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 id="2147483675" r:id="rId6"/>
  </p:sldMasterIdLst>
  <p:notesMasterIdLst>
    <p:notesMasterId r:id="rId27"/>
  </p:notesMasterIdLst>
  <p:sldIdLst>
    <p:sldId id="258" r:id="rId7"/>
    <p:sldId id="518" r:id="rId8"/>
    <p:sldId id="776" r:id="rId9"/>
    <p:sldId id="562" r:id="rId10"/>
    <p:sldId id="353" r:id="rId11"/>
    <p:sldId id="523" r:id="rId12"/>
    <p:sldId id="519" r:id="rId13"/>
    <p:sldId id="564" r:id="rId14"/>
    <p:sldId id="563" r:id="rId15"/>
    <p:sldId id="565" r:id="rId16"/>
    <p:sldId id="557" r:id="rId17"/>
    <p:sldId id="560" r:id="rId18"/>
    <p:sldId id="775" r:id="rId19"/>
    <p:sldId id="558" r:id="rId20"/>
    <p:sldId id="550" r:id="rId21"/>
    <p:sldId id="535" r:id="rId22"/>
    <p:sldId id="551" r:id="rId23"/>
    <p:sldId id="567" r:id="rId24"/>
    <p:sldId id="552" r:id="rId25"/>
    <p:sldId id="566" r:id="rId26"/>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2"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6600"/>
    <a:srgbClr val="961A2F"/>
    <a:srgbClr val="E73956"/>
    <a:srgbClr val="FF9900"/>
    <a:srgbClr val="34411B"/>
    <a:srgbClr val="92D050"/>
    <a:srgbClr val="95B3D7"/>
    <a:srgbClr val="A4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103" autoAdjust="0"/>
  </p:normalViewPr>
  <p:slideViewPr>
    <p:cSldViewPr snapToGrid="0">
      <p:cViewPr varScale="1">
        <p:scale>
          <a:sx n="107" d="100"/>
          <a:sy n="107" d="100"/>
        </p:scale>
        <p:origin x="754"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F7B6B90-6D6A-4124-B98D-6E65E8F13D6B}" type="datetimeFigureOut">
              <a:rPr lang="en-US" smtClean="0"/>
              <a:t>4/3/2026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7ACC5C7-22CB-4DA0-9FAC-C671A1669F6F}" type="slidenum">
              <a:rPr lang="en-US" smtClean="0"/>
              <a:t>‹#›</a:t>
            </a:fld>
            <a:endParaRPr lang="en-US"/>
          </a:p>
        </p:txBody>
      </p:sp>
    </p:spTree>
    <p:extLst>
      <p:ext uri="{BB962C8B-B14F-4D97-AF65-F5344CB8AC3E}">
        <p14:creationId xmlns:p14="http://schemas.microsoft.com/office/powerpoint/2010/main" val="1551999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Tree>
    <p:extLst>
      <p:ext uri="{BB962C8B-B14F-4D97-AF65-F5344CB8AC3E}">
        <p14:creationId xmlns:p14="http://schemas.microsoft.com/office/powerpoint/2010/main" val="782950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63416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3050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608772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18</a:t>
            </a:fld>
            <a:endParaRPr lang="zh-CN" altLang="en-US"/>
          </a:p>
        </p:txBody>
      </p:sp>
    </p:spTree>
    <p:extLst>
      <p:ext uri="{BB962C8B-B14F-4D97-AF65-F5344CB8AC3E}">
        <p14:creationId xmlns:p14="http://schemas.microsoft.com/office/powerpoint/2010/main" val="2828299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19</a:t>
            </a:fld>
            <a:endParaRPr lang="zh-CN" altLang="en-US"/>
          </a:p>
        </p:txBody>
      </p:sp>
    </p:spTree>
    <p:extLst>
      <p:ext uri="{BB962C8B-B14F-4D97-AF65-F5344CB8AC3E}">
        <p14:creationId xmlns:p14="http://schemas.microsoft.com/office/powerpoint/2010/main" val="2813565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20</a:t>
            </a:fld>
            <a:endParaRPr lang="zh-CN" altLang="en-US"/>
          </a:p>
        </p:txBody>
      </p:sp>
    </p:spTree>
    <p:extLst>
      <p:ext uri="{BB962C8B-B14F-4D97-AF65-F5344CB8AC3E}">
        <p14:creationId xmlns:p14="http://schemas.microsoft.com/office/powerpoint/2010/main" val="2975477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362550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508062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1121752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886195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extLst>
      <p:ext uri="{BB962C8B-B14F-4D97-AF65-F5344CB8AC3E}">
        <p14:creationId xmlns:p14="http://schemas.microsoft.com/office/powerpoint/2010/main" val="1943747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691469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extLst>
      <p:ext uri="{BB962C8B-B14F-4D97-AF65-F5344CB8AC3E}">
        <p14:creationId xmlns:p14="http://schemas.microsoft.com/office/powerpoint/2010/main" val="1974855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1132295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49078"/>
            <a:ext cx="7772400" cy="1102519"/>
          </a:xfrm>
        </p:spPr>
        <p:txBody>
          <a:bodyPr>
            <a:normAutofit/>
          </a:bodyPr>
          <a:lstStyle>
            <a:lvl1pPr algn="r">
              <a:defRPr sz="3600">
                <a:solidFill>
                  <a:srgbClr val="A40000"/>
                </a:solidFill>
              </a:defRPr>
            </a:lvl1pPr>
          </a:lstStyle>
          <a:p>
            <a:r>
              <a:rPr lang="en-US"/>
              <a:t>CLICK TO EDIT MASTER TITLE STYLE</a:t>
            </a:r>
          </a:p>
        </p:txBody>
      </p:sp>
      <p:sp>
        <p:nvSpPr>
          <p:cNvPr id="3" name="Subtitle 2"/>
          <p:cNvSpPr>
            <a:spLocks noGrp="1"/>
          </p:cNvSpPr>
          <p:nvPr>
            <p:ph type="subTitle" idx="1"/>
          </p:nvPr>
        </p:nvSpPr>
        <p:spPr>
          <a:xfrm>
            <a:off x="2057400" y="3262520"/>
            <a:ext cx="6400800" cy="1314450"/>
          </a:xfrm>
        </p:spPr>
        <p:txBody>
          <a:bodyPr>
            <a:normAutofit/>
          </a:bodyPr>
          <a:lstStyle>
            <a:lvl1pPr marL="0" indent="0" algn="r">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255539D-7F82-D84C-95AB-595A89410EEF}" type="datetimeFigureOut">
              <a:rPr lang="en-US" smtClean="0"/>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1102392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55539D-7F82-D84C-95AB-595A89410EEF}" type="datetimeFigureOut">
              <a:rPr lang="en-US" smtClean="0"/>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662144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55539D-7F82-D84C-95AB-595A89410EEF}" type="datetimeFigureOut">
              <a:rPr lang="en-US" smtClean="0"/>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2256141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7921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bg>
      <p:bgPr>
        <a:solidFill>
          <a:schemeClr val="accent1"/>
        </a:solidFill>
        <a:effectLst/>
      </p:bgPr>
    </p:bg>
    <p:spTree>
      <p:nvGrpSpPr>
        <p:cNvPr id="1" name=""/>
        <p:cNvGrpSpPr/>
        <p:nvPr/>
      </p:nvGrpSpPr>
      <p:grpSpPr>
        <a:xfrm>
          <a:off x="0" y="0"/>
          <a:ext cx="0" cy="0"/>
          <a:chOff x="0" y="0"/>
          <a:chExt cx="0" cy="0"/>
        </a:xfrm>
      </p:grpSpPr>
      <p:pic>
        <p:nvPicPr>
          <p:cNvPr id="4" name="Picture 255"/>
          <p:cNvPicPr>
            <a:picLocks noChangeAspect="1" noChangeArrowheads="1"/>
          </p:cNvPicPr>
          <p:nvPr userDrawn="1"/>
        </p:nvPicPr>
        <p:blipFill>
          <a:blip r:embed="rId2"/>
          <a:srcRect/>
          <a:stretch>
            <a:fillRect/>
          </a:stretch>
        </p:blipFill>
        <p:spPr bwMode="auto">
          <a:xfrm>
            <a:off x="0" y="1004887"/>
            <a:ext cx="5238750" cy="4129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 name="Freeform 10"/>
          <p:cNvSpPr>
            <a:spLocks/>
          </p:cNvSpPr>
          <p:nvPr userDrawn="1"/>
        </p:nvSpPr>
        <p:spPr bwMode="auto">
          <a:xfrm>
            <a:off x="793750" y="682229"/>
            <a:ext cx="7556500" cy="3779044"/>
          </a:xfrm>
          <a:custGeom>
            <a:avLst/>
            <a:gdLst>
              <a:gd name="T0" fmla="*/ 0 w 4760"/>
              <a:gd name="T1" fmla="*/ 0 h 3174"/>
              <a:gd name="T2" fmla="*/ 2147483647 w 4760"/>
              <a:gd name="T3" fmla="*/ 2147483647 h 3174"/>
              <a:gd name="T4" fmla="*/ 2147483647 w 4760"/>
              <a:gd name="T5" fmla="*/ 2147483647 h 3174"/>
              <a:gd name="T6" fmla="*/ 2147483647 w 4760"/>
              <a:gd name="T7" fmla="*/ 2147483647 h 3174"/>
              <a:gd name="T8" fmla="*/ 2147483647 w 4760"/>
              <a:gd name="T9" fmla="*/ 2147483647 h 3174"/>
              <a:gd name="T10" fmla="*/ 2147483647 w 4760"/>
              <a:gd name="T11" fmla="*/ 2147483647 h 3174"/>
              <a:gd name="T12" fmla="*/ 2147483647 w 4760"/>
              <a:gd name="T13" fmla="*/ 2147483647 h 3174"/>
              <a:gd name="T14" fmla="*/ 2147483647 w 4760"/>
              <a:gd name="T15" fmla="*/ 2147483647 h 3174"/>
              <a:gd name="T16" fmla="*/ 2147483647 w 4760"/>
              <a:gd name="T17" fmla="*/ 2147483647 h 3174"/>
              <a:gd name="T18" fmla="*/ 2147483647 w 4760"/>
              <a:gd name="T19" fmla="*/ 2147483647 h 3174"/>
              <a:gd name="T20" fmla="*/ 2147483647 w 4760"/>
              <a:gd name="T21" fmla="*/ 2147483647 h 3174"/>
              <a:gd name="T22" fmla="*/ 2147483647 w 4760"/>
              <a:gd name="T23" fmla="*/ 2147483647 h 3174"/>
              <a:gd name="T24" fmla="*/ 2147483647 w 4760"/>
              <a:gd name="T25" fmla="*/ 2147483647 h 3174"/>
              <a:gd name="T26" fmla="*/ 2147483647 w 4760"/>
              <a:gd name="T27" fmla="*/ 2147483647 h 3174"/>
              <a:gd name="T28" fmla="*/ 2147483647 w 4760"/>
              <a:gd name="T29" fmla="*/ 2147483647 h 3174"/>
              <a:gd name="T30" fmla="*/ 2147483647 w 4760"/>
              <a:gd name="T31" fmla="*/ 2147483647 h 3174"/>
              <a:gd name="T32" fmla="*/ 2147483647 w 4760"/>
              <a:gd name="T33" fmla="*/ 2147483647 h 3174"/>
              <a:gd name="T34" fmla="*/ 2147483647 w 4760"/>
              <a:gd name="T35" fmla="*/ 2147483647 h 3174"/>
              <a:gd name="T36" fmla="*/ 2147483647 w 4760"/>
              <a:gd name="T37" fmla="*/ 2147483647 h 3174"/>
              <a:gd name="T38" fmla="*/ 2147483647 w 4760"/>
              <a:gd name="T39" fmla="*/ 2147483647 h 3174"/>
              <a:gd name="T40" fmla="*/ 2147483647 w 4760"/>
              <a:gd name="T41" fmla="*/ 2147483647 h 3174"/>
              <a:gd name="T42" fmla="*/ 2147483647 w 4760"/>
              <a:gd name="T43" fmla="*/ 2147483647 h 3174"/>
              <a:gd name="T44" fmla="*/ 2147483647 w 4760"/>
              <a:gd name="T45" fmla="*/ 2147483647 h 3174"/>
              <a:gd name="T46" fmla="*/ 2147483647 w 4760"/>
              <a:gd name="T47" fmla="*/ 2147483647 h 3174"/>
              <a:gd name="T48" fmla="*/ 2147483647 w 4760"/>
              <a:gd name="T49" fmla="*/ 2147483647 h 3174"/>
              <a:gd name="T50" fmla="*/ 2147483647 w 4760"/>
              <a:gd name="T51" fmla="*/ 2147483647 h 3174"/>
              <a:gd name="T52" fmla="*/ 2147483647 w 4760"/>
              <a:gd name="T53" fmla="*/ 2147483647 h 3174"/>
              <a:gd name="T54" fmla="*/ 2147483647 w 4760"/>
              <a:gd name="T55" fmla="*/ 2147483647 h 3174"/>
              <a:gd name="T56" fmla="*/ 2147483647 w 4760"/>
              <a:gd name="T57" fmla="*/ 2147483647 h 3174"/>
              <a:gd name="T58" fmla="*/ 2147483647 w 4760"/>
              <a:gd name="T59" fmla="*/ 2147483647 h 3174"/>
              <a:gd name="T60" fmla="*/ 2147483647 w 4760"/>
              <a:gd name="T61" fmla="*/ 2147483647 h 3174"/>
              <a:gd name="T62" fmla="*/ 2147483647 w 4760"/>
              <a:gd name="T63" fmla="*/ 2147483647 h 3174"/>
              <a:gd name="T64" fmla="*/ 2147483647 w 4760"/>
              <a:gd name="T65" fmla="*/ 2147483647 h 3174"/>
              <a:gd name="T66" fmla="*/ 2147483647 w 4760"/>
              <a:gd name="T67" fmla="*/ 2147483647 h 3174"/>
              <a:gd name="T68" fmla="*/ 2147483647 w 4760"/>
              <a:gd name="T69" fmla="*/ 2147483647 h 31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760" h="3174">
                <a:moveTo>
                  <a:pt x="4" y="0"/>
                </a:moveTo>
                <a:lnTo>
                  <a:pt x="0" y="0"/>
                </a:lnTo>
                <a:lnTo>
                  <a:pt x="0" y="3174"/>
                </a:lnTo>
                <a:lnTo>
                  <a:pt x="4760" y="3174"/>
                </a:lnTo>
                <a:lnTo>
                  <a:pt x="4760" y="44"/>
                </a:lnTo>
                <a:lnTo>
                  <a:pt x="4758" y="102"/>
                </a:lnTo>
                <a:lnTo>
                  <a:pt x="4752" y="160"/>
                </a:lnTo>
                <a:lnTo>
                  <a:pt x="4746" y="220"/>
                </a:lnTo>
                <a:lnTo>
                  <a:pt x="4738" y="282"/>
                </a:lnTo>
                <a:lnTo>
                  <a:pt x="4728" y="344"/>
                </a:lnTo>
                <a:lnTo>
                  <a:pt x="4714" y="406"/>
                </a:lnTo>
                <a:lnTo>
                  <a:pt x="4698" y="468"/>
                </a:lnTo>
                <a:lnTo>
                  <a:pt x="4680" y="530"/>
                </a:lnTo>
                <a:lnTo>
                  <a:pt x="4658" y="592"/>
                </a:lnTo>
                <a:lnTo>
                  <a:pt x="4632" y="650"/>
                </a:lnTo>
                <a:lnTo>
                  <a:pt x="4602" y="708"/>
                </a:lnTo>
                <a:lnTo>
                  <a:pt x="4586" y="736"/>
                </a:lnTo>
                <a:lnTo>
                  <a:pt x="4570" y="762"/>
                </a:lnTo>
                <a:lnTo>
                  <a:pt x="4552" y="790"/>
                </a:lnTo>
                <a:lnTo>
                  <a:pt x="4532" y="816"/>
                </a:lnTo>
                <a:lnTo>
                  <a:pt x="4512" y="840"/>
                </a:lnTo>
                <a:lnTo>
                  <a:pt x="4490" y="864"/>
                </a:lnTo>
                <a:lnTo>
                  <a:pt x="4468" y="888"/>
                </a:lnTo>
                <a:lnTo>
                  <a:pt x="4444" y="910"/>
                </a:lnTo>
                <a:lnTo>
                  <a:pt x="4418" y="932"/>
                </a:lnTo>
                <a:lnTo>
                  <a:pt x="4392" y="952"/>
                </a:lnTo>
                <a:lnTo>
                  <a:pt x="4292" y="1022"/>
                </a:lnTo>
                <a:lnTo>
                  <a:pt x="4172" y="1100"/>
                </a:lnTo>
                <a:lnTo>
                  <a:pt x="4034" y="1188"/>
                </a:lnTo>
                <a:lnTo>
                  <a:pt x="3882" y="1280"/>
                </a:lnTo>
                <a:lnTo>
                  <a:pt x="3722" y="1378"/>
                </a:lnTo>
                <a:lnTo>
                  <a:pt x="3554" y="1478"/>
                </a:lnTo>
                <a:lnTo>
                  <a:pt x="3214" y="1674"/>
                </a:lnTo>
                <a:lnTo>
                  <a:pt x="2896" y="1856"/>
                </a:lnTo>
                <a:lnTo>
                  <a:pt x="2632" y="2004"/>
                </a:lnTo>
                <a:lnTo>
                  <a:pt x="2384" y="2144"/>
                </a:lnTo>
                <a:lnTo>
                  <a:pt x="2134" y="2004"/>
                </a:lnTo>
                <a:lnTo>
                  <a:pt x="1870" y="1856"/>
                </a:lnTo>
                <a:lnTo>
                  <a:pt x="1552" y="1674"/>
                </a:lnTo>
                <a:lnTo>
                  <a:pt x="1214" y="1478"/>
                </a:lnTo>
                <a:lnTo>
                  <a:pt x="1046" y="1378"/>
                </a:lnTo>
                <a:lnTo>
                  <a:pt x="884" y="1280"/>
                </a:lnTo>
                <a:lnTo>
                  <a:pt x="732" y="1188"/>
                </a:lnTo>
                <a:lnTo>
                  <a:pt x="594" y="1100"/>
                </a:lnTo>
                <a:lnTo>
                  <a:pt x="474" y="1022"/>
                </a:lnTo>
                <a:lnTo>
                  <a:pt x="376" y="952"/>
                </a:lnTo>
                <a:lnTo>
                  <a:pt x="348" y="930"/>
                </a:lnTo>
                <a:lnTo>
                  <a:pt x="320" y="908"/>
                </a:lnTo>
                <a:lnTo>
                  <a:pt x="296" y="884"/>
                </a:lnTo>
                <a:lnTo>
                  <a:pt x="272" y="860"/>
                </a:lnTo>
                <a:lnTo>
                  <a:pt x="250" y="834"/>
                </a:lnTo>
                <a:lnTo>
                  <a:pt x="228" y="808"/>
                </a:lnTo>
                <a:lnTo>
                  <a:pt x="208" y="780"/>
                </a:lnTo>
                <a:lnTo>
                  <a:pt x="190" y="752"/>
                </a:lnTo>
                <a:lnTo>
                  <a:pt x="172" y="722"/>
                </a:lnTo>
                <a:lnTo>
                  <a:pt x="156" y="694"/>
                </a:lnTo>
                <a:lnTo>
                  <a:pt x="126" y="632"/>
                </a:lnTo>
                <a:lnTo>
                  <a:pt x="100" y="570"/>
                </a:lnTo>
                <a:lnTo>
                  <a:pt x="80" y="506"/>
                </a:lnTo>
                <a:lnTo>
                  <a:pt x="60" y="440"/>
                </a:lnTo>
                <a:lnTo>
                  <a:pt x="46" y="374"/>
                </a:lnTo>
                <a:lnTo>
                  <a:pt x="34" y="310"/>
                </a:lnTo>
                <a:lnTo>
                  <a:pt x="24" y="244"/>
                </a:lnTo>
                <a:lnTo>
                  <a:pt x="16" y="180"/>
                </a:lnTo>
                <a:lnTo>
                  <a:pt x="10" y="118"/>
                </a:lnTo>
                <a:lnTo>
                  <a:pt x="6" y="58"/>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 name="Rectangle 279"/>
          <p:cNvSpPr>
            <a:spLocks noChangeArrowheads="1"/>
          </p:cNvSpPr>
          <p:nvPr userDrawn="1"/>
        </p:nvSpPr>
        <p:spPr bwMode="auto">
          <a:xfrm>
            <a:off x="0" y="706041"/>
            <a:ext cx="9144000" cy="298847"/>
          </a:xfrm>
          <a:prstGeom prst="rect">
            <a:avLst/>
          </a:prstGeom>
          <a:solidFill>
            <a:srgbClr val="408BC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685800" eaLnBrk="0" fontAlgn="base" hangingPunct="0">
              <a:lnSpc>
                <a:spcPct val="90000"/>
              </a:lnSpc>
              <a:spcBef>
                <a:spcPct val="30000"/>
              </a:spcBef>
              <a:spcAft>
                <a:spcPct val="0"/>
              </a:spcAft>
              <a:buClr>
                <a:srgbClr val="0065BD"/>
              </a:buClr>
              <a:buFont typeface="Webdings" charset="0"/>
              <a:buChar char=""/>
              <a:defRPr/>
            </a:pPr>
            <a:endParaRPr lang="en-GB" sz="1350">
              <a:solidFill>
                <a:srgbClr val="595959"/>
              </a:solidFill>
              <a:ea typeface="ＭＳ Ｐゴシック" charset="0"/>
              <a:cs typeface="Arial" charset="0"/>
            </a:endParaRPr>
          </a:p>
        </p:txBody>
      </p:sp>
      <p:grpSp>
        <p:nvGrpSpPr>
          <p:cNvPr id="7" name="Group 281"/>
          <p:cNvGrpSpPr>
            <a:grpSpLocks noChangeAspect="1"/>
          </p:cNvGrpSpPr>
          <p:nvPr userDrawn="1"/>
        </p:nvGrpSpPr>
        <p:grpSpPr bwMode="auto">
          <a:xfrm>
            <a:off x="214313" y="195263"/>
            <a:ext cx="1981200" cy="316706"/>
            <a:chOff x="135" y="164"/>
            <a:chExt cx="1248" cy="266"/>
          </a:xfrm>
        </p:grpSpPr>
        <p:sp>
          <p:nvSpPr>
            <p:cNvPr id="8" name="AutoShape 280"/>
            <p:cNvSpPr>
              <a:spLocks noChangeAspect="1" noChangeArrowheads="1" noTextEdit="1"/>
            </p:cNvSpPr>
            <p:nvPr userDrawn="1"/>
          </p:nvSpPr>
          <p:spPr bwMode="auto">
            <a:xfrm>
              <a:off x="135" y="164"/>
              <a:ext cx="1248"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nvGrpSpPr>
            <p:cNvPr id="9" name="Group 482"/>
            <p:cNvGrpSpPr>
              <a:grpSpLocks/>
            </p:cNvGrpSpPr>
            <p:nvPr userDrawn="1"/>
          </p:nvGrpSpPr>
          <p:grpSpPr bwMode="auto">
            <a:xfrm>
              <a:off x="135" y="164"/>
              <a:ext cx="1248" cy="206"/>
              <a:chOff x="135" y="164"/>
              <a:chExt cx="1248" cy="206"/>
            </a:xfrm>
          </p:grpSpPr>
          <p:sp>
            <p:nvSpPr>
              <p:cNvPr id="54" name="Freeform 282"/>
              <p:cNvSpPr>
                <a:spLocks/>
              </p:cNvSpPr>
              <p:nvPr userDrawn="1"/>
            </p:nvSpPr>
            <p:spPr bwMode="auto">
              <a:xfrm>
                <a:off x="135" y="164"/>
                <a:ext cx="178" cy="206"/>
              </a:xfrm>
              <a:custGeom>
                <a:avLst/>
                <a:gdLst>
                  <a:gd name="T0" fmla="*/ 0 w 534"/>
                  <a:gd name="T1" fmla="*/ 0 h 617"/>
                  <a:gd name="T2" fmla="*/ 0 w 534"/>
                  <a:gd name="T3" fmla="*/ 0 h 617"/>
                  <a:gd name="T4" fmla="*/ 0 w 534"/>
                  <a:gd name="T5" fmla="*/ 0 h 617"/>
                  <a:gd name="T6" fmla="*/ 0 w 534"/>
                  <a:gd name="T7" fmla="*/ 0 h 617"/>
                  <a:gd name="T8" fmla="*/ 0 w 534"/>
                  <a:gd name="T9" fmla="*/ 0 h 617"/>
                  <a:gd name="T10" fmla="*/ 0 w 534"/>
                  <a:gd name="T11" fmla="*/ 0 h 617"/>
                  <a:gd name="T12" fmla="*/ 0 w 534"/>
                  <a:gd name="T13" fmla="*/ 0 h 617"/>
                  <a:gd name="T14" fmla="*/ 0 w 534"/>
                  <a:gd name="T15" fmla="*/ 0 h 617"/>
                  <a:gd name="T16" fmla="*/ 0 w 534"/>
                  <a:gd name="T17" fmla="*/ 0 h 617"/>
                  <a:gd name="T18" fmla="*/ 0 w 534"/>
                  <a:gd name="T19" fmla="*/ 0 h 617"/>
                  <a:gd name="T20" fmla="*/ 0 w 534"/>
                  <a:gd name="T21" fmla="*/ 0 h 617"/>
                  <a:gd name="T22" fmla="*/ 0 w 534"/>
                  <a:gd name="T23" fmla="*/ 0 h 617"/>
                  <a:gd name="T24" fmla="*/ 0 w 534"/>
                  <a:gd name="T25" fmla="*/ 0 h 617"/>
                  <a:gd name="T26" fmla="*/ 0 w 534"/>
                  <a:gd name="T27" fmla="*/ 0 h 617"/>
                  <a:gd name="T28" fmla="*/ 0 w 534"/>
                  <a:gd name="T29" fmla="*/ 0 h 617"/>
                  <a:gd name="T30" fmla="*/ 0 w 534"/>
                  <a:gd name="T31" fmla="*/ 0 h 617"/>
                  <a:gd name="T32" fmla="*/ 0 w 534"/>
                  <a:gd name="T33" fmla="*/ 0 h 617"/>
                  <a:gd name="T34" fmla="*/ 0 w 534"/>
                  <a:gd name="T35" fmla="*/ 0 h 617"/>
                  <a:gd name="T36" fmla="*/ 0 w 534"/>
                  <a:gd name="T37" fmla="*/ 0 h 617"/>
                  <a:gd name="T38" fmla="*/ 0 w 534"/>
                  <a:gd name="T39" fmla="*/ 0 h 617"/>
                  <a:gd name="T40" fmla="*/ 0 w 534"/>
                  <a:gd name="T41" fmla="*/ 0 h 617"/>
                  <a:gd name="T42" fmla="*/ 0 w 534"/>
                  <a:gd name="T43" fmla="*/ 0 h 617"/>
                  <a:gd name="T44" fmla="*/ 0 w 534"/>
                  <a:gd name="T45" fmla="*/ 0 h 617"/>
                  <a:gd name="T46" fmla="*/ 0 w 534"/>
                  <a:gd name="T47" fmla="*/ 0 h 617"/>
                  <a:gd name="T48" fmla="*/ 0 w 534"/>
                  <a:gd name="T49" fmla="*/ 0 h 617"/>
                  <a:gd name="T50" fmla="*/ 0 w 534"/>
                  <a:gd name="T51" fmla="*/ 0 h 617"/>
                  <a:gd name="T52" fmla="*/ 0 w 534"/>
                  <a:gd name="T53" fmla="*/ 0 h 617"/>
                  <a:gd name="T54" fmla="*/ 0 w 534"/>
                  <a:gd name="T55" fmla="*/ 0 h 617"/>
                  <a:gd name="T56" fmla="*/ 0 w 534"/>
                  <a:gd name="T57" fmla="*/ 0 h 617"/>
                  <a:gd name="T58" fmla="*/ 0 w 534"/>
                  <a:gd name="T59" fmla="*/ 0 h 617"/>
                  <a:gd name="T60" fmla="*/ 0 w 534"/>
                  <a:gd name="T61" fmla="*/ 0 h 617"/>
                  <a:gd name="T62" fmla="*/ 0 w 534"/>
                  <a:gd name="T63" fmla="*/ 0 h 617"/>
                  <a:gd name="T64" fmla="*/ 0 w 534"/>
                  <a:gd name="T65" fmla="*/ 0 h 617"/>
                  <a:gd name="T66" fmla="*/ 0 w 534"/>
                  <a:gd name="T67" fmla="*/ 0 h 6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34" h="617">
                    <a:moveTo>
                      <a:pt x="124" y="3"/>
                    </a:moveTo>
                    <a:lnTo>
                      <a:pt x="411" y="3"/>
                    </a:lnTo>
                    <a:lnTo>
                      <a:pt x="424" y="3"/>
                    </a:lnTo>
                    <a:lnTo>
                      <a:pt x="452" y="3"/>
                    </a:lnTo>
                    <a:lnTo>
                      <a:pt x="522" y="0"/>
                    </a:lnTo>
                    <a:lnTo>
                      <a:pt x="534" y="0"/>
                    </a:lnTo>
                    <a:lnTo>
                      <a:pt x="532" y="29"/>
                    </a:lnTo>
                    <a:lnTo>
                      <a:pt x="532" y="48"/>
                    </a:lnTo>
                    <a:lnTo>
                      <a:pt x="532" y="87"/>
                    </a:lnTo>
                    <a:lnTo>
                      <a:pt x="532" y="123"/>
                    </a:lnTo>
                    <a:lnTo>
                      <a:pt x="532" y="133"/>
                    </a:lnTo>
                    <a:lnTo>
                      <a:pt x="532" y="326"/>
                    </a:lnTo>
                    <a:lnTo>
                      <a:pt x="532" y="350"/>
                    </a:lnTo>
                    <a:lnTo>
                      <a:pt x="530" y="372"/>
                    </a:lnTo>
                    <a:lnTo>
                      <a:pt x="528" y="391"/>
                    </a:lnTo>
                    <a:lnTo>
                      <a:pt x="525" y="409"/>
                    </a:lnTo>
                    <a:lnTo>
                      <a:pt x="520" y="426"/>
                    </a:lnTo>
                    <a:lnTo>
                      <a:pt x="515" y="442"/>
                    </a:lnTo>
                    <a:lnTo>
                      <a:pt x="508" y="456"/>
                    </a:lnTo>
                    <a:lnTo>
                      <a:pt x="499" y="469"/>
                    </a:lnTo>
                    <a:lnTo>
                      <a:pt x="490" y="482"/>
                    </a:lnTo>
                    <a:lnTo>
                      <a:pt x="478" y="495"/>
                    </a:lnTo>
                    <a:lnTo>
                      <a:pt x="464" y="507"/>
                    </a:lnTo>
                    <a:lnTo>
                      <a:pt x="449" y="518"/>
                    </a:lnTo>
                    <a:lnTo>
                      <a:pt x="430" y="531"/>
                    </a:lnTo>
                    <a:lnTo>
                      <a:pt x="411" y="543"/>
                    </a:lnTo>
                    <a:lnTo>
                      <a:pt x="389" y="554"/>
                    </a:lnTo>
                    <a:lnTo>
                      <a:pt x="364" y="567"/>
                    </a:lnTo>
                    <a:lnTo>
                      <a:pt x="280" y="609"/>
                    </a:lnTo>
                    <a:lnTo>
                      <a:pt x="274" y="613"/>
                    </a:lnTo>
                    <a:lnTo>
                      <a:pt x="266" y="617"/>
                    </a:lnTo>
                    <a:lnTo>
                      <a:pt x="259" y="613"/>
                    </a:lnTo>
                    <a:lnTo>
                      <a:pt x="252" y="609"/>
                    </a:lnTo>
                    <a:lnTo>
                      <a:pt x="209" y="588"/>
                    </a:lnTo>
                    <a:lnTo>
                      <a:pt x="170" y="570"/>
                    </a:lnTo>
                    <a:lnTo>
                      <a:pt x="127" y="547"/>
                    </a:lnTo>
                    <a:lnTo>
                      <a:pt x="108" y="535"/>
                    </a:lnTo>
                    <a:lnTo>
                      <a:pt x="91" y="525"/>
                    </a:lnTo>
                    <a:lnTo>
                      <a:pt x="75" y="513"/>
                    </a:lnTo>
                    <a:lnTo>
                      <a:pt x="61" y="501"/>
                    </a:lnTo>
                    <a:lnTo>
                      <a:pt x="49" y="488"/>
                    </a:lnTo>
                    <a:lnTo>
                      <a:pt x="39" y="475"/>
                    </a:lnTo>
                    <a:lnTo>
                      <a:pt x="30" y="462"/>
                    </a:lnTo>
                    <a:lnTo>
                      <a:pt x="22" y="447"/>
                    </a:lnTo>
                    <a:lnTo>
                      <a:pt x="16" y="431"/>
                    </a:lnTo>
                    <a:lnTo>
                      <a:pt x="12" y="413"/>
                    </a:lnTo>
                    <a:lnTo>
                      <a:pt x="8" y="395"/>
                    </a:lnTo>
                    <a:lnTo>
                      <a:pt x="5" y="374"/>
                    </a:lnTo>
                    <a:lnTo>
                      <a:pt x="4" y="351"/>
                    </a:lnTo>
                    <a:lnTo>
                      <a:pt x="3" y="326"/>
                    </a:lnTo>
                    <a:lnTo>
                      <a:pt x="3" y="133"/>
                    </a:lnTo>
                    <a:lnTo>
                      <a:pt x="3" y="123"/>
                    </a:lnTo>
                    <a:lnTo>
                      <a:pt x="3" y="87"/>
                    </a:lnTo>
                    <a:lnTo>
                      <a:pt x="3" y="48"/>
                    </a:lnTo>
                    <a:lnTo>
                      <a:pt x="1" y="22"/>
                    </a:lnTo>
                    <a:lnTo>
                      <a:pt x="0" y="0"/>
                    </a:lnTo>
                    <a:lnTo>
                      <a:pt x="12" y="0"/>
                    </a:lnTo>
                    <a:lnTo>
                      <a:pt x="82" y="3"/>
                    </a:lnTo>
                    <a:lnTo>
                      <a:pt x="110" y="3"/>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5" name="Freeform 283"/>
              <p:cNvSpPr>
                <a:spLocks/>
              </p:cNvSpPr>
              <p:nvPr userDrawn="1"/>
            </p:nvSpPr>
            <p:spPr bwMode="auto">
              <a:xfrm>
                <a:off x="139" y="168"/>
                <a:ext cx="170" cy="197"/>
              </a:xfrm>
              <a:custGeom>
                <a:avLst/>
                <a:gdLst>
                  <a:gd name="T0" fmla="*/ 0 w 508"/>
                  <a:gd name="T1" fmla="*/ 0 h 592"/>
                  <a:gd name="T2" fmla="*/ 0 w 508"/>
                  <a:gd name="T3" fmla="*/ 0 h 592"/>
                  <a:gd name="T4" fmla="*/ 0 w 508"/>
                  <a:gd name="T5" fmla="*/ 0 h 592"/>
                  <a:gd name="T6" fmla="*/ 0 w 508"/>
                  <a:gd name="T7" fmla="*/ 0 h 592"/>
                  <a:gd name="T8" fmla="*/ 0 w 508"/>
                  <a:gd name="T9" fmla="*/ 0 h 592"/>
                  <a:gd name="T10" fmla="*/ 0 w 508"/>
                  <a:gd name="T11" fmla="*/ 0 h 592"/>
                  <a:gd name="T12" fmla="*/ 0 w 508"/>
                  <a:gd name="T13" fmla="*/ 0 h 592"/>
                  <a:gd name="T14" fmla="*/ 0 w 508"/>
                  <a:gd name="T15" fmla="*/ 0 h 592"/>
                  <a:gd name="T16" fmla="*/ 0 w 508"/>
                  <a:gd name="T17" fmla="*/ 0 h 592"/>
                  <a:gd name="T18" fmla="*/ 0 w 508"/>
                  <a:gd name="T19" fmla="*/ 0 h 592"/>
                  <a:gd name="T20" fmla="*/ 0 w 508"/>
                  <a:gd name="T21" fmla="*/ 0 h 592"/>
                  <a:gd name="T22" fmla="*/ 0 w 508"/>
                  <a:gd name="T23" fmla="*/ 0 h 592"/>
                  <a:gd name="T24" fmla="*/ 0 w 508"/>
                  <a:gd name="T25" fmla="*/ 0 h 592"/>
                  <a:gd name="T26" fmla="*/ 0 w 508"/>
                  <a:gd name="T27" fmla="*/ 0 h 592"/>
                  <a:gd name="T28" fmla="*/ 0 w 508"/>
                  <a:gd name="T29" fmla="*/ 0 h 592"/>
                  <a:gd name="T30" fmla="*/ 0 w 508"/>
                  <a:gd name="T31" fmla="*/ 0 h 592"/>
                  <a:gd name="T32" fmla="*/ 0 w 508"/>
                  <a:gd name="T33" fmla="*/ 0 h 592"/>
                  <a:gd name="T34" fmla="*/ 0 w 508"/>
                  <a:gd name="T35" fmla="*/ 0 h 592"/>
                  <a:gd name="T36" fmla="*/ 0 w 508"/>
                  <a:gd name="T37" fmla="*/ 0 h 592"/>
                  <a:gd name="T38" fmla="*/ 0 w 508"/>
                  <a:gd name="T39" fmla="*/ 0 h 592"/>
                  <a:gd name="T40" fmla="*/ 0 w 508"/>
                  <a:gd name="T41" fmla="*/ 0 h 592"/>
                  <a:gd name="T42" fmla="*/ 0 w 508"/>
                  <a:gd name="T43" fmla="*/ 0 h 592"/>
                  <a:gd name="T44" fmla="*/ 0 w 508"/>
                  <a:gd name="T45" fmla="*/ 0 h 592"/>
                  <a:gd name="T46" fmla="*/ 0 w 508"/>
                  <a:gd name="T47" fmla="*/ 0 h 592"/>
                  <a:gd name="T48" fmla="*/ 0 w 508"/>
                  <a:gd name="T49" fmla="*/ 0 h 592"/>
                  <a:gd name="T50" fmla="*/ 0 w 508"/>
                  <a:gd name="T51" fmla="*/ 0 h 592"/>
                  <a:gd name="T52" fmla="*/ 0 w 508"/>
                  <a:gd name="T53" fmla="*/ 0 h 592"/>
                  <a:gd name="T54" fmla="*/ 0 w 508"/>
                  <a:gd name="T55" fmla="*/ 0 h 592"/>
                  <a:gd name="T56" fmla="*/ 0 w 508"/>
                  <a:gd name="T57" fmla="*/ 0 h 592"/>
                  <a:gd name="T58" fmla="*/ 0 w 508"/>
                  <a:gd name="T59" fmla="*/ 0 h 592"/>
                  <a:gd name="T60" fmla="*/ 0 w 508"/>
                  <a:gd name="T61" fmla="*/ 0 h 592"/>
                  <a:gd name="T62" fmla="*/ 0 w 508"/>
                  <a:gd name="T63" fmla="*/ 0 h 592"/>
                  <a:gd name="T64" fmla="*/ 0 w 508"/>
                  <a:gd name="T65" fmla="*/ 0 h 592"/>
                  <a:gd name="T66" fmla="*/ 0 w 508"/>
                  <a:gd name="T67" fmla="*/ 0 h 592"/>
                  <a:gd name="T68" fmla="*/ 0 w 508"/>
                  <a:gd name="T69" fmla="*/ 0 h 592"/>
                  <a:gd name="T70" fmla="*/ 0 w 508"/>
                  <a:gd name="T71" fmla="*/ 0 h 592"/>
                  <a:gd name="T72" fmla="*/ 0 w 508"/>
                  <a:gd name="T73" fmla="*/ 0 h 592"/>
                  <a:gd name="T74" fmla="*/ 0 w 508"/>
                  <a:gd name="T75" fmla="*/ 0 h 5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8" h="592">
                    <a:moveTo>
                      <a:pt x="253" y="592"/>
                    </a:moveTo>
                    <a:lnTo>
                      <a:pt x="307" y="566"/>
                    </a:lnTo>
                    <a:lnTo>
                      <a:pt x="309" y="564"/>
                    </a:lnTo>
                    <a:lnTo>
                      <a:pt x="309" y="563"/>
                    </a:lnTo>
                    <a:lnTo>
                      <a:pt x="309" y="313"/>
                    </a:lnTo>
                    <a:lnTo>
                      <a:pt x="309" y="312"/>
                    </a:lnTo>
                    <a:lnTo>
                      <a:pt x="310" y="312"/>
                    </a:lnTo>
                    <a:lnTo>
                      <a:pt x="507" y="312"/>
                    </a:lnTo>
                    <a:lnTo>
                      <a:pt x="508" y="312"/>
                    </a:lnTo>
                    <a:lnTo>
                      <a:pt x="508" y="311"/>
                    </a:lnTo>
                    <a:lnTo>
                      <a:pt x="508" y="204"/>
                    </a:lnTo>
                    <a:lnTo>
                      <a:pt x="508" y="202"/>
                    </a:lnTo>
                    <a:lnTo>
                      <a:pt x="507" y="203"/>
                    </a:lnTo>
                    <a:lnTo>
                      <a:pt x="310" y="203"/>
                    </a:lnTo>
                    <a:lnTo>
                      <a:pt x="309" y="203"/>
                    </a:lnTo>
                    <a:lnTo>
                      <a:pt x="309" y="202"/>
                    </a:lnTo>
                    <a:lnTo>
                      <a:pt x="309" y="2"/>
                    </a:lnTo>
                    <a:lnTo>
                      <a:pt x="309" y="0"/>
                    </a:lnTo>
                    <a:lnTo>
                      <a:pt x="307" y="1"/>
                    </a:lnTo>
                    <a:lnTo>
                      <a:pt x="200" y="1"/>
                    </a:lnTo>
                    <a:lnTo>
                      <a:pt x="197" y="0"/>
                    </a:lnTo>
                    <a:lnTo>
                      <a:pt x="198" y="2"/>
                    </a:lnTo>
                    <a:lnTo>
                      <a:pt x="198" y="202"/>
                    </a:lnTo>
                    <a:lnTo>
                      <a:pt x="198" y="203"/>
                    </a:lnTo>
                    <a:lnTo>
                      <a:pt x="197" y="203"/>
                    </a:lnTo>
                    <a:lnTo>
                      <a:pt x="1" y="203"/>
                    </a:lnTo>
                    <a:lnTo>
                      <a:pt x="0" y="202"/>
                    </a:lnTo>
                    <a:lnTo>
                      <a:pt x="0" y="204"/>
                    </a:lnTo>
                    <a:lnTo>
                      <a:pt x="0" y="311"/>
                    </a:lnTo>
                    <a:lnTo>
                      <a:pt x="0" y="312"/>
                    </a:lnTo>
                    <a:lnTo>
                      <a:pt x="1" y="312"/>
                    </a:lnTo>
                    <a:lnTo>
                      <a:pt x="197" y="312"/>
                    </a:lnTo>
                    <a:lnTo>
                      <a:pt x="198" y="312"/>
                    </a:lnTo>
                    <a:lnTo>
                      <a:pt x="198" y="313"/>
                    </a:lnTo>
                    <a:lnTo>
                      <a:pt x="198" y="563"/>
                    </a:lnTo>
                    <a:lnTo>
                      <a:pt x="197" y="566"/>
                    </a:lnTo>
                    <a:lnTo>
                      <a:pt x="198" y="566"/>
                    </a:lnTo>
                    <a:lnTo>
                      <a:pt x="253" y="5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6" name="Freeform 284"/>
              <p:cNvSpPr>
                <a:spLocks/>
              </p:cNvSpPr>
              <p:nvPr userDrawn="1"/>
            </p:nvSpPr>
            <p:spPr bwMode="auto">
              <a:xfrm>
                <a:off x="139" y="168"/>
                <a:ext cx="66" cy="68"/>
              </a:xfrm>
              <a:custGeom>
                <a:avLst/>
                <a:gdLst>
                  <a:gd name="T0" fmla="*/ 0 w 198"/>
                  <a:gd name="T1" fmla="*/ 0 h 203"/>
                  <a:gd name="T2" fmla="*/ 0 w 198"/>
                  <a:gd name="T3" fmla="*/ 0 h 203"/>
                  <a:gd name="T4" fmla="*/ 0 w 198"/>
                  <a:gd name="T5" fmla="*/ 0 h 203"/>
                  <a:gd name="T6" fmla="*/ 0 w 198"/>
                  <a:gd name="T7" fmla="*/ 0 h 203"/>
                  <a:gd name="T8" fmla="*/ 0 w 198"/>
                  <a:gd name="T9" fmla="*/ 0 h 203"/>
                  <a:gd name="T10" fmla="*/ 0 w 198"/>
                  <a:gd name="T11" fmla="*/ 0 h 203"/>
                  <a:gd name="T12" fmla="*/ 0 w 198"/>
                  <a:gd name="T13" fmla="*/ 0 h 203"/>
                  <a:gd name="T14" fmla="*/ 0 w 198"/>
                  <a:gd name="T15" fmla="*/ 0 h 203"/>
                  <a:gd name="T16" fmla="*/ 0 w 198"/>
                  <a:gd name="T17" fmla="*/ 0 h 203"/>
                  <a:gd name="T18" fmla="*/ 0 w 198"/>
                  <a:gd name="T19" fmla="*/ 0 h 203"/>
                  <a:gd name="T20" fmla="*/ 0 w 198"/>
                  <a:gd name="T21" fmla="*/ 0 h 203"/>
                  <a:gd name="T22" fmla="*/ 0 w 198"/>
                  <a:gd name="T23" fmla="*/ 0 h 203"/>
                  <a:gd name="T24" fmla="*/ 0 w 198"/>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8" h="203">
                    <a:moveTo>
                      <a:pt x="1" y="1"/>
                    </a:moveTo>
                    <a:lnTo>
                      <a:pt x="0" y="0"/>
                    </a:lnTo>
                    <a:lnTo>
                      <a:pt x="0" y="2"/>
                    </a:lnTo>
                    <a:lnTo>
                      <a:pt x="0" y="202"/>
                    </a:lnTo>
                    <a:lnTo>
                      <a:pt x="0" y="203"/>
                    </a:lnTo>
                    <a:lnTo>
                      <a:pt x="1" y="203"/>
                    </a:lnTo>
                    <a:lnTo>
                      <a:pt x="197" y="203"/>
                    </a:lnTo>
                    <a:lnTo>
                      <a:pt x="198" y="203"/>
                    </a:lnTo>
                    <a:lnTo>
                      <a:pt x="198" y="202"/>
                    </a:lnTo>
                    <a:lnTo>
                      <a:pt x="198" y="2"/>
                    </a:lnTo>
                    <a:lnTo>
                      <a:pt x="198" y="0"/>
                    </a:lnTo>
                    <a:lnTo>
                      <a:pt x="197" y="1"/>
                    </a:lnTo>
                    <a:lnTo>
                      <a:pt x="1" y="1"/>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7" name="Freeform 285"/>
              <p:cNvSpPr>
                <a:spLocks/>
              </p:cNvSpPr>
              <p:nvPr userDrawn="1"/>
            </p:nvSpPr>
            <p:spPr bwMode="auto">
              <a:xfrm>
                <a:off x="242" y="168"/>
                <a:ext cx="67" cy="68"/>
              </a:xfrm>
              <a:custGeom>
                <a:avLst/>
                <a:gdLst>
                  <a:gd name="T0" fmla="*/ 0 w 199"/>
                  <a:gd name="T1" fmla="*/ 0 h 203"/>
                  <a:gd name="T2" fmla="*/ 0 w 199"/>
                  <a:gd name="T3" fmla="*/ 0 h 203"/>
                  <a:gd name="T4" fmla="*/ 0 w 199"/>
                  <a:gd name="T5" fmla="*/ 0 h 203"/>
                  <a:gd name="T6" fmla="*/ 0 w 199"/>
                  <a:gd name="T7" fmla="*/ 0 h 203"/>
                  <a:gd name="T8" fmla="*/ 0 w 199"/>
                  <a:gd name="T9" fmla="*/ 0 h 203"/>
                  <a:gd name="T10" fmla="*/ 0 w 199"/>
                  <a:gd name="T11" fmla="*/ 0 h 203"/>
                  <a:gd name="T12" fmla="*/ 0 w 199"/>
                  <a:gd name="T13" fmla="*/ 0 h 203"/>
                  <a:gd name="T14" fmla="*/ 0 w 199"/>
                  <a:gd name="T15" fmla="*/ 0 h 203"/>
                  <a:gd name="T16" fmla="*/ 0 w 199"/>
                  <a:gd name="T17" fmla="*/ 0 h 203"/>
                  <a:gd name="T18" fmla="*/ 0 w 199"/>
                  <a:gd name="T19" fmla="*/ 0 h 203"/>
                  <a:gd name="T20" fmla="*/ 0 w 199"/>
                  <a:gd name="T21" fmla="*/ 0 h 203"/>
                  <a:gd name="T22" fmla="*/ 0 w 199"/>
                  <a:gd name="T23" fmla="*/ 0 h 203"/>
                  <a:gd name="T24" fmla="*/ 0 w 199"/>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03">
                    <a:moveTo>
                      <a:pt x="2" y="1"/>
                    </a:moveTo>
                    <a:lnTo>
                      <a:pt x="0" y="0"/>
                    </a:lnTo>
                    <a:lnTo>
                      <a:pt x="0" y="2"/>
                    </a:lnTo>
                    <a:lnTo>
                      <a:pt x="0" y="202"/>
                    </a:lnTo>
                    <a:lnTo>
                      <a:pt x="0" y="203"/>
                    </a:lnTo>
                    <a:lnTo>
                      <a:pt x="1" y="203"/>
                    </a:lnTo>
                    <a:lnTo>
                      <a:pt x="198" y="203"/>
                    </a:lnTo>
                    <a:lnTo>
                      <a:pt x="199" y="203"/>
                    </a:lnTo>
                    <a:lnTo>
                      <a:pt x="199" y="202"/>
                    </a:lnTo>
                    <a:lnTo>
                      <a:pt x="199" y="2"/>
                    </a:lnTo>
                    <a:lnTo>
                      <a:pt x="199" y="0"/>
                    </a:lnTo>
                    <a:lnTo>
                      <a:pt x="198" y="1"/>
                    </a:lnTo>
                    <a:lnTo>
                      <a:pt x="2" y="1"/>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8" name="Freeform 286"/>
              <p:cNvSpPr>
                <a:spLocks/>
              </p:cNvSpPr>
              <p:nvPr userDrawn="1"/>
            </p:nvSpPr>
            <p:spPr bwMode="auto">
              <a:xfrm>
                <a:off x="139" y="272"/>
                <a:ext cx="66" cy="85"/>
              </a:xfrm>
              <a:custGeom>
                <a:avLst/>
                <a:gdLst>
                  <a:gd name="T0" fmla="*/ 0 w 198"/>
                  <a:gd name="T1" fmla="*/ 0 h 254"/>
                  <a:gd name="T2" fmla="*/ 0 w 198"/>
                  <a:gd name="T3" fmla="*/ 0 h 254"/>
                  <a:gd name="T4" fmla="*/ 0 w 198"/>
                  <a:gd name="T5" fmla="*/ 0 h 254"/>
                  <a:gd name="T6" fmla="*/ 0 w 198"/>
                  <a:gd name="T7" fmla="*/ 0 h 254"/>
                  <a:gd name="T8" fmla="*/ 0 w 198"/>
                  <a:gd name="T9" fmla="*/ 0 h 254"/>
                  <a:gd name="T10" fmla="*/ 0 w 198"/>
                  <a:gd name="T11" fmla="*/ 0 h 254"/>
                  <a:gd name="T12" fmla="*/ 0 w 198"/>
                  <a:gd name="T13" fmla="*/ 0 h 254"/>
                  <a:gd name="T14" fmla="*/ 0 w 198"/>
                  <a:gd name="T15" fmla="*/ 0 h 254"/>
                  <a:gd name="T16" fmla="*/ 0 w 198"/>
                  <a:gd name="T17" fmla="*/ 0 h 254"/>
                  <a:gd name="T18" fmla="*/ 0 w 198"/>
                  <a:gd name="T19" fmla="*/ 0 h 254"/>
                  <a:gd name="T20" fmla="*/ 0 w 198"/>
                  <a:gd name="T21" fmla="*/ 0 h 254"/>
                  <a:gd name="T22" fmla="*/ 0 w 198"/>
                  <a:gd name="T23" fmla="*/ 0 h 254"/>
                  <a:gd name="T24" fmla="*/ 0 w 198"/>
                  <a:gd name="T25" fmla="*/ 0 h 254"/>
                  <a:gd name="T26" fmla="*/ 0 w 198"/>
                  <a:gd name="T27" fmla="*/ 0 h 254"/>
                  <a:gd name="T28" fmla="*/ 0 w 198"/>
                  <a:gd name="T29" fmla="*/ 0 h 254"/>
                  <a:gd name="T30" fmla="*/ 0 w 198"/>
                  <a:gd name="T31" fmla="*/ 0 h 254"/>
                  <a:gd name="T32" fmla="*/ 0 w 198"/>
                  <a:gd name="T33" fmla="*/ 0 h 254"/>
                  <a:gd name="T34" fmla="*/ 0 w 198"/>
                  <a:gd name="T35" fmla="*/ 0 h 254"/>
                  <a:gd name="T36" fmla="*/ 0 w 198"/>
                  <a:gd name="T37" fmla="*/ 0 h 254"/>
                  <a:gd name="T38" fmla="*/ 0 w 198"/>
                  <a:gd name="T39" fmla="*/ 0 h 254"/>
                  <a:gd name="T40" fmla="*/ 0 w 198"/>
                  <a:gd name="T41" fmla="*/ 0 h 254"/>
                  <a:gd name="T42" fmla="*/ 0 w 198"/>
                  <a:gd name="T43" fmla="*/ 0 h 254"/>
                  <a:gd name="T44" fmla="*/ 0 w 198"/>
                  <a:gd name="T45" fmla="*/ 0 h 254"/>
                  <a:gd name="T46" fmla="*/ 0 w 198"/>
                  <a:gd name="T47" fmla="*/ 0 h 254"/>
                  <a:gd name="T48" fmla="*/ 0 w 198"/>
                  <a:gd name="T49" fmla="*/ 0 h 254"/>
                  <a:gd name="T50" fmla="*/ 0 w 198"/>
                  <a:gd name="T51" fmla="*/ 0 h 254"/>
                  <a:gd name="T52" fmla="*/ 0 w 198"/>
                  <a:gd name="T53" fmla="*/ 0 h 254"/>
                  <a:gd name="T54" fmla="*/ 0 w 198"/>
                  <a:gd name="T55" fmla="*/ 0 h 254"/>
                  <a:gd name="T56" fmla="*/ 0 w 198"/>
                  <a:gd name="T57" fmla="*/ 0 h 2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8" h="254">
                    <a:moveTo>
                      <a:pt x="197" y="0"/>
                    </a:moveTo>
                    <a:lnTo>
                      <a:pt x="0" y="0"/>
                    </a:lnTo>
                    <a:lnTo>
                      <a:pt x="0" y="1"/>
                    </a:lnTo>
                    <a:lnTo>
                      <a:pt x="0" y="13"/>
                    </a:lnTo>
                    <a:lnTo>
                      <a:pt x="0" y="32"/>
                    </a:lnTo>
                    <a:lnTo>
                      <a:pt x="1" y="52"/>
                    </a:lnTo>
                    <a:lnTo>
                      <a:pt x="4" y="69"/>
                    </a:lnTo>
                    <a:lnTo>
                      <a:pt x="8" y="85"/>
                    </a:lnTo>
                    <a:lnTo>
                      <a:pt x="12" y="101"/>
                    </a:lnTo>
                    <a:lnTo>
                      <a:pt x="17" y="115"/>
                    </a:lnTo>
                    <a:lnTo>
                      <a:pt x="25" y="129"/>
                    </a:lnTo>
                    <a:lnTo>
                      <a:pt x="32" y="142"/>
                    </a:lnTo>
                    <a:lnTo>
                      <a:pt x="41" y="154"/>
                    </a:lnTo>
                    <a:lnTo>
                      <a:pt x="52" y="166"/>
                    </a:lnTo>
                    <a:lnTo>
                      <a:pt x="65" y="177"/>
                    </a:lnTo>
                    <a:lnTo>
                      <a:pt x="78" y="189"/>
                    </a:lnTo>
                    <a:lnTo>
                      <a:pt x="93" y="199"/>
                    </a:lnTo>
                    <a:lnTo>
                      <a:pt x="110" y="210"/>
                    </a:lnTo>
                    <a:lnTo>
                      <a:pt x="128" y="220"/>
                    </a:lnTo>
                    <a:lnTo>
                      <a:pt x="149" y="230"/>
                    </a:lnTo>
                    <a:lnTo>
                      <a:pt x="185" y="247"/>
                    </a:lnTo>
                    <a:lnTo>
                      <a:pt x="197" y="252"/>
                    </a:lnTo>
                    <a:lnTo>
                      <a:pt x="198" y="254"/>
                    </a:lnTo>
                    <a:lnTo>
                      <a:pt x="198" y="252"/>
                    </a:lnTo>
                    <a:lnTo>
                      <a:pt x="198" y="1"/>
                    </a:lnTo>
                    <a:lnTo>
                      <a:pt x="198" y="0"/>
                    </a:lnTo>
                    <a:lnTo>
                      <a:pt x="197" y="0"/>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9" name="Freeform 287"/>
              <p:cNvSpPr>
                <a:spLocks/>
              </p:cNvSpPr>
              <p:nvPr userDrawn="1"/>
            </p:nvSpPr>
            <p:spPr bwMode="auto">
              <a:xfrm>
                <a:off x="242" y="272"/>
                <a:ext cx="67" cy="85"/>
              </a:xfrm>
              <a:custGeom>
                <a:avLst/>
                <a:gdLst>
                  <a:gd name="T0" fmla="*/ 0 w 199"/>
                  <a:gd name="T1" fmla="*/ 0 h 254"/>
                  <a:gd name="T2" fmla="*/ 0 w 199"/>
                  <a:gd name="T3" fmla="*/ 0 h 254"/>
                  <a:gd name="T4" fmla="*/ 0 w 199"/>
                  <a:gd name="T5" fmla="*/ 0 h 254"/>
                  <a:gd name="T6" fmla="*/ 0 w 199"/>
                  <a:gd name="T7" fmla="*/ 0 h 254"/>
                  <a:gd name="T8" fmla="*/ 0 w 199"/>
                  <a:gd name="T9" fmla="*/ 0 h 254"/>
                  <a:gd name="T10" fmla="*/ 0 w 199"/>
                  <a:gd name="T11" fmla="*/ 0 h 254"/>
                  <a:gd name="T12" fmla="*/ 0 w 199"/>
                  <a:gd name="T13" fmla="*/ 0 h 254"/>
                  <a:gd name="T14" fmla="*/ 0 w 199"/>
                  <a:gd name="T15" fmla="*/ 0 h 254"/>
                  <a:gd name="T16" fmla="*/ 0 w 199"/>
                  <a:gd name="T17" fmla="*/ 0 h 254"/>
                  <a:gd name="T18" fmla="*/ 0 w 199"/>
                  <a:gd name="T19" fmla="*/ 0 h 254"/>
                  <a:gd name="T20" fmla="*/ 0 w 199"/>
                  <a:gd name="T21" fmla="*/ 0 h 254"/>
                  <a:gd name="T22" fmla="*/ 0 w 199"/>
                  <a:gd name="T23" fmla="*/ 0 h 254"/>
                  <a:gd name="T24" fmla="*/ 0 w 199"/>
                  <a:gd name="T25" fmla="*/ 0 h 254"/>
                  <a:gd name="T26" fmla="*/ 0 w 199"/>
                  <a:gd name="T27" fmla="*/ 0 h 254"/>
                  <a:gd name="T28" fmla="*/ 0 w 199"/>
                  <a:gd name="T29" fmla="*/ 0 h 254"/>
                  <a:gd name="T30" fmla="*/ 0 w 199"/>
                  <a:gd name="T31" fmla="*/ 0 h 254"/>
                  <a:gd name="T32" fmla="*/ 0 w 199"/>
                  <a:gd name="T33" fmla="*/ 0 h 254"/>
                  <a:gd name="T34" fmla="*/ 0 w 199"/>
                  <a:gd name="T35" fmla="*/ 0 h 254"/>
                  <a:gd name="T36" fmla="*/ 0 w 199"/>
                  <a:gd name="T37" fmla="*/ 0 h 254"/>
                  <a:gd name="T38" fmla="*/ 0 w 199"/>
                  <a:gd name="T39" fmla="*/ 0 h 254"/>
                  <a:gd name="T40" fmla="*/ 0 w 199"/>
                  <a:gd name="T41" fmla="*/ 0 h 254"/>
                  <a:gd name="T42" fmla="*/ 0 w 199"/>
                  <a:gd name="T43" fmla="*/ 0 h 254"/>
                  <a:gd name="T44" fmla="*/ 0 w 199"/>
                  <a:gd name="T45" fmla="*/ 0 h 254"/>
                  <a:gd name="T46" fmla="*/ 0 w 199"/>
                  <a:gd name="T47" fmla="*/ 0 h 254"/>
                  <a:gd name="T48" fmla="*/ 0 w 199"/>
                  <a:gd name="T49" fmla="*/ 0 h 254"/>
                  <a:gd name="T50" fmla="*/ 0 w 199"/>
                  <a:gd name="T51" fmla="*/ 0 h 254"/>
                  <a:gd name="T52" fmla="*/ 0 w 199"/>
                  <a:gd name="T53" fmla="*/ 0 h 2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99" h="254">
                    <a:moveTo>
                      <a:pt x="1" y="0"/>
                    </a:moveTo>
                    <a:lnTo>
                      <a:pt x="0" y="0"/>
                    </a:lnTo>
                    <a:lnTo>
                      <a:pt x="0" y="1"/>
                    </a:lnTo>
                    <a:lnTo>
                      <a:pt x="0" y="251"/>
                    </a:lnTo>
                    <a:lnTo>
                      <a:pt x="0" y="254"/>
                    </a:lnTo>
                    <a:lnTo>
                      <a:pt x="1" y="252"/>
                    </a:lnTo>
                    <a:lnTo>
                      <a:pt x="11" y="247"/>
                    </a:lnTo>
                    <a:lnTo>
                      <a:pt x="64" y="221"/>
                    </a:lnTo>
                    <a:lnTo>
                      <a:pt x="86" y="208"/>
                    </a:lnTo>
                    <a:lnTo>
                      <a:pt x="106" y="197"/>
                    </a:lnTo>
                    <a:lnTo>
                      <a:pt x="123" y="185"/>
                    </a:lnTo>
                    <a:lnTo>
                      <a:pt x="138" y="172"/>
                    </a:lnTo>
                    <a:lnTo>
                      <a:pt x="151" y="161"/>
                    </a:lnTo>
                    <a:lnTo>
                      <a:pt x="163" y="148"/>
                    </a:lnTo>
                    <a:lnTo>
                      <a:pt x="172" y="135"/>
                    </a:lnTo>
                    <a:lnTo>
                      <a:pt x="180" y="120"/>
                    </a:lnTo>
                    <a:lnTo>
                      <a:pt x="186" y="106"/>
                    </a:lnTo>
                    <a:lnTo>
                      <a:pt x="191" y="91"/>
                    </a:lnTo>
                    <a:lnTo>
                      <a:pt x="195" y="72"/>
                    </a:lnTo>
                    <a:lnTo>
                      <a:pt x="198" y="54"/>
                    </a:lnTo>
                    <a:lnTo>
                      <a:pt x="199" y="35"/>
                    </a:lnTo>
                    <a:lnTo>
                      <a:pt x="199" y="14"/>
                    </a:lnTo>
                    <a:lnTo>
                      <a:pt x="199" y="1"/>
                    </a:lnTo>
                    <a:lnTo>
                      <a:pt x="199" y="0"/>
                    </a:lnTo>
                    <a:lnTo>
                      <a:pt x="198" y="0"/>
                    </a:lnTo>
                    <a:lnTo>
                      <a:pt x="1" y="0"/>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0" name="Freeform 288"/>
              <p:cNvSpPr>
                <a:spLocks/>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1" name="Freeform 289"/>
              <p:cNvSpPr>
                <a:spLocks/>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2" name="Freeform 290"/>
              <p:cNvSpPr>
                <a:spLocks/>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3" name="Freeform 291"/>
              <p:cNvSpPr>
                <a:spLocks/>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4" name="Freeform 292"/>
              <p:cNvSpPr>
                <a:spLocks/>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5" name="Freeform 293"/>
              <p:cNvSpPr>
                <a:spLocks/>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6" name="Freeform 294"/>
              <p:cNvSpPr>
                <a:spLocks/>
              </p:cNvSpPr>
              <p:nvPr userDrawn="1"/>
            </p:nvSpPr>
            <p:spPr bwMode="auto">
              <a:xfrm>
                <a:off x="178" y="252"/>
                <a:ext cx="9" cy="17"/>
              </a:xfrm>
              <a:custGeom>
                <a:avLst/>
                <a:gdLst>
                  <a:gd name="T0" fmla="*/ 0 w 28"/>
                  <a:gd name="T1" fmla="*/ 0 h 53"/>
                  <a:gd name="T2" fmla="*/ 0 w 28"/>
                  <a:gd name="T3" fmla="*/ 0 h 53"/>
                  <a:gd name="T4" fmla="*/ 0 w 28"/>
                  <a:gd name="T5" fmla="*/ 0 h 53"/>
                  <a:gd name="T6" fmla="*/ 0 w 28"/>
                  <a:gd name="T7" fmla="*/ 0 h 53"/>
                  <a:gd name="T8" fmla="*/ 0 w 28"/>
                  <a:gd name="T9" fmla="*/ 0 h 53"/>
                  <a:gd name="T10" fmla="*/ 0 w 28"/>
                  <a:gd name="T11" fmla="*/ 0 h 53"/>
                  <a:gd name="T12" fmla="*/ 0 w 28"/>
                  <a:gd name="T13" fmla="*/ 0 h 53"/>
                  <a:gd name="T14" fmla="*/ 0 w 28"/>
                  <a:gd name="T15" fmla="*/ 0 h 53"/>
                  <a:gd name="T16" fmla="*/ 0 w 28"/>
                  <a:gd name="T17" fmla="*/ 0 h 53"/>
                  <a:gd name="T18" fmla="*/ 0 w 28"/>
                  <a:gd name="T19" fmla="*/ 0 h 53"/>
                  <a:gd name="T20" fmla="*/ 0 w 28"/>
                  <a:gd name="T21" fmla="*/ 0 h 53"/>
                  <a:gd name="T22" fmla="*/ 0 w 28"/>
                  <a:gd name="T23" fmla="*/ 0 h 53"/>
                  <a:gd name="T24" fmla="*/ 0 w 28"/>
                  <a:gd name="T25" fmla="*/ 0 h 53"/>
                  <a:gd name="T26" fmla="*/ 0 w 28"/>
                  <a:gd name="T27" fmla="*/ 0 h 53"/>
                  <a:gd name="T28" fmla="*/ 0 w 28"/>
                  <a:gd name="T29" fmla="*/ 0 h 53"/>
                  <a:gd name="T30" fmla="*/ 0 w 28"/>
                  <a:gd name="T31" fmla="*/ 0 h 53"/>
                  <a:gd name="T32" fmla="*/ 0 w 28"/>
                  <a:gd name="T33" fmla="*/ 0 h 53"/>
                  <a:gd name="T34" fmla="*/ 0 w 28"/>
                  <a:gd name="T35" fmla="*/ 0 h 53"/>
                  <a:gd name="T36" fmla="*/ 0 w 28"/>
                  <a:gd name="T37" fmla="*/ 0 h 53"/>
                  <a:gd name="T38" fmla="*/ 0 w 28"/>
                  <a:gd name="T39" fmla="*/ 0 h 53"/>
                  <a:gd name="T40" fmla="*/ 0 w 28"/>
                  <a:gd name="T41" fmla="*/ 0 h 53"/>
                  <a:gd name="T42" fmla="*/ 0 w 28"/>
                  <a:gd name="T43" fmla="*/ 0 h 53"/>
                  <a:gd name="T44" fmla="*/ 0 w 28"/>
                  <a:gd name="T45" fmla="*/ 0 h 53"/>
                  <a:gd name="T46" fmla="*/ 0 w 28"/>
                  <a:gd name="T47" fmla="*/ 0 h 53"/>
                  <a:gd name="T48" fmla="*/ 0 w 28"/>
                  <a:gd name="T49" fmla="*/ 0 h 53"/>
                  <a:gd name="T50" fmla="*/ 0 w 28"/>
                  <a:gd name="T51" fmla="*/ 0 h 53"/>
                  <a:gd name="T52" fmla="*/ 0 w 28"/>
                  <a:gd name="T53" fmla="*/ 0 h 53"/>
                  <a:gd name="T54" fmla="*/ 0 w 28"/>
                  <a:gd name="T55" fmla="*/ 0 h 53"/>
                  <a:gd name="T56" fmla="*/ 0 w 28"/>
                  <a:gd name="T57" fmla="*/ 0 h 53"/>
                  <a:gd name="T58" fmla="*/ 0 w 28"/>
                  <a:gd name="T59" fmla="*/ 0 h 53"/>
                  <a:gd name="T60" fmla="*/ 0 w 28"/>
                  <a:gd name="T61" fmla="*/ 0 h 53"/>
                  <a:gd name="T62" fmla="*/ 0 w 28"/>
                  <a:gd name="T63" fmla="*/ 0 h 53"/>
                  <a:gd name="T64" fmla="*/ 0 w 28"/>
                  <a:gd name="T65" fmla="*/ 0 h 53"/>
                  <a:gd name="T66" fmla="*/ 0 w 28"/>
                  <a:gd name="T67" fmla="*/ 0 h 53"/>
                  <a:gd name="T68" fmla="*/ 0 w 28"/>
                  <a:gd name="T69" fmla="*/ 0 h 53"/>
                  <a:gd name="T70" fmla="*/ 0 w 28"/>
                  <a:gd name="T71" fmla="*/ 0 h 53"/>
                  <a:gd name="T72" fmla="*/ 0 w 28"/>
                  <a:gd name="T73" fmla="*/ 0 h 53"/>
                  <a:gd name="T74" fmla="*/ 0 w 28"/>
                  <a:gd name="T75" fmla="*/ 0 h 53"/>
                  <a:gd name="T76" fmla="*/ 0 w 28"/>
                  <a:gd name="T77" fmla="*/ 0 h 53"/>
                  <a:gd name="T78" fmla="*/ 0 w 28"/>
                  <a:gd name="T79" fmla="*/ 0 h 53"/>
                  <a:gd name="T80" fmla="*/ 0 w 28"/>
                  <a:gd name="T81" fmla="*/ 0 h 53"/>
                  <a:gd name="T82" fmla="*/ 0 w 28"/>
                  <a:gd name="T83" fmla="*/ 0 h 53"/>
                  <a:gd name="T84" fmla="*/ 0 w 28"/>
                  <a:gd name="T85" fmla="*/ 0 h 53"/>
                  <a:gd name="T86" fmla="*/ 0 w 28"/>
                  <a:gd name="T87" fmla="*/ 0 h 53"/>
                  <a:gd name="T88" fmla="*/ 0 w 28"/>
                  <a:gd name="T89" fmla="*/ 0 h 53"/>
                  <a:gd name="T90" fmla="*/ 0 w 28"/>
                  <a:gd name="T91" fmla="*/ 0 h 53"/>
                  <a:gd name="T92" fmla="*/ 0 w 28"/>
                  <a:gd name="T93" fmla="*/ 0 h 53"/>
                  <a:gd name="T94" fmla="*/ 0 w 28"/>
                  <a:gd name="T95" fmla="*/ 0 h 53"/>
                  <a:gd name="T96" fmla="*/ 0 w 28"/>
                  <a:gd name="T97" fmla="*/ 0 h 53"/>
                  <a:gd name="T98" fmla="*/ 0 w 28"/>
                  <a:gd name="T99" fmla="*/ 0 h 53"/>
                  <a:gd name="T100" fmla="*/ 0 w 28"/>
                  <a:gd name="T101" fmla="*/ 0 h 5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 h="53">
                    <a:moveTo>
                      <a:pt x="15" y="0"/>
                    </a:moveTo>
                    <a:lnTo>
                      <a:pt x="15" y="0"/>
                    </a:lnTo>
                    <a:lnTo>
                      <a:pt x="20" y="5"/>
                    </a:lnTo>
                    <a:lnTo>
                      <a:pt x="18" y="6"/>
                    </a:lnTo>
                    <a:lnTo>
                      <a:pt x="17" y="8"/>
                    </a:lnTo>
                    <a:lnTo>
                      <a:pt x="16" y="9"/>
                    </a:lnTo>
                    <a:lnTo>
                      <a:pt x="15" y="9"/>
                    </a:lnTo>
                    <a:lnTo>
                      <a:pt x="15" y="12"/>
                    </a:lnTo>
                    <a:lnTo>
                      <a:pt x="16" y="18"/>
                    </a:lnTo>
                    <a:lnTo>
                      <a:pt x="17" y="25"/>
                    </a:lnTo>
                    <a:lnTo>
                      <a:pt x="18" y="31"/>
                    </a:lnTo>
                    <a:lnTo>
                      <a:pt x="21" y="35"/>
                    </a:lnTo>
                    <a:lnTo>
                      <a:pt x="24" y="39"/>
                    </a:lnTo>
                    <a:lnTo>
                      <a:pt x="26" y="40"/>
                    </a:lnTo>
                    <a:lnTo>
                      <a:pt x="28" y="41"/>
                    </a:lnTo>
                    <a:lnTo>
                      <a:pt x="26" y="43"/>
                    </a:lnTo>
                    <a:lnTo>
                      <a:pt x="25" y="43"/>
                    </a:lnTo>
                    <a:lnTo>
                      <a:pt x="21" y="41"/>
                    </a:lnTo>
                    <a:lnTo>
                      <a:pt x="18" y="41"/>
                    </a:lnTo>
                    <a:lnTo>
                      <a:pt x="17" y="41"/>
                    </a:lnTo>
                    <a:lnTo>
                      <a:pt x="15" y="53"/>
                    </a:lnTo>
                    <a:lnTo>
                      <a:pt x="13" y="53"/>
                    </a:lnTo>
                    <a:lnTo>
                      <a:pt x="11" y="41"/>
                    </a:lnTo>
                    <a:lnTo>
                      <a:pt x="9" y="41"/>
                    </a:lnTo>
                    <a:lnTo>
                      <a:pt x="7" y="41"/>
                    </a:lnTo>
                    <a:lnTo>
                      <a:pt x="3" y="43"/>
                    </a:lnTo>
                    <a:lnTo>
                      <a:pt x="2" y="43"/>
                    </a:lnTo>
                    <a:lnTo>
                      <a:pt x="0" y="41"/>
                    </a:lnTo>
                    <a:lnTo>
                      <a:pt x="2" y="41"/>
                    </a:lnTo>
                    <a:lnTo>
                      <a:pt x="4" y="39"/>
                    </a:lnTo>
                    <a:lnTo>
                      <a:pt x="7" y="35"/>
                    </a:lnTo>
                    <a:lnTo>
                      <a:pt x="11" y="28"/>
                    </a:lnTo>
                    <a:lnTo>
                      <a:pt x="12" y="19"/>
                    </a:lnTo>
                    <a:lnTo>
                      <a:pt x="13" y="12"/>
                    </a:lnTo>
                    <a:lnTo>
                      <a:pt x="13" y="9"/>
                    </a:lnTo>
                    <a:lnTo>
                      <a:pt x="12" y="9"/>
                    </a:lnTo>
                    <a:lnTo>
                      <a:pt x="11" y="8"/>
                    </a:lnTo>
                    <a:lnTo>
                      <a:pt x="9" y="6"/>
                    </a:lnTo>
                    <a:lnTo>
                      <a:pt x="8" y="5"/>
                    </a:lnTo>
                    <a:lnTo>
                      <a:pt x="11" y="4"/>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7" name="Freeform 295"/>
              <p:cNvSpPr>
                <a:spLocks/>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8" name="Freeform 296"/>
              <p:cNvSpPr>
                <a:spLocks/>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9" name="Freeform 297"/>
              <p:cNvSpPr>
                <a:spLocks/>
              </p:cNvSpPr>
              <p:nvPr userDrawn="1"/>
            </p:nvSpPr>
            <p:spPr bwMode="auto">
              <a:xfrm>
                <a:off x="250"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 h="55">
                    <a:moveTo>
                      <a:pt x="13" y="0"/>
                    </a:moveTo>
                    <a:lnTo>
                      <a:pt x="14" y="1"/>
                    </a:lnTo>
                    <a:lnTo>
                      <a:pt x="15" y="3"/>
                    </a:lnTo>
                    <a:lnTo>
                      <a:pt x="17" y="5"/>
                    </a:lnTo>
                    <a:lnTo>
                      <a:pt x="19" y="7"/>
                    </a:lnTo>
                    <a:lnTo>
                      <a:pt x="18" y="7"/>
                    </a:lnTo>
                    <a:lnTo>
                      <a:pt x="17" y="8"/>
                    </a:lnTo>
                    <a:lnTo>
                      <a:pt x="15" y="9"/>
                    </a:lnTo>
                    <a:lnTo>
                      <a:pt x="14" y="10"/>
                    </a:lnTo>
                    <a:lnTo>
                      <a:pt x="14" y="12"/>
                    </a:lnTo>
                    <a:lnTo>
                      <a:pt x="15" y="22"/>
                    </a:lnTo>
                    <a:lnTo>
                      <a:pt x="18" y="30"/>
                    </a:lnTo>
                    <a:lnTo>
                      <a:pt x="21" y="38"/>
                    </a:lnTo>
                    <a:lnTo>
                      <a:pt x="26" y="42"/>
                    </a:lnTo>
                    <a:lnTo>
                      <a:pt x="27" y="43"/>
                    </a:lnTo>
                    <a:lnTo>
                      <a:pt x="26" y="43"/>
                    </a:lnTo>
                    <a:lnTo>
                      <a:pt x="24" y="43"/>
                    </a:lnTo>
                    <a:lnTo>
                      <a:pt x="17" y="42"/>
                    </a:lnTo>
                    <a:lnTo>
                      <a:pt x="14" y="55"/>
                    </a:lnTo>
                    <a:lnTo>
                      <a:pt x="12" y="55"/>
                    </a:lnTo>
                    <a:lnTo>
                      <a:pt x="10" y="42"/>
                    </a:lnTo>
                    <a:lnTo>
                      <a:pt x="2" y="43"/>
                    </a:lnTo>
                    <a:lnTo>
                      <a:pt x="1" y="43"/>
                    </a:lnTo>
                    <a:lnTo>
                      <a:pt x="0" y="43"/>
                    </a:lnTo>
                    <a:lnTo>
                      <a:pt x="1" y="42"/>
                    </a:lnTo>
                    <a:lnTo>
                      <a:pt x="5" y="38"/>
                    </a:lnTo>
                    <a:lnTo>
                      <a:pt x="9" y="30"/>
                    </a:lnTo>
                    <a:lnTo>
                      <a:pt x="12" y="22"/>
                    </a:lnTo>
                    <a:lnTo>
                      <a:pt x="13" y="12"/>
                    </a:lnTo>
                    <a:lnTo>
                      <a:pt x="13" y="10"/>
                    </a:lnTo>
                    <a:lnTo>
                      <a:pt x="12" y="9"/>
                    </a:lnTo>
                    <a:lnTo>
                      <a:pt x="10" y="8"/>
                    </a:lnTo>
                    <a:lnTo>
                      <a:pt x="9" y="7"/>
                    </a:lnTo>
                    <a:lnTo>
                      <a:pt x="8" y="7"/>
                    </a:lnTo>
                    <a:lnTo>
                      <a:pt x="9" y="5"/>
                    </a:lnTo>
                    <a:lnTo>
                      <a:pt x="12" y="3"/>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0" name="Freeform 298"/>
              <p:cNvSpPr>
                <a:spLocks/>
              </p:cNvSpPr>
              <p:nvPr userDrawn="1"/>
            </p:nvSpPr>
            <p:spPr bwMode="auto">
              <a:xfrm>
                <a:off x="272"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 h="55">
                    <a:moveTo>
                      <a:pt x="13" y="0"/>
                    </a:moveTo>
                    <a:lnTo>
                      <a:pt x="14" y="1"/>
                    </a:lnTo>
                    <a:lnTo>
                      <a:pt x="15" y="3"/>
                    </a:lnTo>
                    <a:lnTo>
                      <a:pt x="18" y="5"/>
                    </a:lnTo>
                    <a:lnTo>
                      <a:pt x="19" y="7"/>
                    </a:lnTo>
                    <a:lnTo>
                      <a:pt x="18" y="7"/>
                    </a:lnTo>
                    <a:lnTo>
                      <a:pt x="17" y="8"/>
                    </a:lnTo>
                    <a:lnTo>
                      <a:pt x="15" y="9"/>
                    </a:lnTo>
                    <a:lnTo>
                      <a:pt x="14" y="10"/>
                    </a:lnTo>
                    <a:lnTo>
                      <a:pt x="14" y="12"/>
                    </a:lnTo>
                    <a:lnTo>
                      <a:pt x="15" y="22"/>
                    </a:lnTo>
                    <a:lnTo>
                      <a:pt x="18" y="30"/>
                    </a:lnTo>
                    <a:lnTo>
                      <a:pt x="20" y="38"/>
                    </a:lnTo>
                    <a:lnTo>
                      <a:pt x="26" y="42"/>
                    </a:lnTo>
                    <a:lnTo>
                      <a:pt x="27" y="43"/>
                    </a:lnTo>
                    <a:lnTo>
                      <a:pt x="26" y="43"/>
                    </a:lnTo>
                    <a:lnTo>
                      <a:pt x="24" y="43"/>
                    </a:lnTo>
                    <a:lnTo>
                      <a:pt x="17" y="42"/>
                    </a:lnTo>
                    <a:lnTo>
                      <a:pt x="14" y="55"/>
                    </a:lnTo>
                    <a:lnTo>
                      <a:pt x="13" y="55"/>
                    </a:lnTo>
                    <a:lnTo>
                      <a:pt x="10" y="42"/>
                    </a:lnTo>
                    <a:lnTo>
                      <a:pt x="2" y="43"/>
                    </a:lnTo>
                    <a:lnTo>
                      <a:pt x="0" y="43"/>
                    </a:lnTo>
                    <a:lnTo>
                      <a:pt x="1" y="42"/>
                    </a:lnTo>
                    <a:lnTo>
                      <a:pt x="4" y="39"/>
                    </a:lnTo>
                    <a:lnTo>
                      <a:pt x="6" y="36"/>
                    </a:lnTo>
                    <a:lnTo>
                      <a:pt x="10" y="30"/>
                    </a:lnTo>
                    <a:lnTo>
                      <a:pt x="10" y="26"/>
                    </a:lnTo>
                    <a:lnTo>
                      <a:pt x="11" y="21"/>
                    </a:lnTo>
                    <a:lnTo>
                      <a:pt x="11" y="20"/>
                    </a:lnTo>
                    <a:lnTo>
                      <a:pt x="13" y="13"/>
                    </a:lnTo>
                    <a:lnTo>
                      <a:pt x="13" y="10"/>
                    </a:lnTo>
                    <a:lnTo>
                      <a:pt x="11" y="9"/>
                    </a:lnTo>
                    <a:lnTo>
                      <a:pt x="7" y="7"/>
                    </a:lnTo>
                    <a:lnTo>
                      <a:pt x="9" y="5"/>
                    </a:lnTo>
                    <a:lnTo>
                      <a:pt x="11" y="3"/>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1" name="Freeform 299"/>
              <p:cNvSpPr>
                <a:spLocks/>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2" name="Freeform 300"/>
              <p:cNvSpPr>
                <a:spLocks/>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3" name="Freeform 301"/>
              <p:cNvSpPr>
                <a:spLocks/>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4" name="Freeform 302"/>
              <p:cNvSpPr>
                <a:spLocks/>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5" name="Freeform 303"/>
              <p:cNvSpPr>
                <a:spLocks/>
              </p:cNvSpPr>
              <p:nvPr userDrawn="1"/>
            </p:nvSpPr>
            <p:spPr bwMode="auto">
              <a:xfrm>
                <a:off x="293" y="239"/>
                <a:ext cx="10" cy="18"/>
              </a:xfrm>
              <a:custGeom>
                <a:avLst/>
                <a:gdLst>
                  <a:gd name="T0" fmla="*/ 0 w 29"/>
                  <a:gd name="T1" fmla="*/ 0 h 55"/>
                  <a:gd name="T2" fmla="*/ 0 w 29"/>
                  <a:gd name="T3" fmla="*/ 0 h 55"/>
                  <a:gd name="T4" fmla="*/ 0 w 29"/>
                  <a:gd name="T5" fmla="*/ 0 h 55"/>
                  <a:gd name="T6" fmla="*/ 0 w 29"/>
                  <a:gd name="T7" fmla="*/ 0 h 55"/>
                  <a:gd name="T8" fmla="*/ 0 w 29"/>
                  <a:gd name="T9" fmla="*/ 0 h 55"/>
                  <a:gd name="T10" fmla="*/ 0 w 29"/>
                  <a:gd name="T11" fmla="*/ 0 h 55"/>
                  <a:gd name="T12" fmla="*/ 0 w 29"/>
                  <a:gd name="T13" fmla="*/ 0 h 55"/>
                  <a:gd name="T14" fmla="*/ 0 w 29"/>
                  <a:gd name="T15" fmla="*/ 0 h 55"/>
                  <a:gd name="T16" fmla="*/ 0 w 29"/>
                  <a:gd name="T17" fmla="*/ 0 h 55"/>
                  <a:gd name="T18" fmla="*/ 0 w 29"/>
                  <a:gd name="T19" fmla="*/ 0 h 55"/>
                  <a:gd name="T20" fmla="*/ 0 w 29"/>
                  <a:gd name="T21" fmla="*/ 0 h 55"/>
                  <a:gd name="T22" fmla="*/ 0 w 29"/>
                  <a:gd name="T23" fmla="*/ 0 h 55"/>
                  <a:gd name="T24" fmla="*/ 0 w 29"/>
                  <a:gd name="T25" fmla="*/ 0 h 55"/>
                  <a:gd name="T26" fmla="*/ 0 w 29"/>
                  <a:gd name="T27" fmla="*/ 0 h 55"/>
                  <a:gd name="T28" fmla="*/ 0 w 29"/>
                  <a:gd name="T29" fmla="*/ 0 h 55"/>
                  <a:gd name="T30" fmla="*/ 0 w 29"/>
                  <a:gd name="T31" fmla="*/ 0 h 55"/>
                  <a:gd name="T32" fmla="*/ 0 w 29"/>
                  <a:gd name="T33" fmla="*/ 0 h 55"/>
                  <a:gd name="T34" fmla="*/ 0 w 29"/>
                  <a:gd name="T35" fmla="*/ 0 h 55"/>
                  <a:gd name="T36" fmla="*/ 0 w 29"/>
                  <a:gd name="T37" fmla="*/ 0 h 55"/>
                  <a:gd name="T38" fmla="*/ 0 w 29"/>
                  <a:gd name="T39" fmla="*/ 0 h 55"/>
                  <a:gd name="T40" fmla="*/ 0 w 29"/>
                  <a:gd name="T41" fmla="*/ 0 h 55"/>
                  <a:gd name="T42" fmla="*/ 0 w 29"/>
                  <a:gd name="T43" fmla="*/ 0 h 55"/>
                  <a:gd name="T44" fmla="*/ 0 w 29"/>
                  <a:gd name="T45" fmla="*/ 0 h 55"/>
                  <a:gd name="T46" fmla="*/ 0 w 29"/>
                  <a:gd name="T47" fmla="*/ 0 h 55"/>
                  <a:gd name="T48" fmla="*/ 0 w 29"/>
                  <a:gd name="T49" fmla="*/ 0 h 55"/>
                  <a:gd name="T50" fmla="*/ 0 w 29"/>
                  <a:gd name="T51" fmla="*/ 0 h 55"/>
                  <a:gd name="T52" fmla="*/ 0 w 29"/>
                  <a:gd name="T53" fmla="*/ 0 h 55"/>
                  <a:gd name="T54" fmla="*/ 0 w 29"/>
                  <a:gd name="T55" fmla="*/ 0 h 55"/>
                  <a:gd name="T56" fmla="*/ 0 w 29"/>
                  <a:gd name="T57" fmla="*/ 0 h 55"/>
                  <a:gd name="T58" fmla="*/ 0 w 29"/>
                  <a:gd name="T59" fmla="*/ 0 h 55"/>
                  <a:gd name="T60" fmla="*/ 0 w 29"/>
                  <a:gd name="T61" fmla="*/ 0 h 55"/>
                  <a:gd name="T62" fmla="*/ 0 w 29"/>
                  <a:gd name="T63" fmla="*/ 0 h 55"/>
                  <a:gd name="T64" fmla="*/ 0 w 29"/>
                  <a:gd name="T65" fmla="*/ 0 h 55"/>
                  <a:gd name="T66" fmla="*/ 0 w 29"/>
                  <a:gd name="T67" fmla="*/ 0 h 55"/>
                  <a:gd name="T68" fmla="*/ 0 w 29"/>
                  <a:gd name="T69" fmla="*/ 0 h 55"/>
                  <a:gd name="T70" fmla="*/ 0 w 29"/>
                  <a:gd name="T71" fmla="*/ 0 h 55"/>
                  <a:gd name="T72" fmla="*/ 0 w 29"/>
                  <a:gd name="T73" fmla="*/ 0 h 55"/>
                  <a:gd name="T74" fmla="*/ 0 w 29"/>
                  <a:gd name="T75" fmla="*/ 0 h 55"/>
                  <a:gd name="T76" fmla="*/ 0 w 29"/>
                  <a:gd name="T77" fmla="*/ 0 h 55"/>
                  <a:gd name="T78" fmla="*/ 0 w 29"/>
                  <a:gd name="T79" fmla="*/ 0 h 55"/>
                  <a:gd name="T80" fmla="*/ 0 w 29"/>
                  <a:gd name="T81" fmla="*/ 0 h 55"/>
                  <a:gd name="T82" fmla="*/ 0 w 29"/>
                  <a:gd name="T83" fmla="*/ 0 h 55"/>
                  <a:gd name="T84" fmla="*/ 0 w 29"/>
                  <a:gd name="T85" fmla="*/ 0 h 55"/>
                  <a:gd name="T86" fmla="*/ 0 w 29"/>
                  <a:gd name="T87" fmla="*/ 0 h 55"/>
                  <a:gd name="T88" fmla="*/ 0 w 29"/>
                  <a:gd name="T89" fmla="*/ 0 h 55"/>
                  <a:gd name="T90" fmla="*/ 0 w 29"/>
                  <a:gd name="T91" fmla="*/ 0 h 55"/>
                  <a:gd name="T92" fmla="*/ 0 w 29"/>
                  <a:gd name="T93" fmla="*/ 0 h 55"/>
                  <a:gd name="T94" fmla="*/ 0 w 29"/>
                  <a:gd name="T95" fmla="*/ 0 h 55"/>
                  <a:gd name="T96" fmla="*/ 0 w 29"/>
                  <a:gd name="T97" fmla="*/ 0 h 55"/>
                  <a:gd name="T98" fmla="*/ 0 w 29"/>
                  <a:gd name="T99" fmla="*/ 0 h 55"/>
                  <a:gd name="T100" fmla="*/ 0 w 29"/>
                  <a:gd name="T101" fmla="*/ 0 h 55"/>
                  <a:gd name="T102" fmla="*/ 0 w 29"/>
                  <a:gd name="T103" fmla="*/ 0 h 55"/>
                  <a:gd name="T104" fmla="*/ 0 w 29"/>
                  <a:gd name="T105" fmla="*/ 0 h 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9" h="55">
                    <a:moveTo>
                      <a:pt x="15" y="0"/>
                    </a:moveTo>
                    <a:lnTo>
                      <a:pt x="16" y="1"/>
                    </a:lnTo>
                    <a:lnTo>
                      <a:pt x="17" y="3"/>
                    </a:lnTo>
                    <a:lnTo>
                      <a:pt x="19" y="5"/>
                    </a:lnTo>
                    <a:lnTo>
                      <a:pt x="20" y="7"/>
                    </a:lnTo>
                    <a:lnTo>
                      <a:pt x="19" y="7"/>
                    </a:lnTo>
                    <a:lnTo>
                      <a:pt x="17" y="8"/>
                    </a:lnTo>
                    <a:lnTo>
                      <a:pt x="16" y="9"/>
                    </a:lnTo>
                    <a:lnTo>
                      <a:pt x="16" y="10"/>
                    </a:lnTo>
                    <a:lnTo>
                      <a:pt x="16" y="12"/>
                    </a:lnTo>
                    <a:lnTo>
                      <a:pt x="16" y="22"/>
                    </a:lnTo>
                    <a:lnTo>
                      <a:pt x="19" y="30"/>
                    </a:lnTo>
                    <a:lnTo>
                      <a:pt x="23" y="38"/>
                    </a:lnTo>
                    <a:lnTo>
                      <a:pt x="26" y="42"/>
                    </a:lnTo>
                    <a:lnTo>
                      <a:pt x="29" y="43"/>
                    </a:lnTo>
                    <a:lnTo>
                      <a:pt x="28" y="43"/>
                    </a:lnTo>
                    <a:lnTo>
                      <a:pt x="26" y="43"/>
                    </a:lnTo>
                    <a:lnTo>
                      <a:pt x="25" y="43"/>
                    </a:lnTo>
                    <a:lnTo>
                      <a:pt x="17" y="42"/>
                    </a:lnTo>
                    <a:lnTo>
                      <a:pt x="16" y="55"/>
                    </a:lnTo>
                    <a:lnTo>
                      <a:pt x="13" y="55"/>
                    </a:lnTo>
                    <a:lnTo>
                      <a:pt x="12" y="42"/>
                    </a:lnTo>
                    <a:lnTo>
                      <a:pt x="3" y="43"/>
                    </a:lnTo>
                    <a:lnTo>
                      <a:pt x="2" y="43"/>
                    </a:lnTo>
                    <a:lnTo>
                      <a:pt x="0" y="43"/>
                    </a:lnTo>
                    <a:lnTo>
                      <a:pt x="3" y="42"/>
                    </a:lnTo>
                    <a:lnTo>
                      <a:pt x="6" y="39"/>
                    </a:lnTo>
                    <a:lnTo>
                      <a:pt x="8" y="36"/>
                    </a:lnTo>
                    <a:lnTo>
                      <a:pt x="11" y="30"/>
                    </a:lnTo>
                    <a:lnTo>
                      <a:pt x="12" y="26"/>
                    </a:lnTo>
                    <a:lnTo>
                      <a:pt x="12" y="21"/>
                    </a:lnTo>
                    <a:lnTo>
                      <a:pt x="13" y="20"/>
                    </a:lnTo>
                    <a:lnTo>
                      <a:pt x="13" y="13"/>
                    </a:lnTo>
                    <a:lnTo>
                      <a:pt x="13" y="10"/>
                    </a:lnTo>
                    <a:lnTo>
                      <a:pt x="13" y="9"/>
                    </a:lnTo>
                    <a:lnTo>
                      <a:pt x="12" y="8"/>
                    </a:lnTo>
                    <a:lnTo>
                      <a:pt x="10" y="7"/>
                    </a:lnTo>
                    <a:lnTo>
                      <a:pt x="11" y="5"/>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6" name="Freeform 304"/>
              <p:cNvSpPr>
                <a:spLocks/>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7" name="Freeform 305"/>
              <p:cNvSpPr>
                <a:spLocks/>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8" name="Freeform 306"/>
              <p:cNvSpPr>
                <a:spLocks/>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9" name="Freeform 307"/>
              <p:cNvSpPr>
                <a:spLocks/>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0" name="Freeform 308"/>
              <p:cNvSpPr>
                <a:spLocks/>
              </p:cNvSpPr>
              <p:nvPr userDrawn="1"/>
            </p:nvSpPr>
            <p:spPr bwMode="auto">
              <a:xfrm>
                <a:off x="219" y="316"/>
                <a:ext cx="9" cy="18"/>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w 27"/>
                  <a:gd name="T95" fmla="*/ 0 h 53"/>
                  <a:gd name="T96" fmla="*/ 0 w 27"/>
                  <a:gd name="T97" fmla="*/ 0 h 53"/>
                  <a:gd name="T98" fmla="*/ 0 w 27"/>
                  <a:gd name="T99" fmla="*/ 0 h 53"/>
                  <a:gd name="T100" fmla="*/ 0 w 27"/>
                  <a:gd name="T101" fmla="*/ 0 h 53"/>
                  <a:gd name="T102" fmla="*/ 0 w 27"/>
                  <a:gd name="T103" fmla="*/ 0 h 53"/>
                  <a:gd name="T104" fmla="*/ 0 w 27"/>
                  <a:gd name="T105" fmla="*/ 0 h 53"/>
                  <a:gd name="T106" fmla="*/ 0 w 27"/>
                  <a:gd name="T107" fmla="*/ 0 h 53"/>
                  <a:gd name="T108" fmla="*/ 0 w 27"/>
                  <a:gd name="T109" fmla="*/ 0 h 53"/>
                  <a:gd name="T110" fmla="*/ 0 w 27"/>
                  <a:gd name="T111" fmla="*/ 0 h 53"/>
                  <a:gd name="T112" fmla="*/ 0 w 27"/>
                  <a:gd name="T113" fmla="*/ 0 h 53"/>
                  <a:gd name="T114" fmla="*/ 0 w 27"/>
                  <a:gd name="T115" fmla="*/ 0 h 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3">
                    <a:moveTo>
                      <a:pt x="13" y="0"/>
                    </a:moveTo>
                    <a:lnTo>
                      <a:pt x="14" y="1"/>
                    </a:lnTo>
                    <a:lnTo>
                      <a:pt x="15" y="3"/>
                    </a:lnTo>
                    <a:lnTo>
                      <a:pt x="17" y="4"/>
                    </a:lnTo>
                    <a:lnTo>
                      <a:pt x="18" y="5"/>
                    </a:lnTo>
                    <a:lnTo>
                      <a:pt x="18" y="6"/>
                    </a:lnTo>
                    <a:lnTo>
                      <a:pt x="17" y="8"/>
                    </a:lnTo>
                    <a:lnTo>
                      <a:pt x="15" y="9"/>
                    </a:lnTo>
                    <a:lnTo>
                      <a:pt x="14" y="9"/>
                    </a:lnTo>
                    <a:lnTo>
                      <a:pt x="14" y="12"/>
                    </a:lnTo>
                    <a:lnTo>
                      <a:pt x="14" y="18"/>
                    </a:lnTo>
                    <a:lnTo>
                      <a:pt x="15" y="25"/>
                    </a:lnTo>
                    <a:lnTo>
                      <a:pt x="18" y="32"/>
                    </a:lnTo>
                    <a:lnTo>
                      <a:pt x="22" y="38"/>
                    </a:lnTo>
                    <a:lnTo>
                      <a:pt x="26" y="40"/>
                    </a:lnTo>
                    <a:lnTo>
                      <a:pt x="27" y="41"/>
                    </a:lnTo>
                    <a:lnTo>
                      <a:pt x="26" y="43"/>
                    </a:lnTo>
                    <a:lnTo>
                      <a:pt x="24" y="43"/>
                    </a:lnTo>
                    <a:lnTo>
                      <a:pt x="21" y="41"/>
                    </a:lnTo>
                    <a:lnTo>
                      <a:pt x="18" y="41"/>
                    </a:lnTo>
                    <a:lnTo>
                      <a:pt x="17" y="41"/>
                    </a:lnTo>
                    <a:lnTo>
                      <a:pt x="14" y="53"/>
                    </a:lnTo>
                    <a:lnTo>
                      <a:pt x="11" y="53"/>
                    </a:lnTo>
                    <a:lnTo>
                      <a:pt x="10" y="41"/>
                    </a:lnTo>
                    <a:lnTo>
                      <a:pt x="9" y="41"/>
                    </a:lnTo>
                    <a:lnTo>
                      <a:pt x="6" y="41"/>
                    </a:lnTo>
                    <a:lnTo>
                      <a:pt x="2" y="43"/>
                    </a:lnTo>
                    <a:lnTo>
                      <a:pt x="1" y="43"/>
                    </a:lnTo>
                    <a:lnTo>
                      <a:pt x="0" y="41"/>
                    </a:lnTo>
                    <a:lnTo>
                      <a:pt x="1" y="40"/>
                    </a:lnTo>
                    <a:lnTo>
                      <a:pt x="4" y="38"/>
                    </a:lnTo>
                    <a:lnTo>
                      <a:pt x="6" y="35"/>
                    </a:lnTo>
                    <a:lnTo>
                      <a:pt x="10" y="29"/>
                    </a:lnTo>
                    <a:lnTo>
                      <a:pt x="10" y="25"/>
                    </a:lnTo>
                    <a:lnTo>
                      <a:pt x="11" y="19"/>
                    </a:lnTo>
                    <a:lnTo>
                      <a:pt x="11" y="18"/>
                    </a:lnTo>
                    <a:lnTo>
                      <a:pt x="11" y="12"/>
                    </a:lnTo>
                    <a:lnTo>
                      <a:pt x="13" y="9"/>
                    </a:lnTo>
                    <a:lnTo>
                      <a:pt x="11" y="9"/>
                    </a:lnTo>
                    <a:lnTo>
                      <a:pt x="10" y="8"/>
                    </a:lnTo>
                    <a:lnTo>
                      <a:pt x="9" y="6"/>
                    </a:lnTo>
                    <a:lnTo>
                      <a:pt x="8" y="5"/>
                    </a:lnTo>
                    <a:lnTo>
                      <a:pt x="9" y="4"/>
                    </a:lnTo>
                    <a:lnTo>
                      <a:pt x="10" y="3"/>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1" name="Freeform 309"/>
              <p:cNvSpPr>
                <a:spLocks/>
              </p:cNvSpPr>
              <p:nvPr userDrawn="1"/>
            </p:nvSpPr>
            <p:spPr bwMode="auto">
              <a:xfrm>
                <a:off x="209"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6" y="2"/>
                    </a:lnTo>
                    <a:lnTo>
                      <a:pt x="17" y="4"/>
                    </a:lnTo>
                    <a:lnTo>
                      <a:pt x="18" y="6"/>
                    </a:lnTo>
                    <a:lnTo>
                      <a:pt x="16" y="7"/>
                    </a:lnTo>
                    <a:lnTo>
                      <a:pt x="14" y="9"/>
                    </a:lnTo>
                    <a:lnTo>
                      <a:pt x="14" y="10"/>
                    </a:lnTo>
                    <a:lnTo>
                      <a:pt x="14" y="11"/>
                    </a:lnTo>
                    <a:lnTo>
                      <a:pt x="14" y="18"/>
                    </a:lnTo>
                    <a:lnTo>
                      <a:pt x="16" y="26"/>
                    </a:lnTo>
                    <a:lnTo>
                      <a:pt x="18" y="32"/>
                    </a:lnTo>
                    <a:lnTo>
                      <a:pt x="22" y="37"/>
                    </a:lnTo>
                    <a:lnTo>
                      <a:pt x="26" y="41"/>
                    </a:lnTo>
                    <a:lnTo>
                      <a:pt x="27" y="42"/>
                    </a:lnTo>
                    <a:lnTo>
                      <a:pt x="26" y="42"/>
                    </a:lnTo>
                    <a:lnTo>
                      <a:pt x="23" y="42"/>
                    </a:lnTo>
                    <a:lnTo>
                      <a:pt x="16" y="41"/>
                    </a:lnTo>
                    <a:lnTo>
                      <a:pt x="14" y="54"/>
                    </a:lnTo>
                    <a:lnTo>
                      <a:pt x="12" y="54"/>
                    </a:lnTo>
                    <a:lnTo>
                      <a:pt x="10" y="41"/>
                    </a:lnTo>
                    <a:lnTo>
                      <a:pt x="1" y="42"/>
                    </a:lnTo>
                    <a:lnTo>
                      <a:pt x="0" y="42"/>
                    </a:lnTo>
                    <a:lnTo>
                      <a:pt x="1" y="41"/>
                    </a:lnTo>
                    <a:lnTo>
                      <a:pt x="4" y="39"/>
                    </a:lnTo>
                    <a:lnTo>
                      <a:pt x="6" y="35"/>
                    </a:lnTo>
                    <a:lnTo>
                      <a:pt x="9" y="30"/>
                    </a:lnTo>
                    <a:lnTo>
                      <a:pt x="10" y="24"/>
                    </a:lnTo>
                    <a:lnTo>
                      <a:pt x="10" y="20"/>
                    </a:lnTo>
                    <a:lnTo>
                      <a:pt x="12" y="18"/>
                    </a:lnTo>
                    <a:lnTo>
                      <a:pt x="12" y="11"/>
                    </a:lnTo>
                    <a:lnTo>
                      <a:pt x="12"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2" name="Freeform 310"/>
              <p:cNvSpPr>
                <a:spLocks/>
              </p:cNvSpPr>
              <p:nvPr userDrawn="1"/>
            </p:nvSpPr>
            <p:spPr bwMode="auto">
              <a:xfrm>
                <a:off x="230"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 h="54">
                    <a:moveTo>
                      <a:pt x="13" y="0"/>
                    </a:moveTo>
                    <a:lnTo>
                      <a:pt x="14" y="1"/>
                    </a:lnTo>
                    <a:lnTo>
                      <a:pt x="15" y="2"/>
                    </a:lnTo>
                    <a:lnTo>
                      <a:pt x="17" y="5"/>
                    </a:lnTo>
                    <a:lnTo>
                      <a:pt x="18" y="5"/>
                    </a:lnTo>
                    <a:lnTo>
                      <a:pt x="18" y="6"/>
                    </a:lnTo>
                    <a:lnTo>
                      <a:pt x="17" y="7"/>
                    </a:lnTo>
                    <a:lnTo>
                      <a:pt x="14" y="9"/>
                    </a:lnTo>
                    <a:lnTo>
                      <a:pt x="14" y="10"/>
                    </a:lnTo>
                    <a:lnTo>
                      <a:pt x="14" y="11"/>
                    </a:lnTo>
                    <a:lnTo>
                      <a:pt x="14" y="18"/>
                    </a:lnTo>
                    <a:lnTo>
                      <a:pt x="17" y="27"/>
                    </a:lnTo>
                    <a:lnTo>
                      <a:pt x="21" y="35"/>
                    </a:lnTo>
                    <a:lnTo>
                      <a:pt x="23" y="39"/>
                    </a:lnTo>
                    <a:lnTo>
                      <a:pt x="26" y="41"/>
                    </a:lnTo>
                    <a:lnTo>
                      <a:pt x="27" y="42"/>
                    </a:lnTo>
                    <a:lnTo>
                      <a:pt x="26" y="42"/>
                    </a:lnTo>
                    <a:lnTo>
                      <a:pt x="25" y="42"/>
                    </a:lnTo>
                    <a:lnTo>
                      <a:pt x="17" y="41"/>
                    </a:lnTo>
                    <a:lnTo>
                      <a:pt x="14" y="54"/>
                    </a:lnTo>
                    <a:lnTo>
                      <a:pt x="12" y="54"/>
                    </a:lnTo>
                    <a:lnTo>
                      <a:pt x="10" y="41"/>
                    </a:lnTo>
                    <a:lnTo>
                      <a:pt x="3" y="42"/>
                    </a:lnTo>
                    <a:lnTo>
                      <a:pt x="1" y="42"/>
                    </a:lnTo>
                    <a:lnTo>
                      <a:pt x="0" y="42"/>
                    </a:lnTo>
                    <a:lnTo>
                      <a:pt x="1" y="41"/>
                    </a:lnTo>
                    <a:lnTo>
                      <a:pt x="4" y="39"/>
                    </a:lnTo>
                    <a:lnTo>
                      <a:pt x="6" y="35"/>
                    </a:lnTo>
                    <a:lnTo>
                      <a:pt x="9" y="30"/>
                    </a:lnTo>
                    <a:lnTo>
                      <a:pt x="10" y="24"/>
                    </a:lnTo>
                    <a:lnTo>
                      <a:pt x="12" y="20"/>
                    </a:lnTo>
                    <a:lnTo>
                      <a:pt x="12" y="18"/>
                    </a:lnTo>
                    <a:lnTo>
                      <a:pt x="12" y="11"/>
                    </a:lnTo>
                    <a:lnTo>
                      <a:pt x="13"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3" name="Freeform 311"/>
              <p:cNvSpPr>
                <a:spLocks/>
              </p:cNvSpPr>
              <p:nvPr userDrawn="1"/>
            </p:nvSpPr>
            <p:spPr bwMode="auto">
              <a:xfrm>
                <a:off x="219" y="279"/>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5" y="2"/>
                    </a:lnTo>
                    <a:lnTo>
                      <a:pt x="17" y="5"/>
                    </a:lnTo>
                    <a:lnTo>
                      <a:pt x="18" y="6"/>
                    </a:lnTo>
                    <a:lnTo>
                      <a:pt x="17" y="7"/>
                    </a:lnTo>
                    <a:lnTo>
                      <a:pt x="15" y="9"/>
                    </a:lnTo>
                    <a:lnTo>
                      <a:pt x="14" y="10"/>
                    </a:lnTo>
                    <a:lnTo>
                      <a:pt x="14" y="13"/>
                    </a:lnTo>
                    <a:lnTo>
                      <a:pt x="14" y="19"/>
                    </a:lnTo>
                    <a:lnTo>
                      <a:pt x="15" y="26"/>
                    </a:lnTo>
                    <a:lnTo>
                      <a:pt x="18" y="32"/>
                    </a:lnTo>
                    <a:lnTo>
                      <a:pt x="22" y="37"/>
                    </a:lnTo>
                    <a:lnTo>
                      <a:pt x="26" y="41"/>
                    </a:lnTo>
                    <a:lnTo>
                      <a:pt x="27" y="42"/>
                    </a:lnTo>
                    <a:lnTo>
                      <a:pt x="24" y="42"/>
                    </a:lnTo>
                    <a:lnTo>
                      <a:pt x="17" y="41"/>
                    </a:lnTo>
                    <a:lnTo>
                      <a:pt x="14" y="54"/>
                    </a:lnTo>
                    <a:lnTo>
                      <a:pt x="11" y="54"/>
                    </a:lnTo>
                    <a:lnTo>
                      <a:pt x="10" y="41"/>
                    </a:lnTo>
                    <a:lnTo>
                      <a:pt x="2" y="42"/>
                    </a:lnTo>
                    <a:lnTo>
                      <a:pt x="1" y="42"/>
                    </a:lnTo>
                    <a:lnTo>
                      <a:pt x="0" y="42"/>
                    </a:lnTo>
                    <a:lnTo>
                      <a:pt x="1" y="41"/>
                    </a:lnTo>
                    <a:lnTo>
                      <a:pt x="4" y="38"/>
                    </a:lnTo>
                    <a:lnTo>
                      <a:pt x="6" y="36"/>
                    </a:lnTo>
                    <a:lnTo>
                      <a:pt x="10" y="29"/>
                    </a:lnTo>
                    <a:lnTo>
                      <a:pt x="10" y="26"/>
                    </a:lnTo>
                    <a:lnTo>
                      <a:pt x="11" y="20"/>
                    </a:lnTo>
                    <a:lnTo>
                      <a:pt x="11" y="19"/>
                    </a:lnTo>
                    <a:lnTo>
                      <a:pt x="11" y="13"/>
                    </a:lnTo>
                    <a:lnTo>
                      <a:pt x="13" y="10"/>
                    </a:lnTo>
                    <a:lnTo>
                      <a:pt x="11" y="9"/>
                    </a:lnTo>
                    <a:lnTo>
                      <a:pt x="10" y="7"/>
                    </a:lnTo>
                    <a:lnTo>
                      <a:pt x="9" y="6"/>
                    </a:lnTo>
                    <a:lnTo>
                      <a:pt x="8" y="6"/>
                    </a:lnTo>
                    <a:lnTo>
                      <a:pt x="9" y="5"/>
                    </a:lnTo>
                    <a:lnTo>
                      <a:pt x="10" y="2"/>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4" name="Freeform 312"/>
              <p:cNvSpPr>
                <a:spLocks/>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5" name="Freeform 313"/>
              <p:cNvSpPr>
                <a:spLocks/>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6" name="Freeform 314"/>
              <p:cNvSpPr>
                <a:spLocks/>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7" name="Freeform 315"/>
              <p:cNvSpPr>
                <a:spLocks/>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8" name="Freeform 316"/>
              <p:cNvSpPr>
                <a:spLocks/>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9" name="Freeform 317"/>
              <p:cNvSpPr>
                <a:spLocks/>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0" name="Freeform 318"/>
              <p:cNvSpPr>
                <a:spLocks/>
              </p:cNvSpPr>
              <p:nvPr userDrawn="1"/>
            </p:nvSpPr>
            <p:spPr bwMode="auto">
              <a:xfrm>
                <a:off x="209"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4">
                    <a:moveTo>
                      <a:pt x="14" y="0"/>
                    </a:moveTo>
                    <a:lnTo>
                      <a:pt x="14" y="1"/>
                    </a:lnTo>
                    <a:lnTo>
                      <a:pt x="15" y="4"/>
                    </a:lnTo>
                    <a:lnTo>
                      <a:pt x="18" y="5"/>
                    </a:lnTo>
                    <a:lnTo>
                      <a:pt x="19" y="6"/>
                    </a:lnTo>
                    <a:lnTo>
                      <a:pt x="18" y="6"/>
                    </a:lnTo>
                    <a:lnTo>
                      <a:pt x="17" y="9"/>
                    </a:lnTo>
                    <a:lnTo>
                      <a:pt x="15" y="10"/>
                    </a:lnTo>
                    <a:lnTo>
                      <a:pt x="14" y="10"/>
                    </a:lnTo>
                    <a:lnTo>
                      <a:pt x="14" y="12"/>
                    </a:lnTo>
                    <a:lnTo>
                      <a:pt x="15" y="19"/>
                    </a:lnTo>
                    <a:lnTo>
                      <a:pt x="17" y="26"/>
                    </a:lnTo>
                    <a:lnTo>
                      <a:pt x="18" y="31"/>
                    </a:lnTo>
                    <a:lnTo>
                      <a:pt x="20" y="35"/>
                    </a:lnTo>
                    <a:lnTo>
                      <a:pt x="24" y="40"/>
                    </a:lnTo>
                    <a:lnTo>
                      <a:pt x="26" y="41"/>
                    </a:lnTo>
                    <a:lnTo>
                      <a:pt x="27" y="43"/>
                    </a:lnTo>
                    <a:lnTo>
                      <a:pt x="26" y="44"/>
                    </a:lnTo>
                    <a:lnTo>
                      <a:pt x="24" y="43"/>
                    </a:lnTo>
                    <a:lnTo>
                      <a:pt x="20" y="43"/>
                    </a:lnTo>
                    <a:lnTo>
                      <a:pt x="18" y="43"/>
                    </a:lnTo>
                    <a:lnTo>
                      <a:pt x="17" y="43"/>
                    </a:lnTo>
                    <a:lnTo>
                      <a:pt x="14" y="54"/>
                    </a:lnTo>
                    <a:lnTo>
                      <a:pt x="13" y="54"/>
                    </a:lnTo>
                    <a:lnTo>
                      <a:pt x="10" y="43"/>
                    </a:lnTo>
                    <a:lnTo>
                      <a:pt x="9" y="43"/>
                    </a:lnTo>
                    <a:lnTo>
                      <a:pt x="6" y="43"/>
                    </a:lnTo>
                    <a:lnTo>
                      <a:pt x="2" y="43"/>
                    </a:lnTo>
                    <a:lnTo>
                      <a:pt x="1" y="44"/>
                    </a:lnTo>
                    <a:lnTo>
                      <a:pt x="0" y="43"/>
                    </a:lnTo>
                    <a:lnTo>
                      <a:pt x="1" y="41"/>
                    </a:lnTo>
                    <a:lnTo>
                      <a:pt x="4" y="40"/>
                    </a:lnTo>
                    <a:lnTo>
                      <a:pt x="7" y="35"/>
                    </a:lnTo>
                    <a:lnTo>
                      <a:pt x="10" y="28"/>
                    </a:lnTo>
                    <a:lnTo>
                      <a:pt x="11" y="21"/>
                    </a:lnTo>
                    <a:lnTo>
                      <a:pt x="13" y="12"/>
                    </a:lnTo>
                    <a:lnTo>
                      <a:pt x="13" y="10"/>
                    </a:lnTo>
                    <a:lnTo>
                      <a:pt x="11" y="10"/>
                    </a:lnTo>
                    <a:lnTo>
                      <a:pt x="10" y="9"/>
                    </a:lnTo>
                    <a:lnTo>
                      <a:pt x="9" y="6"/>
                    </a:lnTo>
                    <a:lnTo>
                      <a:pt x="7" y="6"/>
                    </a:lnTo>
                    <a:lnTo>
                      <a:pt x="10"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1" name="Freeform 319"/>
              <p:cNvSpPr>
                <a:spLocks/>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2" name="Freeform 320"/>
              <p:cNvSpPr>
                <a:spLocks/>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3" name="Freeform 321"/>
              <p:cNvSpPr>
                <a:spLocks/>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4" name="Freeform 322"/>
              <p:cNvSpPr>
                <a:spLocks/>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5" name="Freeform 323"/>
              <p:cNvSpPr>
                <a:spLocks/>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6" name="Freeform 324"/>
              <p:cNvSpPr>
                <a:spLocks/>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7" name="Freeform 325"/>
              <p:cNvSpPr>
                <a:spLocks/>
              </p:cNvSpPr>
              <p:nvPr userDrawn="1"/>
            </p:nvSpPr>
            <p:spPr bwMode="auto">
              <a:xfrm>
                <a:off x="142" y="277"/>
                <a:ext cx="59" cy="68"/>
              </a:xfrm>
              <a:custGeom>
                <a:avLst/>
                <a:gdLst>
                  <a:gd name="T0" fmla="*/ 0 w 175"/>
                  <a:gd name="T1" fmla="*/ 0 h 206"/>
                  <a:gd name="T2" fmla="*/ 0 w 175"/>
                  <a:gd name="T3" fmla="*/ 0 h 206"/>
                  <a:gd name="T4" fmla="*/ 0 w 175"/>
                  <a:gd name="T5" fmla="*/ 0 h 206"/>
                  <a:gd name="T6" fmla="*/ 0 w 175"/>
                  <a:gd name="T7" fmla="*/ 0 h 206"/>
                  <a:gd name="T8" fmla="*/ 0 w 175"/>
                  <a:gd name="T9" fmla="*/ 0 h 206"/>
                  <a:gd name="T10" fmla="*/ 0 w 175"/>
                  <a:gd name="T11" fmla="*/ 0 h 206"/>
                  <a:gd name="T12" fmla="*/ 0 w 175"/>
                  <a:gd name="T13" fmla="*/ 0 h 206"/>
                  <a:gd name="T14" fmla="*/ 0 w 175"/>
                  <a:gd name="T15" fmla="*/ 0 h 206"/>
                  <a:gd name="T16" fmla="*/ 0 w 175"/>
                  <a:gd name="T17" fmla="*/ 0 h 206"/>
                  <a:gd name="T18" fmla="*/ 0 w 175"/>
                  <a:gd name="T19" fmla="*/ 0 h 206"/>
                  <a:gd name="T20" fmla="*/ 0 w 175"/>
                  <a:gd name="T21" fmla="*/ 0 h 206"/>
                  <a:gd name="T22" fmla="*/ 0 w 175"/>
                  <a:gd name="T23" fmla="*/ 0 h 206"/>
                  <a:gd name="T24" fmla="*/ 0 w 175"/>
                  <a:gd name="T25" fmla="*/ 0 h 206"/>
                  <a:gd name="T26" fmla="*/ 0 w 175"/>
                  <a:gd name="T27" fmla="*/ 0 h 206"/>
                  <a:gd name="T28" fmla="*/ 0 w 175"/>
                  <a:gd name="T29" fmla="*/ 0 h 206"/>
                  <a:gd name="T30" fmla="*/ 0 w 175"/>
                  <a:gd name="T31" fmla="*/ 0 h 206"/>
                  <a:gd name="T32" fmla="*/ 0 w 175"/>
                  <a:gd name="T33" fmla="*/ 0 h 206"/>
                  <a:gd name="T34" fmla="*/ 0 w 175"/>
                  <a:gd name="T35" fmla="*/ 0 h 206"/>
                  <a:gd name="T36" fmla="*/ 0 w 175"/>
                  <a:gd name="T37" fmla="*/ 0 h 206"/>
                  <a:gd name="T38" fmla="*/ 0 w 175"/>
                  <a:gd name="T39" fmla="*/ 0 h 206"/>
                  <a:gd name="T40" fmla="*/ 0 w 175"/>
                  <a:gd name="T41" fmla="*/ 0 h 206"/>
                  <a:gd name="T42" fmla="*/ 0 w 175"/>
                  <a:gd name="T43" fmla="*/ 0 h 206"/>
                  <a:gd name="T44" fmla="*/ 0 w 175"/>
                  <a:gd name="T45" fmla="*/ 0 h 206"/>
                  <a:gd name="T46" fmla="*/ 0 w 175"/>
                  <a:gd name="T47" fmla="*/ 0 h 206"/>
                  <a:gd name="T48" fmla="*/ 0 w 175"/>
                  <a:gd name="T49" fmla="*/ 0 h 206"/>
                  <a:gd name="T50" fmla="*/ 0 w 175"/>
                  <a:gd name="T51" fmla="*/ 0 h 206"/>
                  <a:gd name="T52" fmla="*/ 0 w 175"/>
                  <a:gd name="T53" fmla="*/ 0 h 206"/>
                  <a:gd name="T54" fmla="*/ 0 w 175"/>
                  <a:gd name="T55" fmla="*/ 0 h 206"/>
                  <a:gd name="T56" fmla="*/ 0 w 175"/>
                  <a:gd name="T57" fmla="*/ 0 h 206"/>
                  <a:gd name="T58" fmla="*/ 0 w 175"/>
                  <a:gd name="T59" fmla="*/ 0 h 206"/>
                  <a:gd name="T60" fmla="*/ 0 w 175"/>
                  <a:gd name="T61" fmla="*/ 0 h 206"/>
                  <a:gd name="T62" fmla="*/ 0 w 175"/>
                  <a:gd name="T63" fmla="*/ 0 h 206"/>
                  <a:gd name="T64" fmla="*/ 0 w 175"/>
                  <a:gd name="T65" fmla="*/ 0 h 206"/>
                  <a:gd name="T66" fmla="*/ 0 w 175"/>
                  <a:gd name="T67" fmla="*/ 0 h 206"/>
                  <a:gd name="T68" fmla="*/ 0 w 175"/>
                  <a:gd name="T69" fmla="*/ 0 h 206"/>
                  <a:gd name="T70" fmla="*/ 0 w 175"/>
                  <a:gd name="T71" fmla="*/ 0 h 206"/>
                  <a:gd name="T72" fmla="*/ 0 w 175"/>
                  <a:gd name="T73" fmla="*/ 0 h 206"/>
                  <a:gd name="T74" fmla="*/ 0 w 175"/>
                  <a:gd name="T75" fmla="*/ 0 h 206"/>
                  <a:gd name="T76" fmla="*/ 0 w 175"/>
                  <a:gd name="T77" fmla="*/ 0 h 206"/>
                  <a:gd name="T78" fmla="*/ 0 w 175"/>
                  <a:gd name="T79" fmla="*/ 0 h 206"/>
                  <a:gd name="T80" fmla="*/ 0 w 175"/>
                  <a:gd name="T81" fmla="*/ 0 h 206"/>
                  <a:gd name="T82" fmla="*/ 0 w 175"/>
                  <a:gd name="T83" fmla="*/ 0 h 206"/>
                  <a:gd name="T84" fmla="*/ 0 w 175"/>
                  <a:gd name="T85" fmla="*/ 0 h 206"/>
                  <a:gd name="T86" fmla="*/ 0 w 175"/>
                  <a:gd name="T87" fmla="*/ 0 h 206"/>
                  <a:gd name="T88" fmla="*/ 0 w 175"/>
                  <a:gd name="T89" fmla="*/ 0 h 206"/>
                  <a:gd name="T90" fmla="*/ 0 w 175"/>
                  <a:gd name="T91" fmla="*/ 0 h 206"/>
                  <a:gd name="T92" fmla="*/ 0 w 175"/>
                  <a:gd name="T93" fmla="*/ 0 h 206"/>
                  <a:gd name="T94" fmla="*/ 0 w 175"/>
                  <a:gd name="T95" fmla="*/ 0 h 206"/>
                  <a:gd name="T96" fmla="*/ 0 w 175"/>
                  <a:gd name="T97" fmla="*/ 0 h 206"/>
                  <a:gd name="T98" fmla="*/ 0 w 175"/>
                  <a:gd name="T99" fmla="*/ 0 h 206"/>
                  <a:gd name="T100" fmla="*/ 0 w 175"/>
                  <a:gd name="T101" fmla="*/ 0 h 206"/>
                  <a:gd name="T102" fmla="*/ 0 w 175"/>
                  <a:gd name="T103" fmla="*/ 0 h 206"/>
                  <a:gd name="T104" fmla="*/ 0 w 175"/>
                  <a:gd name="T105" fmla="*/ 0 h 206"/>
                  <a:gd name="T106" fmla="*/ 0 w 175"/>
                  <a:gd name="T107" fmla="*/ 0 h 206"/>
                  <a:gd name="T108" fmla="*/ 0 w 175"/>
                  <a:gd name="T109" fmla="*/ 0 h 206"/>
                  <a:gd name="T110" fmla="*/ 0 w 175"/>
                  <a:gd name="T111" fmla="*/ 0 h 206"/>
                  <a:gd name="T112" fmla="*/ 0 w 175"/>
                  <a:gd name="T113" fmla="*/ 0 h 2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5" h="206">
                    <a:moveTo>
                      <a:pt x="150" y="96"/>
                    </a:moveTo>
                    <a:lnTo>
                      <a:pt x="150" y="96"/>
                    </a:lnTo>
                    <a:lnTo>
                      <a:pt x="153" y="105"/>
                    </a:lnTo>
                    <a:lnTo>
                      <a:pt x="153" y="112"/>
                    </a:lnTo>
                    <a:lnTo>
                      <a:pt x="153" y="117"/>
                    </a:lnTo>
                    <a:lnTo>
                      <a:pt x="156" y="119"/>
                    </a:lnTo>
                    <a:lnTo>
                      <a:pt x="157" y="122"/>
                    </a:lnTo>
                    <a:lnTo>
                      <a:pt x="161" y="122"/>
                    </a:lnTo>
                    <a:lnTo>
                      <a:pt x="162" y="122"/>
                    </a:lnTo>
                    <a:lnTo>
                      <a:pt x="163" y="121"/>
                    </a:lnTo>
                    <a:lnTo>
                      <a:pt x="166" y="119"/>
                    </a:lnTo>
                    <a:lnTo>
                      <a:pt x="169" y="119"/>
                    </a:lnTo>
                    <a:lnTo>
                      <a:pt x="169" y="121"/>
                    </a:lnTo>
                    <a:lnTo>
                      <a:pt x="169" y="124"/>
                    </a:lnTo>
                    <a:lnTo>
                      <a:pt x="169" y="132"/>
                    </a:lnTo>
                    <a:lnTo>
                      <a:pt x="170" y="139"/>
                    </a:lnTo>
                    <a:lnTo>
                      <a:pt x="169" y="143"/>
                    </a:lnTo>
                    <a:lnTo>
                      <a:pt x="167" y="147"/>
                    </a:lnTo>
                    <a:lnTo>
                      <a:pt x="170" y="152"/>
                    </a:lnTo>
                    <a:lnTo>
                      <a:pt x="170" y="157"/>
                    </a:lnTo>
                    <a:lnTo>
                      <a:pt x="170" y="162"/>
                    </a:lnTo>
                    <a:lnTo>
                      <a:pt x="167" y="166"/>
                    </a:lnTo>
                    <a:lnTo>
                      <a:pt x="169" y="171"/>
                    </a:lnTo>
                    <a:lnTo>
                      <a:pt x="167" y="178"/>
                    </a:lnTo>
                    <a:lnTo>
                      <a:pt x="167" y="185"/>
                    </a:lnTo>
                    <a:lnTo>
                      <a:pt x="167" y="187"/>
                    </a:lnTo>
                    <a:lnTo>
                      <a:pt x="167" y="188"/>
                    </a:lnTo>
                    <a:lnTo>
                      <a:pt x="166" y="188"/>
                    </a:lnTo>
                    <a:lnTo>
                      <a:pt x="165" y="187"/>
                    </a:lnTo>
                    <a:lnTo>
                      <a:pt x="162" y="185"/>
                    </a:lnTo>
                    <a:lnTo>
                      <a:pt x="161" y="185"/>
                    </a:lnTo>
                    <a:lnTo>
                      <a:pt x="158" y="191"/>
                    </a:lnTo>
                    <a:lnTo>
                      <a:pt x="154" y="197"/>
                    </a:lnTo>
                    <a:lnTo>
                      <a:pt x="152" y="202"/>
                    </a:lnTo>
                    <a:lnTo>
                      <a:pt x="150" y="205"/>
                    </a:lnTo>
                    <a:lnTo>
                      <a:pt x="149" y="206"/>
                    </a:lnTo>
                    <a:lnTo>
                      <a:pt x="147" y="205"/>
                    </a:lnTo>
                    <a:lnTo>
                      <a:pt x="144" y="202"/>
                    </a:lnTo>
                    <a:lnTo>
                      <a:pt x="140" y="189"/>
                    </a:lnTo>
                    <a:lnTo>
                      <a:pt x="137" y="185"/>
                    </a:lnTo>
                    <a:lnTo>
                      <a:pt x="136" y="184"/>
                    </a:lnTo>
                    <a:lnTo>
                      <a:pt x="134" y="185"/>
                    </a:lnTo>
                    <a:lnTo>
                      <a:pt x="132" y="187"/>
                    </a:lnTo>
                    <a:lnTo>
                      <a:pt x="132" y="188"/>
                    </a:lnTo>
                    <a:lnTo>
                      <a:pt x="131" y="189"/>
                    </a:lnTo>
                    <a:lnTo>
                      <a:pt x="128" y="188"/>
                    </a:lnTo>
                    <a:lnTo>
                      <a:pt x="126" y="184"/>
                    </a:lnTo>
                    <a:lnTo>
                      <a:pt x="124" y="176"/>
                    </a:lnTo>
                    <a:lnTo>
                      <a:pt x="126" y="172"/>
                    </a:lnTo>
                    <a:lnTo>
                      <a:pt x="128" y="169"/>
                    </a:lnTo>
                    <a:lnTo>
                      <a:pt x="132" y="165"/>
                    </a:lnTo>
                    <a:lnTo>
                      <a:pt x="140" y="159"/>
                    </a:lnTo>
                    <a:lnTo>
                      <a:pt x="144" y="157"/>
                    </a:lnTo>
                    <a:lnTo>
                      <a:pt x="145" y="154"/>
                    </a:lnTo>
                    <a:lnTo>
                      <a:pt x="147" y="150"/>
                    </a:lnTo>
                    <a:lnTo>
                      <a:pt x="148" y="147"/>
                    </a:lnTo>
                    <a:lnTo>
                      <a:pt x="147" y="143"/>
                    </a:lnTo>
                    <a:lnTo>
                      <a:pt x="147" y="140"/>
                    </a:lnTo>
                    <a:lnTo>
                      <a:pt x="144" y="137"/>
                    </a:lnTo>
                    <a:lnTo>
                      <a:pt x="141" y="135"/>
                    </a:lnTo>
                    <a:lnTo>
                      <a:pt x="137" y="132"/>
                    </a:lnTo>
                    <a:lnTo>
                      <a:pt x="134" y="131"/>
                    </a:lnTo>
                    <a:lnTo>
                      <a:pt x="132" y="132"/>
                    </a:lnTo>
                    <a:lnTo>
                      <a:pt x="131" y="134"/>
                    </a:lnTo>
                    <a:lnTo>
                      <a:pt x="131" y="135"/>
                    </a:lnTo>
                    <a:lnTo>
                      <a:pt x="134" y="136"/>
                    </a:lnTo>
                    <a:lnTo>
                      <a:pt x="137" y="139"/>
                    </a:lnTo>
                    <a:lnTo>
                      <a:pt x="137" y="140"/>
                    </a:lnTo>
                    <a:lnTo>
                      <a:pt x="135" y="147"/>
                    </a:lnTo>
                    <a:lnTo>
                      <a:pt x="132" y="149"/>
                    </a:lnTo>
                    <a:lnTo>
                      <a:pt x="130" y="152"/>
                    </a:lnTo>
                    <a:lnTo>
                      <a:pt x="128" y="154"/>
                    </a:lnTo>
                    <a:lnTo>
                      <a:pt x="127" y="158"/>
                    </a:lnTo>
                    <a:lnTo>
                      <a:pt x="121" y="162"/>
                    </a:lnTo>
                    <a:lnTo>
                      <a:pt x="118" y="169"/>
                    </a:lnTo>
                    <a:lnTo>
                      <a:pt x="114" y="174"/>
                    </a:lnTo>
                    <a:lnTo>
                      <a:pt x="112" y="179"/>
                    </a:lnTo>
                    <a:lnTo>
                      <a:pt x="112" y="181"/>
                    </a:lnTo>
                    <a:lnTo>
                      <a:pt x="110" y="181"/>
                    </a:lnTo>
                    <a:lnTo>
                      <a:pt x="108" y="180"/>
                    </a:lnTo>
                    <a:lnTo>
                      <a:pt x="104" y="176"/>
                    </a:lnTo>
                    <a:lnTo>
                      <a:pt x="101" y="174"/>
                    </a:lnTo>
                    <a:lnTo>
                      <a:pt x="101" y="170"/>
                    </a:lnTo>
                    <a:lnTo>
                      <a:pt x="99" y="171"/>
                    </a:lnTo>
                    <a:lnTo>
                      <a:pt x="95" y="172"/>
                    </a:lnTo>
                    <a:lnTo>
                      <a:pt x="91" y="174"/>
                    </a:lnTo>
                    <a:lnTo>
                      <a:pt x="87" y="175"/>
                    </a:lnTo>
                    <a:lnTo>
                      <a:pt x="86" y="175"/>
                    </a:lnTo>
                    <a:lnTo>
                      <a:pt x="86" y="174"/>
                    </a:lnTo>
                    <a:lnTo>
                      <a:pt x="86" y="170"/>
                    </a:lnTo>
                    <a:lnTo>
                      <a:pt x="87" y="162"/>
                    </a:lnTo>
                    <a:lnTo>
                      <a:pt x="91" y="154"/>
                    </a:lnTo>
                    <a:lnTo>
                      <a:pt x="86" y="152"/>
                    </a:lnTo>
                    <a:lnTo>
                      <a:pt x="82" y="150"/>
                    </a:lnTo>
                    <a:lnTo>
                      <a:pt x="80" y="150"/>
                    </a:lnTo>
                    <a:lnTo>
                      <a:pt x="83" y="147"/>
                    </a:lnTo>
                    <a:lnTo>
                      <a:pt x="86" y="144"/>
                    </a:lnTo>
                    <a:lnTo>
                      <a:pt x="91" y="140"/>
                    </a:lnTo>
                    <a:lnTo>
                      <a:pt x="96" y="140"/>
                    </a:lnTo>
                    <a:lnTo>
                      <a:pt x="100" y="140"/>
                    </a:lnTo>
                    <a:lnTo>
                      <a:pt x="105" y="143"/>
                    </a:lnTo>
                    <a:lnTo>
                      <a:pt x="109" y="143"/>
                    </a:lnTo>
                    <a:lnTo>
                      <a:pt x="112" y="143"/>
                    </a:lnTo>
                    <a:lnTo>
                      <a:pt x="113" y="140"/>
                    </a:lnTo>
                    <a:lnTo>
                      <a:pt x="112" y="134"/>
                    </a:lnTo>
                    <a:lnTo>
                      <a:pt x="108" y="123"/>
                    </a:lnTo>
                    <a:lnTo>
                      <a:pt x="105" y="117"/>
                    </a:lnTo>
                    <a:lnTo>
                      <a:pt x="104" y="113"/>
                    </a:lnTo>
                    <a:lnTo>
                      <a:pt x="104" y="108"/>
                    </a:lnTo>
                    <a:lnTo>
                      <a:pt x="105" y="104"/>
                    </a:lnTo>
                    <a:lnTo>
                      <a:pt x="108" y="101"/>
                    </a:lnTo>
                    <a:lnTo>
                      <a:pt x="110" y="99"/>
                    </a:lnTo>
                    <a:lnTo>
                      <a:pt x="106" y="97"/>
                    </a:lnTo>
                    <a:lnTo>
                      <a:pt x="104" y="99"/>
                    </a:lnTo>
                    <a:lnTo>
                      <a:pt x="101" y="100"/>
                    </a:lnTo>
                    <a:lnTo>
                      <a:pt x="99" y="101"/>
                    </a:lnTo>
                    <a:lnTo>
                      <a:pt x="97" y="104"/>
                    </a:lnTo>
                    <a:lnTo>
                      <a:pt x="99" y="105"/>
                    </a:lnTo>
                    <a:lnTo>
                      <a:pt x="100" y="106"/>
                    </a:lnTo>
                    <a:lnTo>
                      <a:pt x="100" y="108"/>
                    </a:lnTo>
                    <a:lnTo>
                      <a:pt x="100" y="110"/>
                    </a:lnTo>
                    <a:lnTo>
                      <a:pt x="97" y="114"/>
                    </a:lnTo>
                    <a:lnTo>
                      <a:pt x="95" y="118"/>
                    </a:lnTo>
                    <a:lnTo>
                      <a:pt x="92" y="121"/>
                    </a:lnTo>
                    <a:lnTo>
                      <a:pt x="91" y="124"/>
                    </a:lnTo>
                    <a:lnTo>
                      <a:pt x="88" y="128"/>
                    </a:lnTo>
                    <a:lnTo>
                      <a:pt x="86" y="131"/>
                    </a:lnTo>
                    <a:lnTo>
                      <a:pt x="83" y="132"/>
                    </a:lnTo>
                    <a:lnTo>
                      <a:pt x="82" y="136"/>
                    </a:lnTo>
                    <a:lnTo>
                      <a:pt x="79" y="140"/>
                    </a:lnTo>
                    <a:lnTo>
                      <a:pt x="74" y="148"/>
                    </a:lnTo>
                    <a:lnTo>
                      <a:pt x="73" y="152"/>
                    </a:lnTo>
                    <a:lnTo>
                      <a:pt x="71" y="154"/>
                    </a:lnTo>
                    <a:lnTo>
                      <a:pt x="67" y="152"/>
                    </a:lnTo>
                    <a:lnTo>
                      <a:pt x="65" y="149"/>
                    </a:lnTo>
                    <a:lnTo>
                      <a:pt x="62" y="144"/>
                    </a:lnTo>
                    <a:lnTo>
                      <a:pt x="60" y="144"/>
                    </a:lnTo>
                    <a:lnTo>
                      <a:pt x="57" y="144"/>
                    </a:lnTo>
                    <a:lnTo>
                      <a:pt x="56" y="144"/>
                    </a:lnTo>
                    <a:lnTo>
                      <a:pt x="51" y="144"/>
                    </a:lnTo>
                    <a:lnTo>
                      <a:pt x="47" y="145"/>
                    </a:lnTo>
                    <a:lnTo>
                      <a:pt x="44" y="147"/>
                    </a:lnTo>
                    <a:lnTo>
                      <a:pt x="43" y="145"/>
                    </a:lnTo>
                    <a:lnTo>
                      <a:pt x="43" y="141"/>
                    </a:lnTo>
                    <a:lnTo>
                      <a:pt x="44" y="132"/>
                    </a:lnTo>
                    <a:lnTo>
                      <a:pt x="48" y="124"/>
                    </a:lnTo>
                    <a:lnTo>
                      <a:pt x="45" y="122"/>
                    </a:lnTo>
                    <a:lnTo>
                      <a:pt x="44" y="121"/>
                    </a:lnTo>
                    <a:lnTo>
                      <a:pt x="42" y="119"/>
                    </a:lnTo>
                    <a:lnTo>
                      <a:pt x="42" y="118"/>
                    </a:lnTo>
                    <a:lnTo>
                      <a:pt x="43" y="115"/>
                    </a:lnTo>
                    <a:lnTo>
                      <a:pt x="47" y="113"/>
                    </a:lnTo>
                    <a:lnTo>
                      <a:pt x="51" y="110"/>
                    </a:lnTo>
                    <a:lnTo>
                      <a:pt x="54" y="110"/>
                    </a:lnTo>
                    <a:lnTo>
                      <a:pt x="58" y="110"/>
                    </a:lnTo>
                    <a:lnTo>
                      <a:pt x="62" y="113"/>
                    </a:lnTo>
                    <a:lnTo>
                      <a:pt x="65" y="115"/>
                    </a:lnTo>
                    <a:lnTo>
                      <a:pt x="67" y="117"/>
                    </a:lnTo>
                    <a:lnTo>
                      <a:pt x="70" y="115"/>
                    </a:lnTo>
                    <a:lnTo>
                      <a:pt x="71" y="113"/>
                    </a:lnTo>
                    <a:lnTo>
                      <a:pt x="70" y="110"/>
                    </a:lnTo>
                    <a:lnTo>
                      <a:pt x="69" y="106"/>
                    </a:lnTo>
                    <a:lnTo>
                      <a:pt x="62" y="101"/>
                    </a:lnTo>
                    <a:lnTo>
                      <a:pt x="58" y="99"/>
                    </a:lnTo>
                    <a:lnTo>
                      <a:pt x="53" y="97"/>
                    </a:lnTo>
                    <a:lnTo>
                      <a:pt x="49" y="99"/>
                    </a:lnTo>
                    <a:lnTo>
                      <a:pt x="47" y="100"/>
                    </a:lnTo>
                    <a:lnTo>
                      <a:pt x="44" y="101"/>
                    </a:lnTo>
                    <a:lnTo>
                      <a:pt x="42" y="104"/>
                    </a:lnTo>
                    <a:lnTo>
                      <a:pt x="40" y="108"/>
                    </a:lnTo>
                    <a:lnTo>
                      <a:pt x="39" y="109"/>
                    </a:lnTo>
                    <a:lnTo>
                      <a:pt x="36" y="108"/>
                    </a:lnTo>
                    <a:lnTo>
                      <a:pt x="32" y="104"/>
                    </a:lnTo>
                    <a:lnTo>
                      <a:pt x="29" y="99"/>
                    </a:lnTo>
                    <a:lnTo>
                      <a:pt x="26" y="95"/>
                    </a:lnTo>
                    <a:lnTo>
                      <a:pt x="25" y="92"/>
                    </a:lnTo>
                    <a:lnTo>
                      <a:pt x="23" y="91"/>
                    </a:lnTo>
                    <a:lnTo>
                      <a:pt x="21" y="88"/>
                    </a:lnTo>
                    <a:lnTo>
                      <a:pt x="18" y="86"/>
                    </a:lnTo>
                    <a:lnTo>
                      <a:pt x="16" y="77"/>
                    </a:lnTo>
                    <a:lnTo>
                      <a:pt x="16" y="75"/>
                    </a:lnTo>
                    <a:lnTo>
                      <a:pt x="10" y="66"/>
                    </a:lnTo>
                    <a:lnTo>
                      <a:pt x="9" y="62"/>
                    </a:lnTo>
                    <a:lnTo>
                      <a:pt x="9" y="57"/>
                    </a:lnTo>
                    <a:lnTo>
                      <a:pt x="9" y="56"/>
                    </a:lnTo>
                    <a:lnTo>
                      <a:pt x="7" y="52"/>
                    </a:lnTo>
                    <a:lnTo>
                      <a:pt x="4" y="45"/>
                    </a:lnTo>
                    <a:lnTo>
                      <a:pt x="3" y="40"/>
                    </a:lnTo>
                    <a:lnTo>
                      <a:pt x="0" y="36"/>
                    </a:lnTo>
                    <a:lnTo>
                      <a:pt x="0" y="35"/>
                    </a:lnTo>
                    <a:lnTo>
                      <a:pt x="1" y="34"/>
                    </a:lnTo>
                    <a:lnTo>
                      <a:pt x="4" y="34"/>
                    </a:lnTo>
                    <a:lnTo>
                      <a:pt x="8" y="34"/>
                    </a:lnTo>
                    <a:lnTo>
                      <a:pt x="10" y="34"/>
                    </a:lnTo>
                    <a:lnTo>
                      <a:pt x="10" y="29"/>
                    </a:lnTo>
                    <a:lnTo>
                      <a:pt x="12" y="21"/>
                    </a:lnTo>
                    <a:lnTo>
                      <a:pt x="12" y="17"/>
                    </a:lnTo>
                    <a:lnTo>
                      <a:pt x="12" y="14"/>
                    </a:lnTo>
                    <a:lnTo>
                      <a:pt x="10" y="12"/>
                    </a:lnTo>
                    <a:lnTo>
                      <a:pt x="10" y="10"/>
                    </a:lnTo>
                    <a:lnTo>
                      <a:pt x="12" y="9"/>
                    </a:lnTo>
                    <a:lnTo>
                      <a:pt x="14" y="10"/>
                    </a:lnTo>
                    <a:lnTo>
                      <a:pt x="21" y="14"/>
                    </a:lnTo>
                    <a:lnTo>
                      <a:pt x="25" y="18"/>
                    </a:lnTo>
                    <a:lnTo>
                      <a:pt x="29" y="23"/>
                    </a:lnTo>
                    <a:lnTo>
                      <a:pt x="31" y="27"/>
                    </a:lnTo>
                    <a:lnTo>
                      <a:pt x="31" y="31"/>
                    </a:lnTo>
                    <a:lnTo>
                      <a:pt x="31" y="33"/>
                    </a:lnTo>
                    <a:lnTo>
                      <a:pt x="31" y="35"/>
                    </a:lnTo>
                    <a:lnTo>
                      <a:pt x="32" y="38"/>
                    </a:lnTo>
                    <a:lnTo>
                      <a:pt x="34" y="40"/>
                    </a:lnTo>
                    <a:lnTo>
                      <a:pt x="36" y="44"/>
                    </a:lnTo>
                    <a:lnTo>
                      <a:pt x="38" y="47"/>
                    </a:lnTo>
                    <a:lnTo>
                      <a:pt x="36" y="49"/>
                    </a:lnTo>
                    <a:lnTo>
                      <a:pt x="34" y="53"/>
                    </a:lnTo>
                    <a:lnTo>
                      <a:pt x="31" y="57"/>
                    </a:lnTo>
                    <a:lnTo>
                      <a:pt x="31" y="61"/>
                    </a:lnTo>
                    <a:lnTo>
                      <a:pt x="32" y="66"/>
                    </a:lnTo>
                    <a:lnTo>
                      <a:pt x="35" y="71"/>
                    </a:lnTo>
                    <a:lnTo>
                      <a:pt x="38" y="75"/>
                    </a:lnTo>
                    <a:lnTo>
                      <a:pt x="42" y="77"/>
                    </a:lnTo>
                    <a:lnTo>
                      <a:pt x="44" y="77"/>
                    </a:lnTo>
                    <a:lnTo>
                      <a:pt x="45" y="74"/>
                    </a:lnTo>
                    <a:lnTo>
                      <a:pt x="47" y="70"/>
                    </a:lnTo>
                    <a:lnTo>
                      <a:pt x="47" y="65"/>
                    </a:lnTo>
                    <a:lnTo>
                      <a:pt x="48" y="52"/>
                    </a:lnTo>
                    <a:lnTo>
                      <a:pt x="48" y="49"/>
                    </a:lnTo>
                    <a:lnTo>
                      <a:pt x="47" y="45"/>
                    </a:lnTo>
                    <a:lnTo>
                      <a:pt x="42" y="40"/>
                    </a:lnTo>
                    <a:lnTo>
                      <a:pt x="36" y="33"/>
                    </a:lnTo>
                    <a:lnTo>
                      <a:pt x="35" y="27"/>
                    </a:lnTo>
                    <a:lnTo>
                      <a:pt x="36" y="23"/>
                    </a:lnTo>
                    <a:lnTo>
                      <a:pt x="38" y="21"/>
                    </a:lnTo>
                    <a:lnTo>
                      <a:pt x="40" y="20"/>
                    </a:lnTo>
                    <a:lnTo>
                      <a:pt x="43" y="20"/>
                    </a:lnTo>
                    <a:lnTo>
                      <a:pt x="45" y="20"/>
                    </a:lnTo>
                    <a:lnTo>
                      <a:pt x="45" y="18"/>
                    </a:lnTo>
                    <a:lnTo>
                      <a:pt x="45" y="13"/>
                    </a:lnTo>
                    <a:lnTo>
                      <a:pt x="48" y="9"/>
                    </a:lnTo>
                    <a:lnTo>
                      <a:pt x="49" y="7"/>
                    </a:lnTo>
                    <a:lnTo>
                      <a:pt x="51" y="8"/>
                    </a:lnTo>
                    <a:lnTo>
                      <a:pt x="53" y="9"/>
                    </a:lnTo>
                    <a:lnTo>
                      <a:pt x="57" y="10"/>
                    </a:lnTo>
                    <a:lnTo>
                      <a:pt x="60" y="5"/>
                    </a:lnTo>
                    <a:lnTo>
                      <a:pt x="64" y="1"/>
                    </a:lnTo>
                    <a:lnTo>
                      <a:pt x="65" y="0"/>
                    </a:lnTo>
                    <a:lnTo>
                      <a:pt x="69" y="1"/>
                    </a:lnTo>
                    <a:lnTo>
                      <a:pt x="71" y="5"/>
                    </a:lnTo>
                    <a:lnTo>
                      <a:pt x="74" y="8"/>
                    </a:lnTo>
                    <a:lnTo>
                      <a:pt x="74" y="10"/>
                    </a:lnTo>
                    <a:lnTo>
                      <a:pt x="77" y="9"/>
                    </a:lnTo>
                    <a:lnTo>
                      <a:pt x="79" y="7"/>
                    </a:lnTo>
                    <a:lnTo>
                      <a:pt x="82" y="5"/>
                    </a:lnTo>
                    <a:lnTo>
                      <a:pt x="84" y="5"/>
                    </a:lnTo>
                    <a:lnTo>
                      <a:pt x="84" y="7"/>
                    </a:lnTo>
                    <a:lnTo>
                      <a:pt x="86" y="12"/>
                    </a:lnTo>
                    <a:lnTo>
                      <a:pt x="87" y="20"/>
                    </a:lnTo>
                    <a:lnTo>
                      <a:pt x="91" y="20"/>
                    </a:lnTo>
                    <a:lnTo>
                      <a:pt x="93" y="22"/>
                    </a:lnTo>
                    <a:lnTo>
                      <a:pt x="95" y="25"/>
                    </a:lnTo>
                    <a:lnTo>
                      <a:pt x="95" y="29"/>
                    </a:lnTo>
                    <a:lnTo>
                      <a:pt x="95" y="33"/>
                    </a:lnTo>
                    <a:lnTo>
                      <a:pt x="93" y="36"/>
                    </a:lnTo>
                    <a:lnTo>
                      <a:pt x="91" y="42"/>
                    </a:lnTo>
                    <a:lnTo>
                      <a:pt x="87" y="45"/>
                    </a:lnTo>
                    <a:lnTo>
                      <a:pt x="86" y="48"/>
                    </a:lnTo>
                    <a:lnTo>
                      <a:pt x="84" y="49"/>
                    </a:lnTo>
                    <a:lnTo>
                      <a:pt x="86" y="60"/>
                    </a:lnTo>
                    <a:lnTo>
                      <a:pt x="87" y="62"/>
                    </a:lnTo>
                    <a:lnTo>
                      <a:pt x="89" y="66"/>
                    </a:lnTo>
                    <a:lnTo>
                      <a:pt x="93" y="67"/>
                    </a:lnTo>
                    <a:lnTo>
                      <a:pt x="97" y="70"/>
                    </a:lnTo>
                    <a:lnTo>
                      <a:pt x="109" y="71"/>
                    </a:lnTo>
                    <a:lnTo>
                      <a:pt x="122" y="74"/>
                    </a:lnTo>
                    <a:lnTo>
                      <a:pt x="137" y="78"/>
                    </a:lnTo>
                    <a:lnTo>
                      <a:pt x="147" y="80"/>
                    </a:lnTo>
                    <a:lnTo>
                      <a:pt x="152" y="80"/>
                    </a:lnTo>
                    <a:lnTo>
                      <a:pt x="156" y="80"/>
                    </a:lnTo>
                    <a:lnTo>
                      <a:pt x="157" y="78"/>
                    </a:lnTo>
                    <a:lnTo>
                      <a:pt x="157" y="75"/>
                    </a:lnTo>
                    <a:lnTo>
                      <a:pt x="154" y="74"/>
                    </a:lnTo>
                    <a:lnTo>
                      <a:pt x="141" y="70"/>
                    </a:lnTo>
                    <a:lnTo>
                      <a:pt x="130" y="67"/>
                    </a:lnTo>
                    <a:lnTo>
                      <a:pt x="121" y="65"/>
                    </a:lnTo>
                    <a:lnTo>
                      <a:pt x="113" y="61"/>
                    </a:lnTo>
                    <a:lnTo>
                      <a:pt x="108" y="57"/>
                    </a:lnTo>
                    <a:lnTo>
                      <a:pt x="102" y="52"/>
                    </a:lnTo>
                    <a:lnTo>
                      <a:pt x="100" y="47"/>
                    </a:lnTo>
                    <a:lnTo>
                      <a:pt x="97" y="40"/>
                    </a:lnTo>
                    <a:lnTo>
                      <a:pt x="97" y="33"/>
                    </a:lnTo>
                    <a:lnTo>
                      <a:pt x="97" y="27"/>
                    </a:lnTo>
                    <a:lnTo>
                      <a:pt x="99" y="22"/>
                    </a:lnTo>
                    <a:lnTo>
                      <a:pt x="101" y="18"/>
                    </a:lnTo>
                    <a:lnTo>
                      <a:pt x="105" y="14"/>
                    </a:lnTo>
                    <a:lnTo>
                      <a:pt x="109" y="10"/>
                    </a:lnTo>
                    <a:lnTo>
                      <a:pt x="113" y="8"/>
                    </a:lnTo>
                    <a:lnTo>
                      <a:pt x="118" y="7"/>
                    </a:lnTo>
                    <a:lnTo>
                      <a:pt x="123" y="7"/>
                    </a:lnTo>
                    <a:lnTo>
                      <a:pt x="128" y="7"/>
                    </a:lnTo>
                    <a:lnTo>
                      <a:pt x="132" y="8"/>
                    </a:lnTo>
                    <a:lnTo>
                      <a:pt x="145" y="14"/>
                    </a:lnTo>
                    <a:lnTo>
                      <a:pt x="153" y="18"/>
                    </a:lnTo>
                    <a:lnTo>
                      <a:pt x="157" y="20"/>
                    </a:lnTo>
                    <a:lnTo>
                      <a:pt x="158" y="20"/>
                    </a:lnTo>
                    <a:lnTo>
                      <a:pt x="159" y="18"/>
                    </a:lnTo>
                    <a:lnTo>
                      <a:pt x="161" y="14"/>
                    </a:lnTo>
                    <a:lnTo>
                      <a:pt x="161" y="12"/>
                    </a:lnTo>
                    <a:lnTo>
                      <a:pt x="162" y="10"/>
                    </a:lnTo>
                    <a:lnTo>
                      <a:pt x="165" y="12"/>
                    </a:lnTo>
                    <a:lnTo>
                      <a:pt x="167" y="14"/>
                    </a:lnTo>
                    <a:lnTo>
                      <a:pt x="171" y="18"/>
                    </a:lnTo>
                    <a:lnTo>
                      <a:pt x="171" y="25"/>
                    </a:lnTo>
                    <a:lnTo>
                      <a:pt x="171" y="29"/>
                    </a:lnTo>
                    <a:lnTo>
                      <a:pt x="169" y="31"/>
                    </a:lnTo>
                    <a:lnTo>
                      <a:pt x="166" y="34"/>
                    </a:lnTo>
                    <a:lnTo>
                      <a:pt x="162" y="36"/>
                    </a:lnTo>
                    <a:lnTo>
                      <a:pt x="161" y="38"/>
                    </a:lnTo>
                    <a:lnTo>
                      <a:pt x="156" y="42"/>
                    </a:lnTo>
                    <a:lnTo>
                      <a:pt x="148" y="43"/>
                    </a:lnTo>
                    <a:lnTo>
                      <a:pt x="140" y="42"/>
                    </a:lnTo>
                    <a:lnTo>
                      <a:pt x="134" y="38"/>
                    </a:lnTo>
                    <a:lnTo>
                      <a:pt x="124" y="33"/>
                    </a:lnTo>
                    <a:lnTo>
                      <a:pt x="121" y="30"/>
                    </a:lnTo>
                    <a:lnTo>
                      <a:pt x="117" y="29"/>
                    </a:lnTo>
                    <a:lnTo>
                      <a:pt x="114" y="29"/>
                    </a:lnTo>
                    <a:lnTo>
                      <a:pt x="113" y="30"/>
                    </a:lnTo>
                    <a:lnTo>
                      <a:pt x="112" y="33"/>
                    </a:lnTo>
                    <a:lnTo>
                      <a:pt x="110" y="34"/>
                    </a:lnTo>
                    <a:lnTo>
                      <a:pt x="112" y="36"/>
                    </a:lnTo>
                    <a:lnTo>
                      <a:pt x="113" y="39"/>
                    </a:lnTo>
                    <a:lnTo>
                      <a:pt x="114" y="40"/>
                    </a:lnTo>
                    <a:lnTo>
                      <a:pt x="117" y="42"/>
                    </a:lnTo>
                    <a:lnTo>
                      <a:pt x="124" y="44"/>
                    </a:lnTo>
                    <a:lnTo>
                      <a:pt x="132" y="47"/>
                    </a:lnTo>
                    <a:lnTo>
                      <a:pt x="136" y="47"/>
                    </a:lnTo>
                    <a:lnTo>
                      <a:pt x="143" y="48"/>
                    </a:lnTo>
                    <a:lnTo>
                      <a:pt x="150" y="51"/>
                    </a:lnTo>
                    <a:lnTo>
                      <a:pt x="153" y="52"/>
                    </a:lnTo>
                    <a:lnTo>
                      <a:pt x="157" y="53"/>
                    </a:lnTo>
                    <a:lnTo>
                      <a:pt x="165" y="56"/>
                    </a:lnTo>
                    <a:lnTo>
                      <a:pt x="170" y="62"/>
                    </a:lnTo>
                    <a:lnTo>
                      <a:pt x="174" y="69"/>
                    </a:lnTo>
                    <a:lnTo>
                      <a:pt x="175" y="77"/>
                    </a:lnTo>
                    <a:lnTo>
                      <a:pt x="174" y="86"/>
                    </a:lnTo>
                    <a:lnTo>
                      <a:pt x="171" y="88"/>
                    </a:lnTo>
                    <a:lnTo>
                      <a:pt x="170" y="91"/>
                    </a:lnTo>
                    <a:lnTo>
                      <a:pt x="166" y="93"/>
                    </a:lnTo>
                    <a:lnTo>
                      <a:pt x="163" y="95"/>
                    </a:lnTo>
                    <a:lnTo>
                      <a:pt x="154" y="96"/>
                    </a:lnTo>
                    <a:lnTo>
                      <a:pt x="15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8" name="Freeform 326"/>
              <p:cNvSpPr>
                <a:spLocks/>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9" name="Freeform 327"/>
              <p:cNvSpPr>
                <a:spLocks/>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0" name="Freeform 328"/>
              <p:cNvSpPr>
                <a:spLocks/>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1" name="Freeform 329"/>
              <p:cNvSpPr>
                <a:spLocks/>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2" name="Freeform 330"/>
              <p:cNvSpPr>
                <a:spLocks/>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 name="Freeform 331"/>
              <p:cNvSpPr>
                <a:spLocks/>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 name="Freeform 332"/>
              <p:cNvSpPr>
                <a:spLocks/>
              </p:cNvSpPr>
              <p:nvPr userDrawn="1"/>
            </p:nvSpPr>
            <p:spPr bwMode="auto">
              <a:xfrm>
                <a:off x="143" y="177"/>
                <a:ext cx="15" cy="32"/>
              </a:xfrm>
              <a:custGeom>
                <a:avLst/>
                <a:gdLst>
                  <a:gd name="T0" fmla="*/ 0 w 46"/>
                  <a:gd name="T1" fmla="*/ 0 h 97"/>
                  <a:gd name="T2" fmla="*/ 0 w 46"/>
                  <a:gd name="T3" fmla="*/ 0 h 97"/>
                  <a:gd name="T4" fmla="*/ 0 w 46"/>
                  <a:gd name="T5" fmla="*/ 0 h 97"/>
                  <a:gd name="T6" fmla="*/ 0 w 46"/>
                  <a:gd name="T7" fmla="*/ 0 h 97"/>
                  <a:gd name="T8" fmla="*/ 0 w 46"/>
                  <a:gd name="T9" fmla="*/ 0 h 97"/>
                  <a:gd name="T10" fmla="*/ 0 w 46"/>
                  <a:gd name="T11" fmla="*/ 0 h 97"/>
                  <a:gd name="T12" fmla="*/ 0 w 46"/>
                  <a:gd name="T13" fmla="*/ 0 h 97"/>
                  <a:gd name="T14" fmla="*/ 0 w 46"/>
                  <a:gd name="T15" fmla="*/ 0 h 97"/>
                  <a:gd name="T16" fmla="*/ 0 w 46"/>
                  <a:gd name="T17" fmla="*/ 0 h 97"/>
                  <a:gd name="T18" fmla="*/ 0 w 46"/>
                  <a:gd name="T19" fmla="*/ 0 h 97"/>
                  <a:gd name="T20" fmla="*/ 0 w 46"/>
                  <a:gd name="T21" fmla="*/ 0 h 97"/>
                  <a:gd name="T22" fmla="*/ 0 w 46"/>
                  <a:gd name="T23" fmla="*/ 0 h 97"/>
                  <a:gd name="T24" fmla="*/ 0 w 46"/>
                  <a:gd name="T25" fmla="*/ 0 h 97"/>
                  <a:gd name="T26" fmla="*/ 0 w 46"/>
                  <a:gd name="T27" fmla="*/ 0 h 97"/>
                  <a:gd name="T28" fmla="*/ 0 w 46"/>
                  <a:gd name="T29" fmla="*/ 0 h 97"/>
                  <a:gd name="T30" fmla="*/ 0 w 46"/>
                  <a:gd name="T31" fmla="*/ 0 h 97"/>
                  <a:gd name="T32" fmla="*/ 0 w 46"/>
                  <a:gd name="T33" fmla="*/ 0 h 97"/>
                  <a:gd name="T34" fmla="*/ 0 w 46"/>
                  <a:gd name="T35" fmla="*/ 0 h 97"/>
                  <a:gd name="T36" fmla="*/ 0 w 46"/>
                  <a:gd name="T37" fmla="*/ 0 h 97"/>
                  <a:gd name="T38" fmla="*/ 0 w 46"/>
                  <a:gd name="T39" fmla="*/ 0 h 97"/>
                  <a:gd name="T40" fmla="*/ 0 w 46"/>
                  <a:gd name="T41" fmla="*/ 0 h 97"/>
                  <a:gd name="T42" fmla="*/ 0 w 46"/>
                  <a:gd name="T43" fmla="*/ 0 h 97"/>
                  <a:gd name="T44" fmla="*/ 0 w 46"/>
                  <a:gd name="T45" fmla="*/ 0 h 97"/>
                  <a:gd name="T46" fmla="*/ 0 w 46"/>
                  <a:gd name="T47" fmla="*/ 0 h 97"/>
                  <a:gd name="T48" fmla="*/ 0 w 46"/>
                  <a:gd name="T49" fmla="*/ 0 h 97"/>
                  <a:gd name="T50" fmla="*/ 0 w 46"/>
                  <a:gd name="T51" fmla="*/ 0 h 97"/>
                  <a:gd name="T52" fmla="*/ 0 w 46"/>
                  <a:gd name="T53" fmla="*/ 0 h 97"/>
                  <a:gd name="T54" fmla="*/ 0 w 46"/>
                  <a:gd name="T55" fmla="*/ 0 h 97"/>
                  <a:gd name="T56" fmla="*/ 0 w 46"/>
                  <a:gd name="T57" fmla="*/ 0 h 97"/>
                  <a:gd name="T58" fmla="*/ 0 w 46"/>
                  <a:gd name="T59" fmla="*/ 0 h 97"/>
                  <a:gd name="T60" fmla="*/ 0 w 46"/>
                  <a:gd name="T61" fmla="*/ 0 h 97"/>
                  <a:gd name="T62" fmla="*/ 0 w 46"/>
                  <a:gd name="T63" fmla="*/ 0 h 97"/>
                  <a:gd name="T64" fmla="*/ 0 w 46"/>
                  <a:gd name="T65" fmla="*/ 0 h 97"/>
                  <a:gd name="T66" fmla="*/ 0 w 46"/>
                  <a:gd name="T67" fmla="*/ 0 h 97"/>
                  <a:gd name="T68" fmla="*/ 0 w 46"/>
                  <a:gd name="T69" fmla="*/ 0 h 97"/>
                  <a:gd name="T70" fmla="*/ 0 w 46"/>
                  <a:gd name="T71" fmla="*/ 0 h 97"/>
                  <a:gd name="T72" fmla="*/ 0 w 46"/>
                  <a:gd name="T73" fmla="*/ 0 h 97"/>
                  <a:gd name="T74" fmla="*/ 0 w 46"/>
                  <a:gd name="T75" fmla="*/ 0 h 97"/>
                  <a:gd name="T76" fmla="*/ 0 w 46"/>
                  <a:gd name="T77" fmla="*/ 0 h 97"/>
                  <a:gd name="T78" fmla="*/ 0 w 46"/>
                  <a:gd name="T79" fmla="*/ 0 h 97"/>
                  <a:gd name="T80" fmla="*/ 0 w 46"/>
                  <a:gd name="T81" fmla="*/ 0 h 97"/>
                  <a:gd name="T82" fmla="*/ 0 w 46"/>
                  <a:gd name="T83" fmla="*/ 0 h 97"/>
                  <a:gd name="T84" fmla="*/ 0 w 46"/>
                  <a:gd name="T85" fmla="*/ 0 h 97"/>
                  <a:gd name="T86" fmla="*/ 0 w 46"/>
                  <a:gd name="T87" fmla="*/ 0 h 97"/>
                  <a:gd name="T88" fmla="*/ 0 w 46"/>
                  <a:gd name="T89" fmla="*/ 0 h 97"/>
                  <a:gd name="T90" fmla="*/ 0 w 46"/>
                  <a:gd name="T91" fmla="*/ 0 h 97"/>
                  <a:gd name="T92" fmla="*/ 0 w 46"/>
                  <a:gd name="T93" fmla="*/ 0 h 97"/>
                  <a:gd name="T94" fmla="*/ 0 w 46"/>
                  <a:gd name="T95" fmla="*/ 0 h 97"/>
                  <a:gd name="T96" fmla="*/ 0 w 46"/>
                  <a:gd name="T97" fmla="*/ 0 h 97"/>
                  <a:gd name="T98" fmla="*/ 0 w 46"/>
                  <a:gd name="T99" fmla="*/ 0 h 97"/>
                  <a:gd name="T100" fmla="*/ 0 w 46"/>
                  <a:gd name="T101" fmla="*/ 0 h 97"/>
                  <a:gd name="T102" fmla="*/ 0 w 46"/>
                  <a:gd name="T103" fmla="*/ 0 h 97"/>
                  <a:gd name="T104" fmla="*/ 0 w 46"/>
                  <a:gd name="T105" fmla="*/ 0 h 97"/>
                  <a:gd name="T106" fmla="*/ 0 w 46"/>
                  <a:gd name="T107" fmla="*/ 0 h 97"/>
                  <a:gd name="T108" fmla="*/ 0 w 46"/>
                  <a:gd name="T109" fmla="*/ 0 h 97"/>
                  <a:gd name="T110" fmla="*/ 0 w 46"/>
                  <a:gd name="T111" fmla="*/ 0 h 97"/>
                  <a:gd name="T112" fmla="*/ 0 w 46"/>
                  <a:gd name="T113" fmla="*/ 0 h 97"/>
                  <a:gd name="T114" fmla="*/ 0 w 46"/>
                  <a:gd name="T115" fmla="*/ 0 h 97"/>
                  <a:gd name="T116" fmla="*/ 0 w 46"/>
                  <a:gd name="T117" fmla="*/ 0 h 97"/>
                  <a:gd name="T118" fmla="*/ 0 w 46"/>
                  <a:gd name="T119" fmla="*/ 0 h 97"/>
                  <a:gd name="T120" fmla="*/ 0 w 46"/>
                  <a:gd name="T121" fmla="*/ 0 h 97"/>
                  <a:gd name="T122" fmla="*/ 0 w 46"/>
                  <a:gd name="T123" fmla="*/ 0 h 97"/>
                  <a:gd name="T124" fmla="*/ 0 w 46"/>
                  <a:gd name="T125" fmla="*/ 0 h 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6" h="97">
                    <a:moveTo>
                      <a:pt x="11" y="0"/>
                    </a:moveTo>
                    <a:lnTo>
                      <a:pt x="11" y="1"/>
                    </a:lnTo>
                    <a:lnTo>
                      <a:pt x="8" y="13"/>
                    </a:lnTo>
                    <a:lnTo>
                      <a:pt x="7" y="15"/>
                    </a:lnTo>
                    <a:lnTo>
                      <a:pt x="8" y="19"/>
                    </a:lnTo>
                    <a:lnTo>
                      <a:pt x="11" y="20"/>
                    </a:lnTo>
                    <a:lnTo>
                      <a:pt x="12" y="22"/>
                    </a:lnTo>
                    <a:lnTo>
                      <a:pt x="13" y="24"/>
                    </a:lnTo>
                    <a:lnTo>
                      <a:pt x="13" y="28"/>
                    </a:lnTo>
                    <a:lnTo>
                      <a:pt x="13" y="33"/>
                    </a:lnTo>
                    <a:lnTo>
                      <a:pt x="13" y="35"/>
                    </a:lnTo>
                    <a:lnTo>
                      <a:pt x="12" y="33"/>
                    </a:lnTo>
                    <a:lnTo>
                      <a:pt x="11" y="31"/>
                    </a:lnTo>
                    <a:lnTo>
                      <a:pt x="8" y="27"/>
                    </a:lnTo>
                    <a:lnTo>
                      <a:pt x="6" y="25"/>
                    </a:lnTo>
                    <a:lnTo>
                      <a:pt x="0" y="27"/>
                    </a:lnTo>
                    <a:lnTo>
                      <a:pt x="0" y="28"/>
                    </a:lnTo>
                    <a:lnTo>
                      <a:pt x="3" y="31"/>
                    </a:lnTo>
                    <a:lnTo>
                      <a:pt x="4" y="36"/>
                    </a:lnTo>
                    <a:lnTo>
                      <a:pt x="8" y="41"/>
                    </a:lnTo>
                    <a:lnTo>
                      <a:pt x="11" y="44"/>
                    </a:lnTo>
                    <a:lnTo>
                      <a:pt x="13" y="45"/>
                    </a:lnTo>
                    <a:lnTo>
                      <a:pt x="15" y="46"/>
                    </a:lnTo>
                    <a:lnTo>
                      <a:pt x="13" y="48"/>
                    </a:lnTo>
                    <a:lnTo>
                      <a:pt x="11" y="48"/>
                    </a:lnTo>
                    <a:lnTo>
                      <a:pt x="9" y="48"/>
                    </a:lnTo>
                    <a:lnTo>
                      <a:pt x="8" y="48"/>
                    </a:lnTo>
                    <a:lnTo>
                      <a:pt x="8" y="49"/>
                    </a:lnTo>
                    <a:lnTo>
                      <a:pt x="9" y="53"/>
                    </a:lnTo>
                    <a:lnTo>
                      <a:pt x="11" y="57"/>
                    </a:lnTo>
                    <a:lnTo>
                      <a:pt x="15" y="60"/>
                    </a:lnTo>
                    <a:lnTo>
                      <a:pt x="18" y="63"/>
                    </a:lnTo>
                    <a:lnTo>
                      <a:pt x="20" y="66"/>
                    </a:lnTo>
                    <a:lnTo>
                      <a:pt x="18" y="67"/>
                    </a:lnTo>
                    <a:lnTo>
                      <a:pt x="16" y="66"/>
                    </a:lnTo>
                    <a:lnTo>
                      <a:pt x="15" y="66"/>
                    </a:lnTo>
                    <a:lnTo>
                      <a:pt x="13" y="67"/>
                    </a:lnTo>
                    <a:lnTo>
                      <a:pt x="17" y="75"/>
                    </a:lnTo>
                    <a:lnTo>
                      <a:pt x="20" y="79"/>
                    </a:lnTo>
                    <a:lnTo>
                      <a:pt x="22" y="80"/>
                    </a:lnTo>
                    <a:lnTo>
                      <a:pt x="30" y="84"/>
                    </a:lnTo>
                    <a:lnTo>
                      <a:pt x="31" y="85"/>
                    </a:lnTo>
                    <a:lnTo>
                      <a:pt x="30" y="86"/>
                    </a:lnTo>
                    <a:lnTo>
                      <a:pt x="29" y="86"/>
                    </a:lnTo>
                    <a:lnTo>
                      <a:pt x="28" y="86"/>
                    </a:lnTo>
                    <a:lnTo>
                      <a:pt x="25" y="86"/>
                    </a:lnTo>
                    <a:lnTo>
                      <a:pt x="22" y="86"/>
                    </a:lnTo>
                    <a:lnTo>
                      <a:pt x="25" y="93"/>
                    </a:lnTo>
                    <a:lnTo>
                      <a:pt x="28" y="95"/>
                    </a:lnTo>
                    <a:lnTo>
                      <a:pt x="30" y="97"/>
                    </a:lnTo>
                    <a:lnTo>
                      <a:pt x="31" y="97"/>
                    </a:lnTo>
                    <a:lnTo>
                      <a:pt x="33" y="93"/>
                    </a:lnTo>
                    <a:lnTo>
                      <a:pt x="37" y="89"/>
                    </a:lnTo>
                    <a:lnTo>
                      <a:pt x="42" y="86"/>
                    </a:lnTo>
                    <a:lnTo>
                      <a:pt x="44" y="86"/>
                    </a:lnTo>
                    <a:lnTo>
                      <a:pt x="46" y="86"/>
                    </a:lnTo>
                    <a:lnTo>
                      <a:pt x="46" y="85"/>
                    </a:lnTo>
                    <a:lnTo>
                      <a:pt x="46" y="81"/>
                    </a:lnTo>
                    <a:lnTo>
                      <a:pt x="46" y="77"/>
                    </a:lnTo>
                    <a:lnTo>
                      <a:pt x="44" y="75"/>
                    </a:lnTo>
                    <a:lnTo>
                      <a:pt x="44" y="71"/>
                    </a:lnTo>
                    <a:lnTo>
                      <a:pt x="44" y="70"/>
                    </a:lnTo>
                    <a:lnTo>
                      <a:pt x="42" y="71"/>
                    </a:lnTo>
                    <a:lnTo>
                      <a:pt x="39" y="75"/>
                    </a:lnTo>
                    <a:lnTo>
                      <a:pt x="35" y="76"/>
                    </a:lnTo>
                    <a:lnTo>
                      <a:pt x="31" y="75"/>
                    </a:lnTo>
                    <a:lnTo>
                      <a:pt x="29" y="73"/>
                    </a:lnTo>
                    <a:lnTo>
                      <a:pt x="26" y="70"/>
                    </a:lnTo>
                    <a:lnTo>
                      <a:pt x="24" y="66"/>
                    </a:lnTo>
                    <a:lnTo>
                      <a:pt x="20" y="54"/>
                    </a:lnTo>
                    <a:lnTo>
                      <a:pt x="18" y="38"/>
                    </a:lnTo>
                    <a:lnTo>
                      <a:pt x="20" y="32"/>
                    </a:lnTo>
                    <a:lnTo>
                      <a:pt x="20" y="23"/>
                    </a:lnTo>
                    <a:lnTo>
                      <a:pt x="20" y="16"/>
                    </a:lnTo>
                    <a:lnTo>
                      <a:pt x="18" y="11"/>
                    </a:lnTo>
                    <a:lnTo>
                      <a:pt x="17" y="7"/>
                    </a:lnTo>
                    <a:lnTo>
                      <a:pt x="15" y="3"/>
                    </a:lnTo>
                    <a:lnTo>
                      <a:pt x="12" y="1"/>
                    </a:lnTo>
                    <a:lnTo>
                      <a:pt x="11"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 name="Freeform 333"/>
              <p:cNvSpPr>
                <a:spLocks/>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 name="Freeform 334"/>
              <p:cNvSpPr>
                <a:spLocks/>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 name="Freeform 335"/>
              <p:cNvSpPr>
                <a:spLocks/>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 name="Freeform 336"/>
              <p:cNvSpPr>
                <a:spLocks/>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 name="Freeform 337"/>
              <p:cNvSpPr>
                <a:spLocks/>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 name="Freeform 338"/>
              <p:cNvSpPr>
                <a:spLocks/>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 name="Freeform 339"/>
              <p:cNvSpPr>
                <a:spLocks/>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 name="Freeform 340"/>
              <p:cNvSpPr>
                <a:spLocks/>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 name="Freeform 341"/>
              <p:cNvSpPr>
                <a:spLocks/>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 name="Freeform 342"/>
              <p:cNvSpPr>
                <a:spLocks/>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 name="Freeform 343"/>
              <p:cNvSpPr>
                <a:spLocks/>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 name="Freeform 344"/>
              <p:cNvSpPr>
                <a:spLocks/>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 name="Freeform 345"/>
              <p:cNvSpPr>
                <a:spLocks/>
              </p:cNvSpPr>
              <p:nvPr userDrawn="1"/>
            </p:nvSpPr>
            <p:spPr bwMode="auto">
              <a:xfrm>
                <a:off x="249" y="177"/>
                <a:ext cx="15" cy="32"/>
              </a:xfrm>
              <a:custGeom>
                <a:avLst/>
                <a:gdLst>
                  <a:gd name="T0" fmla="*/ 0 w 47"/>
                  <a:gd name="T1" fmla="*/ 0 h 97"/>
                  <a:gd name="T2" fmla="*/ 0 w 47"/>
                  <a:gd name="T3" fmla="*/ 0 h 97"/>
                  <a:gd name="T4" fmla="*/ 0 w 47"/>
                  <a:gd name="T5" fmla="*/ 0 h 97"/>
                  <a:gd name="T6" fmla="*/ 0 w 47"/>
                  <a:gd name="T7" fmla="*/ 0 h 97"/>
                  <a:gd name="T8" fmla="*/ 0 w 47"/>
                  <a:gd name="T9" fmla="*/ 0 h 97"/>
                  <a:gd name="T10" fmla="*/ 0 w 47"/>
                  <a:gd name="T11" fmla="*/ 0 h 97"/>
                  <a:gd name="T12" fmla="*/ 0 w 47"/>
                  <a:gd name="T13" fmla="*/ 0 h 97"/>
                  <a:gd name="T14" fmla="*/ 0 w 47"/>
                  <a:gd name="T15" fmla="*/ 0 h 97"/>
                  <a:gd name="T16" fmla="*/ 0 w 47"/>
                  <a:gd name="T17" fmla="*/ 0 h 97"/>
                  <a:gd name="T18" fmla="*/ 0 w 47"/>
                  <a:gd name="T19" fmla="*/ 0 h 97"/>
                  <a:gd name="T20" fmla="*/ 0 w 47"/>
                  <a:gd name="T21" fmla="*/ 0 h 97"/>
                  <a:gd name="T22" fmla="*/ 0 w 47"/>
                  <a:gd name="T23" fmla="*/ 0 h 97"/>
                  <a:gd name="T24" fmla="*/ 0 w 47"/>
                  <a:gd name="T25" fmla="*/ 0 h 97"/>
                  <a:gd name="T26" fmla="*/ 0 w 47"/>
                  <a:gd name="T27" fmla="*/ 0 h 97"/>
                  <a:gd name="T28" fmla="*/ 0 w 47"/>
                  <a:gd name="T29" fmla="*/ 0 h 97"/>
                  <a:gd name="T30" fmla="*/ 0 w 47"/>
                  <a:gd name="T31" fmla="*/ 0 h 97"/>
                  <a:gd name="T32" fmla="*/ 0 w 47"/>
                  <a:gd name="T33" fmla="*/ 0 h 97"/>
                  <a:gd name="T34" fmla="*/ 0 w 47"/>
                  <a:gd name="T35" fmla="*/ 0 h 97"/>
                  <a:gd name="T36" fmla="*/ 0 w 47"/>
                  <a:gd name="T37" fmla="*/ 0 h 97"/>
                  <a:gd name="T38" fmla="*/ 0 w 47"/>
                  <a:gd name="T39" fmla="*/ 0 h 97"/>
                  <a:gd name="T40" fmla="*/ 0 w 47"/>
                  <a:gd name="T41" fmla="*/ 0 h 97"/>
                  <a:gd name="T42" fmla="*/ 0 w 47"/>
                  <a:gd name="T43" fmla="*/ 0 h 97"/>
                  <a:gd name="T44" fmla="*/ 0 w 47"/>
                  <a:gd name="T45" fmla="*/ 0 h 97"/>
                  <a:gd name="T46" fmla="*/ 0 w 47"/>
                  <a:gd name="T47" fmla="*/ 0 h 97"/>
                  <a:gd name="T48" fmla="*/ 0 w 47"/>
                  <a:gd name="T49" fmla="*/ 0 h 97"/>
                  <a:gd name="T50" fmla="*/ 0 w 47"/>
                  <a:gd name="T51" fmla="*/ 0 h 97"/>
                  <a:gd name="T52" fmla="*/ 0 w 47"/>
                  <a:gd name="T53" fmla="*/ 0 h 97"/>
                  <a:gd name="T54" fmla="*/ 0 w 47"/>
                  <a:gd name="T55" fmla="*/ 0 h 97"/>
                  <a:gd name="T56" fmla="*/ 0 w 47"/>
                  <a:gd name="T57" fmla="*/ 0 h 97"/>
                  <a:gd name="T58" fmla="*/ 0 w 47"/>
                  <a:gd name="T59" fmla="*/ 0 h 97"/>
                  <a:gd name="T60" fmla="*/ 0 w 47"/>
                  <a:gd name="T61" fmla="*/ 0 h 97"/>
                  <a:gd name="T62" fmla="*/ 0 w 47"/>
                  <a:gd name="T63" fmla="*/ 0 h 97"/>
                  <a:gd name="T64" fmla="*/ 0 w 47"/>
                  <a:gd name="T65" fmla="*/ 0 h 97"/>
                  <a:gd name="T66" fmla="*/ 0 w 47"/>
                  <a:gd name="T67" fmla="*/ 0 h 97"/>
                  <a:gd name="T68" fmla="*/ 0 w 47"/>
                  <a:gd name="T69" fmla="*/ 0 h 97"/>
                  <a:gd name="T70" fmla="*/ 0 w 47"/>
                  <a:gd name="T71" fmla="*/ 0 h 97"/>
                  <a:gd name="T72" fmla="*/ 0 w 47"/>
                  <a:gd name="T73" fmla="*/ 0 h 97"/>
                  <a:gd name="T74" fmla="*/ 0 w 47"/>
                  <a:gd name="T75" fmla="*/ 0 h 97"/>
                  <a:gd name="T76" fmla="*/ 0 w 47"/>
                  <a:gd name="T77" fmla="*/ 0 h 97"/>
                  <a:gd name="T78" fmla="*/ 0 w 47"/>
                  <a:gd name="T79" fmla="*/ 0 h 97"/>
                  <a:gd name="T80" fmla="*/ 0 w 47"/>
                  <a:gd name="T81" fmla="*/ 0 h 97"/>
                  <a:gd name="T82" fmla="*/ 0 w 47"/>
                  <a:gd name="T83" fmla="*/ 0 h 97"/>
                  <a:gd name="T84" fmla="*/ 0 w 47"/>
                  <a:gd name="T85" fmla="*/ 0 h 97"/>
                  <a:gd name="T86" fmla="*/ 0 w 47"/>
                  <a:gd name="T87" fmla="*/ 0 h 97"/>
                  <a:gd name="T88" fmla="*/ 0 w 47"/>
                  <a:gd name="T89" fmla="*/ 0 h 97"/>
                  <a:gd name="T90" fmla="*/ 0 w 47"/>
                  <a:gd name="T91" fmla="*/ 0 h 97"/>
                  <a:gd name="T92" fmla="*/ 0 w 47"/>
                  <a:gd name="T93" fmla="*/ 0 h 97"/>
                  <a:gd name="T94" fmla="*/ 0 w 47"/>
                  <a:gd name="T95" fmla="*/ 0 h 97"/>
                  <a:gd name="T96" fmla="*/ 0 w 47"/>
                  <a:gd name="T97" fmla="*/ 0 h 97"/>
                  <a:gd name="T98" fmla="*/ 0 w 47"/>
                  <a:gd name="T99" fmla="*/ 0 h 97"/>
                  <a:gd name="T100" fmla="*/ 0 w 47"/>
                  <a:gd name="T101" fmla="*/ 0 h 97"/>
                  <a:gd name="T102" fmla="*/ 0 w 47"/>
                  <a:gd name="T103" fmla="*/ 0 h 97"/>
                  <a:gd name="T104" fmla="*/ 0 w 47"/>
                  <a:gd name="T105" fmla="*/ 0 h 97"/>
                  <a:gd name="T106" fmla="*/ 0 w 47"/>
                  <a:gd name="T107" fmla="*/ 0 h 97"/>
                  <a:gd name="T108" fmla="*/ 0 w 47"/>
                  <a:gd name="T109" fmla="*/ 0 h 97"/>
                  <a:gd name="T110" fmla="*/ 0 w 47"/>
                  <a:gd name="T111" fmla="*/ 0 h 97"/>
                  <a:gd name="T112" fmla="*/ 0 w 47"/>
                  <a:gd name="T113" fmla="*/ 0 h 97"/>
                  <a:gd name="T114" fmla="*/ 0 w 47"/>
                  <a:gd name="T115" fmla="*/ 0 h 97"/>
                  <a:gd name="T116" fmla="*/ 0 w 47"/>
                  <a:gd name="T117" fmla="*/ 0 h 97"/>
                  <a:gd name="T118" fmla="*/ 0 w 47"/>
                  <a:gd name="T119" fmla="*/ 0 h 97"/>
                  <a:gd name="T120" fmla="*/ 0 w 47"/>
                  <a:gd name="T121" fmla="*/ 0 h 9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7" h="97">
                    <a:moveTo>
                      <a:pt x="10" y="0"/>
                    </a:moveTo>
                    <a:lnTo>
                      <a:pt x="10" y="1"/>
                    </a:lnTo>
                    <a:lnTo>
                      <a:pt x="9" y="9"/>
                    </a:lnTo>
                    <a:lnTo>
                      <a:pt x="8" y="13"/>
                    </a:lnTo>
                    <a:lnTo>
                      <a:pt x="8" y="15"/>
                    </a:lnTo>
                    <a:lnTo>
                      <a:pt x="8" y="19"/>
                    </a:lnTo>
                    <a:lnTo>
                      <a:pt x="10" y="20"/>
                    </a:lnTo>
                    <a:lnTo>
                      <a:pt x="13" y="22"/>
                    </a:lnTo>
                    <a:lnTo>
                      <a:pt x="13" y="24"/>
                    </a:lnTo>
                    <a:lnTo>
                      <a:pt x="13" y="28"/>
                    </a:lnTo>
                    <a:lnTo>
                      <a:pt x="14" y="33"/>
                    </a:lnTo>
                    <a:lnTo>
                      <a:pt x="13" y="35"/>
                    </a:lnTo>
                    <a:lnTo>
                      <a:pt x="12" y="33"/>
                    </a:lnTo>
                    <a:lnTo>
                      <a:pt x="10" y="31"/>
                    </a:lnTo>
                    <a:lnTo>
                      <a:pt x="8" y="27"/>
                    </a:lnTo>
                    <a:lnTo>
                      <a:pt x="5" y="25"/>
                    </a:lnTo>
                    <a:lnTo>
                      <a:pt x="0" y="27"/>
                    </a:lnTo>
                    <a:lnTo>
                      <a:pt x="5" y="36"/>
                    </a:lnTo>
                    <a:lnTo>
                      <a:pt x="8" y="41"/>
                    </a:lnTo>
                    <a:lnTo>
                      <a:pt x="13" y="45"/>
                    </a:lnTo>
                    <a:lnTo>
                      <a:pt x="14" y="46"/>
                    </a:lnTo>
                    <a:lnTo>
                      <a:pt x="14" y="48"/>
                    </a:lnTo>
                    <a:lnTo>
                      <a:pt x="13" y="48"/>
                    </a:lnTo>
                    <a:lnTo>
                      <a:pt x="10" y="48"/>
                    </a:lnTo>
                    <a:lnTo>
                      <a:pt x="9" y="48"/>
                    </a:lnTo>
                    <a:lnTo>
                      <a:pt x="8" y="49"/>
                    </a:lnTo>
                    <a:lnTo>
                      <a:pt x="9" y="53"/>
                    </a:lnTo>
                    <a:lnTo>
                      <a:pt x="10" y="57"/>
                    </a:lnTo>
                    <a:lnTo>
                      <a:pt x="14" y="60"/>
                    </a:lnTo>
                    <a:lnTo>
                      <a:pt x="18" y="63"/>
                    </a:lnTo>
                    <a:lnTo>
                      <a:pt x="19" y="66"/>
                    </a:lnTo>
                    <a:lnTo>
                      <a:pt x="18" y="67"/>
                    </a:lnTo>
                    <a:lnTo>
                      <a:pt x="17" y="66"/>
                    </a:lnTo>
                    <a:lnTo>
                      <a:pt x="16" y="66"/>
                    </a:lnTo>
                    <a:lnTo>
                      <a:pt x="14" y="66"/>
                    </a:lnTo>
                    <a:lnTo>
                      <a:pt x="14" y="67"/>
                    </a:lnTo>
                    <a:lnTo>
                      <a:pt x="14" y="71"/>
                    </a:lnTo>
                    <a:lnTo>
                      <a:pt x="17" y="75"/>
                    </a:lnTo>
                    <a:lnTo>
                      <a:pt x="19" y="79"/>
                    </a:lnTo>
                    <a:lnTo>
                      <a:pt x="22" y="80"/>
                    </a:lnTo>
                    <a:lnTo>
                      <a:pt x="30" y="84"/>
                    </a:lnTo>
                    <a:lnTo>
                      <a:pt x="31" y="85"/>
                    </a:lnTo>
                    <a:lnTo>
                      <a:pt x="30" y="86"/>
                    </a:lnTo>
                    <a:lnTo>
                      <a:pt x="28" y="86"/>
                    </a:lnTo>
                    <a:lnTo>
                      <a:pt x="27" y="86"/>
                    </a:lnTo>
                    <a:lnTo>
                      <a:pt x="25" y="86"/>
                    </a:lnTo>
                    <a:lnTo>
                      <a:pt x="23" y="86"/>
                    </a:lnTo>
                    <a:lnTo>
                      <a:pt x="26" y="93"/>
                    </a:lnTo>
                    <a:lnTo>
                      <a:pt x="28" y="95"/>
                    </a:lnTo>
                    <a:lnTo>
                      <a:pt x="30" y="97"/>
                    </a:lnTo>
                    <a:lnTo>
                      <a:pt x="31" y="97"/>
                    </a:lnTo>
                    <a:lnTo>
                      <a:pt x="32" y="93"/>
                    </a:lnTo>
                    <a:lnTo>
                      <a:pt x="38" y="89"/>
                    </a:lnTo>
                    <a:lnTo>
                      <a:pt x="41" y="86"/>
                    </a:lnTo>
                    <a:lnTo>
                      <a:pt x="45" y="86"/>
                    </a:lnTo>
                    <a:lnTo>
                      <a:pt x="47" y="85"/>
                    </a:lnTo>
                    <a:lnTo>
                      <a:pt x="45" y="81"/>
                    </a:lnTo>
                    <a:lnTo>
                      <a:pt x="45" y="77"/>
                    </a:lnTo>
                    <a:lnTo>
                      <a:pt x="45" y="75"/>
                    </a:lnTo>
                    <a:lnTo>
                      <a:pt x="45" y="71"/>
                    </a:lnTo>
                    <a:lnTo>
                      <a:pt x="44" y="70"/>
                    </a:lnTo>
                    <a:lnTo>
                      <a:pt x="43" y="71"/>
                    </a:lnTo>
                    <a:lnTo>
                      <a:pt x="39" y="75"/>
                    </a:lnTo>
                    <a:lnTo>
                      <a:pt x="35" y="76"/>
                    </a:lnTo>
                    <a:lnTo>
                      <a:pt x="31" y="75"/>
                    </a:lnTo>
                    <a:lnTo>
                      <a:pt x="28" y="73"/>
                    </a:lnTo>
                    <a:lnTo>
                      <a:pt x="26" y="70"/>
                    </a:lnTo>
                    <a:lnTo>
                      <a:pt x="23" y="66"/>
                    </a:lnTo>
                    <a:lnTo>
                      <a:pt x="21" y="54"/>
                    </a:lnTo>
                    <a:lnTo>
                      <a:pt x="19" y="38"/>
                    </a:lnTo>
                    <a:lnTo>
                      <a:pt x="19" y="32"/>
                    </a:lnTo>
                    <a:lnTo>
                      <a:pt x="19" y="24"/>
                    </a:lnTo>
                    <a:lnTo>
                      <a:pt x="19" y="22"/>
                    </a:lnTo>
                    <a:lnTo>
                      <a:pt x="19" y="16"/>
                    </a:lnTo>
                    <a:lnTo>
                      <a:pt x="18" y="11"/>
                    </a:lnTo>
                    <a:lnTo>
                      <a:pt x="17" y="7"/>
                    </a:lnTo>
                    <a:lnTo>
                      <a:pt x="14" y="3"/>
                    </a:lnTo>
                    <a:lnTo>
                      <a:pt x="12" y="1"/>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 name="Freeform 346"/>
              <p:cNvSpPr>
                <a:spLocks/>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 name="Freeform 347"/>
              <p:cNvSpPr>
                <a:spLocks/>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 name="Freeform 348"/>
              <p:cNvSpPr>
                <a:spLocks/>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 name="Freeform 349"/>
              <p:cNvSpPr>
                <a:spLocks/>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 name="Freeform 350"/>
              <p:cNvSpPr>
                <a:spLocks/>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 name="Freeform 351"/>
              <p:cNvSpPr>
                <a:spLocks/>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 name="Freeform 352"/>
              <p:cNvSpPr>
                <a:spLocks/>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 name="Freeform 353"/>
              <p:cNvSpPr>
                <a:spLocks/>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 name="Freeform 354"/>
              <p:cNvSpPr>
                <a:spLocks/>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 name="Freeform 355"/>
              <p:cNvSpPr>
                <a:spLocks/>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8" name="Freeform 356"/>
              <p:cNvSpPr>
                <a:spLocks/>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9" name="Freeform 357"/>
              <p:cNvSpPr>
                <a:spLocks/>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0" name="Freeform 358"/>
              <p:cNvSpPr>
                <a:spLocks/>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1" name="Freeform 359"/>
              <p:cNvSpPr>
                <a:spLocks/>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2" name="Freeform 360"/>
              <p:cNvSpPr>
                <a:spLocks/>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3" name="Freeform 361"/>
              <p:cNvSpPr>
                <a:spLocks/>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4" name="Freeform 362"/>
              <p:cNvSpPr>
                <a:spLocks/>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5" name="Freeform 363"/>
              <p:cNvSpPr>
                <a:spLocks/>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6" name="Freeform 364"/>
              <p:cNvSpPr>
                <a:spLocks/>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7" name="Freeform 365"/>
              <p:cNvSpPr>
                <a:spLocks/>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8" name="Freeform 366"/>
              <p:cNvSpPr>
                <a:spLocks/>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9" name="Freeform 367"/>
              <p:cNvSpPr>
                <a:spLocks/>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0" name="Freeform 368"/>
              <p:cNvSpPr>
                <a:spLocks/>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1" name="Freeform 369"/>
              <p:cNvSpPr>
                <a:spLocks/>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2" name="Freeform 370"/>
              <p:cNvSpPr>
                <a:spLocks/>
              </p:cNvSpPr>
              <p:nvPr userDrawn="1"/>
            </p:nvSpPr>
            <p:spPr bwMode="auto">
              <a:xfrm>
                <a:off x="256" y="310"/>
                <a:ext cx="25" cy="31"/>
              </a:xfrm>
              <a:custGeom>
                <a:avLst/>
                <a:gdLst>
                  <a:gd name="T0" fmla="*/ 0 w 75"/>
                  <a:gd name="T1" fmla="*/ 0 h 94"/>
                  <a:gd name="T2" fmla="*/ 0 w 75"/>
                  <a:gd name="T3" fmla="*/ 0 h 94"/>
                  <a:gd name="T4" fmla="*/ 0 w 75"/>
                  <a:gd name="T5" fmla="*/ 0 h 94"/>
                  <a:gd name="T6" fmla="*/ 0 w 75"/>
                  <a:gd name="T7" fmla="*/ 0 h 94"/>
                  <a:gd name="T8" fmla="*/ 0 w 75"/>
                  <a:gd name="T9" fmla="*/ 0 h 94"/>
                  <a:gd name="T10" fmla="*/ 0 w 75"/>
                  <a:gd name="T11" fmla="*/ 0 h 94"/>
                  <a:gd name="T12" fmla="*/ 0 w 75"/>
                  <a:gd name="T13" fmla="*/ 0 h 94"/>
                  <a:gd name="T14" fmla="*/ 0 w 75"/>
                  <a:gd name="T15" fmla="*/ 0 h 94"/>
                  <a:gd name="T16" fmla="*/ 0 w 75"/>
                  <a:gd name="T17" fmla="*/ 0 h 94"/>
                  <a:gd name="T18" fmla="*/ 0 w 75"/>
                  <a:gd name="T19" fmla="*/ 0 h 94"/>
                  <a:gd name="T20" fmla="*/ 0 w 75"/>
                  <a:gd name="T21" fmla="*/ 0 h 94"/>
                  <a:gd name="T22" fmla="*/ 0 w 75"/>
                  <a:gd name="T23" fmla="*/ 0 h 94"/>
                  <a:gd name="T24" fmla="*/ 0 w 75"/>
                  <a:gd name="T25" fmla="*/ 0 h 94"/>
                  <a:gd name="T26" fmla="*/ 0 w 75"/>
                  <a:gd name="T27" fmla="*/ 0 h 94"/>
                  <a:gd name="T28" fmla="*/ 0 w 75"/>
                  <a:gd name="T29" fmla="*/ 0 h 94"/>
                  <a:gd name="T30" fmla="*/ 0 w 75"/>
                  <a:gd name="T31" fmla="*/ 0 h 94"/>
                  <a:gd name="T32" fmla="*/ 0 w 75"/>
                  <a:gd name="T33" fmla="*/ 0 h 94"/>
                  <a:gd name="T34" fmla="*/ 0 w 75"/>
                  <a:gd name="T35" fmla="*/ 0 h 94"/>
                  <a:gd name="T36" fmla="*/ 0 w 75"/>
                  <a:gd name="T37" fmla="*/ 0 h 94"/>
                  <a:gd name="T38" fmla="*/ 0 w 75"/>
                  <a:gd name="T39" fmla="*/ 0 h 94"/>
                  <a:gd name="T40" fmla="*/ 0 w 75"/>
                  <a:gd name="T41" fmla="*/ 0 h 94"/>
                  <a:gd name="T42" fmla="*/ 0 w 75"/>
                  <a:gd name="T43" fmla="*/ 0 h 94"/>
                  <a:gd name="T44" fmla="*/ 0 w 75"/>
                  <a:gd name="T45" fmla="*/ 0 h 94"/>
                  <a:gd name="T46" fmla="*/ 0 w 75"/>
                  <a:gd name="T47" fmla="*/ 0 h 94"/>
                  <a:gd name="T48" fmla="*/ 0 w 75"/>
                  <a:gd name="T49" fmla="*/ 0 h 94"/>
                  <a:gd name="T50" fmla="*/ 0 w 75"/>
                  <a:gd name="T51" fmla="*/ 0 h 94"/>
                  <a:gd name="T52" fmla="*/ 0 w 75"/>
                  <a:gd name="T53" fmla="*/ 0 h 94"/>
                  <a:gd name="T54" fmla="*/ 0 w 75"/>
                  <a:gd name="T55" fmla="*/ 0 h 94"/>
                  <a:gd name="T56" fmla="*/ 0 w 75"/>
                  <a:gd name="T57" fmla="*/ 0 h 94"/>
                  <a:gd name="T58" fmla="*/ 0 w 75"/>
                  <a:gd name="T59" fmla="*/ 0 h 94"/>
                  <a:gd name="T60" fmla="*/ 0 w 75"/>
                  <a:gd name="T61" fmla="*/ 0 h 94"/>
                  <a:gd name="T62" fmla="*/ 0 w 75"/>
                  <a:gd name="T63" fmla="*/ 0 h 94"/>
                  <a:gd name="T64" fmla="*/ 0 w 75"/>
                  <a:gd name="T65" fmla="*/ 0 h 94"/>
                  <a:gd name="T66" fmla="*/ 0 w 75"/>
                  <a:gd name="T67" fmla="*/ 0 h 94"/>
                  <a:gd name="T68" fmla="*/ 0 w 75"/>
                  <a:gd name="T69" fmla="*/ 0 h 94"/>
                  <a:gd name="T70" fmla="*/ 0 w 75"/>
                  <a:gd name="T71" fmla="*/ 0 h 94"/>
                  <a:gd name="T72" fmla="*/ 0 w 75"/>
                  <a:gd name="T73" fmla="*/ 0 h 94"/>
                  <a:gd name="T74" fmla="*/ 0 w 75"/>
                  <a:gd name="T75" fmla="*/ 0 h 94"/>
                  <a:gd name="T76" fmla="*/ 0 w 75"/>
                  <a:gd name="T77" fmla="*/ 0 h 94"/>
                  <a:gd name="T78" fmla="*/ 0 w 75"/>
                  <a:gd name="T79" fmla="*/ 0 h 94"/>
                  <a:gd name="T80" fmla="*/ 0 w 75"/>
                  <a:gd name="T81" fmla="*/ 0 h 94"/>
                  <a:gd name="T82" fmla="*/ 0 w 75"/>
                  <a:gd name="T83" fmla="*/ 0 h 94"/>
                  <a:gd name="T84" fmla="*/ 0 w 75"/>
                  <a:gd name="T85" fmla="*/ 0 h 94"/>
                  <a:gd name="T86" fmla="*/ 0 w 75"/>
                  <a:gd name="T87" fmla="*/ 0 h 9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5" h="94">
                    <a:moveTo>
                      <a:pt x="0" y="94"/>
                    </a:moveTo>
                    <a:lnTo>
                      <a:pt x="0" y="94"/>
                    </a:lnTo>
                    <a:lnTo>
                      <a:pt x="2" y="92"/>
                    </a:lnTo>
                    <a:lnTo>
                      <a:pt x="9" y="90"/>
                    </a:lnTo>
                    <a:lnTo>
                      <a:pt x="11" y="89"/>
                    </a:lnTo>
                    <a:lnTo>
                      <a:pt x="14" y="88"/>
                    </a:lnTo>
                    <a:lnTo>
                      <a:pt x="15" y="85"/>
                    </a:lnTo>
                    <a:lnTo>
                      <a:pt x="17" y="82"/>
                    </a:lnTo>
                    <a:lnTo>
                      <a:pt x="18" y="79"/>
                    </a:lnTo>
                    <a:lnTo>
                      <a:pt x="20" y="77"/>
                    </a:lnTo>
                    <a:lnTo>
                      <a:pt x="23" y="75"/>
                    </a:lnTo>
                    <a:lnTo>
                      <a:pt x="24" y="75"/>
                    </a:lnTo>
                    <a:lnTo>
                      <a:pt x="23" y="79"/>
                    </a:lnTo>
                    <a:lnTo>
                      <a:pt x="22" y="81"/>
                    </a:lnTo>
                    <a:lnTo>
                      <a:pt x="23" y="85"/>
                    </a:lnTo>
                    <a:lnTo>
                      <a:pt x="24" y="88"/>
                    </a:lnTo>
                    <a:lnTo>
                      <a:pt x="26" y="85"/>
                    </a:lnTo>
                    <a:lnTo>
                      <a:pt x="28" y="84"/>
                    </a:lnTo>
                    <a:lnTo>
                      <a:pt x="31" y="81"/>
                    </a:lnTo>
                    <a:lnTo>
                      <a:pt x="32" y="79"/>
                    </a:lnTo>
                    <a:lnTo>
                      <a:pt x="33" y="72"/>
                    </a:lnTo>
                    <a:lnTo>
                      <a:pt x="35" y="70"/>
                    </a:lnTo>
                    <a:lnTo>
                      <a:pt x="36" y="68"/>
                    </a:lnTo>
                    <a:lnTo>
                      <a:pt x="37" y="71"/>
                    </a:lnTo>
                    <a:lnTo>
                      <a:pt x="39" y="72"/>
                    </a:lnTo>
                    <a:lnTo>
                      <a:pt x="41" y="71"/>
                    </a:lnTo>
                    <a:lnTo>
                      <a:pt x="42" y="68"/>
                    </a:lnTo>
                    <a:lnTo>
                      <a:pt x="44" y="66"/>
                    </a:lnTo>
                    <a:lnTo>
                      <a:pt x="45" y="62"/>
                    </a:lnTo>
                    <a:lnTo>
                      <a:pt x="45" y="59"/>
                    </a:lnTo>
                    <a:lnTo>
                      <a:pt x="46" y="59"/>
                    </a:lnTo>
                    <a:lnTo>
                      <a:pt x="48" y="59"/>
                    </a:lnTo>
                    <a:lnTo>
                      <a:pt x="48" y="63"/>
                    </a:lnTo>
                    <a:lnTo>
                      <a:pt x="49" y="64"/>
                    </a:lnTo>
                    <a:lnTo>
                      <a:pt x="50" y="63"/>
                    </a:lnTo>
                    <a:lnTo>
                      <a:pt x="53" y="60"/>
                    </a:lnTo>
                    <a:lnTo>
                      <a:pt x="54" y="58"/>
                    </a:lnTo>
                    <a:lnTo>
                      <a:pt x="54" y="55"/>
                    </a:lnTo>
                    <a:lnTo>
                      <a:pt x="55" y="53"/>
                    </a:lnTo>
                    <a:lnTo>
                      <a:pt x="57" y="53"/>
                    </a:lnTo>
                    <a:lnTo>
                      <a:pt x="57" y="55"/>
                    </a:lnTo>
                    <a:lnTo>
                      <a:pt x="59" y="57"/>
                    </a:lnTo>
                    <a:lnTo>
                      <a:pt x="61" y="55"/>
                    </a:lnTo>
                    <a:lnTo>
                      <a:pt x="62" y="54"/>
                    </a:lnTo>
                    <a:lnTo>
                      <a:pt x="63" y="53"/>
                    </a:lnTo>
                    <a:lnTo>
                      <a:pt x="65" y="50"/>
                    </a:lnTo>
                    <a:lnTo>
                      <a:pt x="63" y="49"/>
                    </a:lnTo>
                    <a:lnTo>
                      <a:pt x="61" y="44"/>
                    </a:lnTo>
                    <a:lnTo>
                      <a:pt x="59" y="37"/>
                    </a:lnTo>
                    <a:lnTo>
                      <a:pt x="61" y="33"/>
                    </a:lnTo>
                    <a:lnTo>
                      <a:pt x="62" y="29"/>
                    </a:lnTo>
                    <a:lnTo>
                      <a:pt x="68" y="18"/>
                    </a:lnTo>
                    <a:lnTo>
                      <a:pt x="74" y="10"/>
                    </a:lnTo>
                    <a:lnTo>
                      <a:pt x="75" y="5"/>
                    </a:lnTo>
                    <a:lnTo>
                      <a:pt x="75" y="3"/>
                    </a:lnTo>
                    <a:lnTo>
                      <a:pt x="74" y="3"/>
                    </a:lnTo>
                    <a:lnTo>
                      <a:pt x="71" y="3"/>
                    </a:lnTo>
                    <a:lnTo>
                      <a:pt x="70" y="3"/>
                    </a:lnTo>
                    <a:lnTo>
                      <a:pt x="68" y="3"/>
                    </a:lnTo>
                    <a:lnTo>
                      <a:pt x="67" y="2"/>
                    </a:lnTo>
                    <a:lnTo>
                      <a:pt x="67" y="1"/>
                    </a:lnTo>
                    <a:lnTo>
                      <a:pt x="66" y="0"/>
                    </a:lnTo>
                    <a:lnTo>
                      <a:pt x="65" y="0"/>
                    </a:lnTo>
                    <a:lnTo>
                      <a:pt x="62" y="1"/>
                    </a:lnTo>
                    <a:lnTo>
                      <a:pt x="61" y="1"/>
                    </a:lnTo>
                    <a:lnTo>
                      <a:pt x="61" y="2"/>
                    </a:lnTo>
                    <a:lnTo>
                      <a:pt x="61" y="3"/>
                    </a:lnTo>
                    <a:lnTo>
                      <a:pt x="61" y="5"/>
                    </a:lnTo>
                    <a:lnTo>
                      <a:pt x="59" y="7"/>
                    </a:lnTo>
                    <a:lnTo>
                      <a:pt x="57" y="10"/>
                    </a:lnTo>
                    <a:lnTo>
                      <a:pt x="54" y="13"/>
                    </a:lnTo>
                    <a:lnTo>
                      <a:pt x="49" y="19"/>
                    </a:lnTo>
                    <a:lnTo>
                      <a:pt x="48" y="23"/>
                    </a:lnTo>
                    <a:lnTo>
                      <a:pt x="46" y="25"/>
                    </a:lnTo>
                    <a:lnTo>
                      <a:pt x="48" y="33"/>
                    </a:lnTo>
                    <a:lnTo>
                      <a:pt x="50" y="42"/>
                    </a:lnTo>
                    <a:lnTo>
                      <a:pt x="50" y="45"/>
                    </a:lnTo>
                    <a:lnTo>
                      <a:pt x="48" y="49"/>
                    </a:lnTo>
                    <a:lnTo>
                      <a:pt x="41" y="57"/>
                    </a:lnTo>
                    <a:lnTo>
                      <a:pt x="30" y="64"/>
                    </a:lnTo>
                    <a:lnTo>
                      <a:pt x="15" y="73"/>
                    </a:lnTo>
                    <a:lnTo>
                      <a:pt x="7" y="77"/>
                    </a:lnTo>
                    <a:lnTo>
                      <a:pt x="2" y="81"/>
                    </a:lnTo>
                    <a:lnTo>
                      <a:pt x="1" y="85"/>
                    </a:lnTo>
                    <a:lnTo>
                      <a:pt x="0" y="90"/>
                    </a:lnTo>
                    <a:lnTo>
                      <a:pt x="0" y="9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3" name="Freeform 371"/>
              <p:cNvSpPr>
                <a:spLocks/>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4" name="Freeform 372"/>
              <p:cNvSpPr>
                <a:spLocks/>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5" name="Freeform 373"/>
              <p:cNvSpPr>
                <a:spLocks/>
              </p:cNvSpPr>
              <p:nvPr userDrawn="1"/>
            </p:nvSpPr>
            <p:spPr bwMode="auto">
              <a:xfrm>
                <a:off x="256" y="290"/>
                <a:ext cx="2" cy="4"/>
              </a:xfrm>
              <a:custGeom>
                <a:avLst/>
                <a:gdLst>
                  <a:gd name="T0" fmla="*/ 0 w 5"/>
                  <a:gd name="T1" fmla="*/ 0 h 13"/>
                  <a:gd name="T2" fmla="*/ 0 w 5"/>
                  <a:gd name="T3" fmla="*/ 0 h 13"/>
                  <a:gd name="T4" fmla="*/ 0 w 5"/>
                  <a:gd name="T5" fmla="*/ 0 h 13"/>
                  <a:gd name="T6" fmla="*/ 0 w 5"/>
                  <a:gd name="T7" fmla="*/ 0 h 13"/>
                  <a:gd name="T8" fmla="*/ 0 w 5"/>
                  <a:gd name="T9" fmla="*/ 0 h 13"/>
                  <a:gd name="T10" fmla="*/ 0 w 5"/>
                  <a:gd name="T11" fmla="*/ 0 h 13"/>
                  <a:gd name="T12" fmla="*/ 0 w 5"/>
                  <a:gd name="T13" fmla="*/ 0 h 13"/>
                  <a:gd name="T14" fmla="*/ 0 w 5"/>
                  <a:gd name="T15" fmla="*/ 0 h 13"/>
                  <a:gd name="T16" fmla="*/ 0 w 5"/>
                  <a:gd name="T17" fmla="*/ 0 h 13"/>
                  <a:gd name="T18" fmla="*/ 0 w 5"/>
                  <a:gd name="T19" fmla="*/ 0 h 13"/>
                  <a:gd name="T20" fmla="*/ 0 w 5"/>
                  <a:gd name="T21" fmla="*/ 0 h 13"/>
                  <a:gd name="T22" fmla="*/ 0 w 5"/>
                  <a:gd name="T23" fmla="*/ 0 h 13"/>
                  <a:gd name="T24" fmla="*/ 0 w 5"/>
                  <a:gd name="T25" fmla="*/ 0 h 13"/>
                  <a:gd name="T26" fmla="*/ 0 w 5"/>
                  <a:gd name="T27" fmla="*/ 0 h 13"/>
                  <a:gd name="T28" fmla="*/ 0 w 5"/>
                  <a:gd name="T29" fmla="*/ 0 h 13"/>
                  <a:gd name="T30" fmla="*/ 0 w 5"/>
                  <a:gd name="T31" fmla="*/ 0 h 13"/>
                  <a:gd name="T32" fmla="*/ 0 w 5"/>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 h="13">
                    <a:moveTo>
                      <a:pt x="0" y="13"/>
                    </a:moveTo>
                    <a:lnTo>
                      <a:pt x="1" y="12"/>
                    </a:lnTo>
                    <a:lnTo>
                      <a:pt x="3" y="10"/>
                    </a:lnTo>
                    <a:lnTo>
                      <a:pt x="4" y="8"/>
                    </a:lnTo>
                    <a:lnTo>
                      <a:pt x="5" y="5"/>
                    </a:lnTo>
                    <a:lnTo>
                      <a:pt x="4" y="3"/>
                    </a:lnTo>
                    <a:lnTo>
                      <a:pt x="1" y="0"/>
                    </a:lnTo>
                    <a:lnTo>
                      <a:pt x="1" y="1"/>
                    </a:lnTo>
                    <a:lnTo>
                      <a:pt x="0" y="4"/>
                    </a:lnTo>
                    <a:lnTo>
                      <a:pt x="0" y="6"/>
                    </a:lnTo>
                    <a:lnTo>
                      <a:pt x="0" y="9"/>
                    </a:lnTo>
                    <a:lnTo>
                      <a:pt x="0" y="12"/>
                    </a:lnTo>
                    <a:lnTo>
                      <a:pt x="0" y="1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6" name="Freeform 374"/>
              <p:cNvSpPr>
                <a:spLocks/>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7" name="Freeform 375"/>
              <p:cNvSpPr>
                <a:spLocks/>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8" name="Freeform 376"/>
              <p:cNvSpPr>
                <a:spLocks/>
              </p:cNvSpPr>
              <p:nvPr userDrawn="1"/>
            </p:nvSpPr>
            <p:spPr bwMode="auto">
              <a:xfrm>
                <a:off x="259" y="330"/>
                <a:ext cx="5" cy="4"/>
              </a:xfrm>
              <a:custGeom>
                <a:avLst/>
                <a:gdLst>
                  <a:gd name="T0" fmla="*/ 0 w 17"/>
                  <a:gd name="T1" fmla="*/ 0 h 12"/>
                  <a:gd name="T2" fmla="*/ 0 w 17"/>
                  <a:gd name="T3" fmla="*/ 0 h 12"/>
                  <a:gd name="T4" fmla="*/ 0 w 17"/>
                  <a:gd name="T5" fmla="*/ 0 h 12"/>
                  <a:gd name="T6" fmla="*/ 0 w 17"/>
                  <a:gd name="T7" fmla="*/ 0 h 12"/>
                  <a:gd name="T8" fmla="*/ 0 w 17"/>
                  <a:gd name="T9" fmla="*/ 0 h 12"/>
                  <a:gd name="T10" fmla="*/ 0 w 17"/>
                  <a:gd name="T11" fmla="*/ 0 h 12"/>
                  <a:gd name="T12" fmla="*/ 0 w 17"/>
                  <a:gd name="T13" fmla="*/ 0 h 12"/>
                  <a:gd name="T14" fmla="*/ 0 w 17"/>
                  <a:gd name="T15" fmla="*/ 0 h 12"/>
                  <a:gd name="T16" fmla="*/ 0 w 17"/>
                  <a:gd name="T17" fmla="*/ 0 h 12"/>
                  <a:gd name="T18" fmla="*/ 0 w 17"/>
                  <a:gd name="T19" fmla="*/ 0 h 12"/>
                  <a:gd name="T20" fmla="*/ 0 w 17"/>
                  <a:gd name="T21" fmla="*/ 0 h 12"/>
                  <a:gd name="T22" fmla="*/ 0 w 17"/>
                  <a:gd name="T23" fmla="*/ 0 h 12"/>
                  <a:gd name="T24" fmla="*/ 0 w 17"/>
                  <a:gd name="T25" fmla="*/ 0 h 12"/>
                  <a:gd name="T26" fmla="*/ 0 w 17"/>
                  <a:gd name="T27" fmla="*/ 0 h 12"/>
                  <a:gd name="T28" fmla="*/ 0 w 17"/>
                  <a:gd name="T29" fmla="*/ 0 h 12"/>
                  <a:gd name="T30" fmla="*/ 0 w 17"/>
                  <a:gd name="T31" fmla="*/ 0 h 12"/>
                  <a:gd name="T32" fmla="*/ 0 w 17"/>
                  <a:gd name="T33" fmla="*/ 0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12">
                    <a:moveTo>
                      <a:pt x="0" y="12"/>
                    </a:moveTo>
                    <a:lnTo>
                      <a:pt x="0" y="12"/>
                    </a:lnTo>
                    <a:lnTo>
                      <a:pt x="8" y="10"/>
                    </a:lnTo>
                    <a:lnTo>
                      <a:pt x="13" y="6"/>
                    </a:lnTo>
                    <a:lnTo>
                      <a:pt x="15" y="4"/>
                    </a:lnTo>
                    <a:lnTo>
                      <a:pt x="17" y="3"/>
                    </a:lnTo>
                    <a:lnTo>
                      <a:pt x="15" y="2"/>
                    </a:lnTo>
                    <a:lnTo>
                      <a:pt x="11" y="0"/>
                    </a:lnTo>
                    <a:lnTo>
                      <a:pt x="6" y="2"/>
                    </a:lnTo>
                    <a:lnTo>
                      <a:pt x="4" y="3"/>
                    </a:lnTo>
                    <a:lnTo>
                      <a:pt x="1" y="7"/>
                    </a:lnTo>
                    <a:lnTo>
                      <a:pt x="0" y="11"/>
                    </a:lnTo>
                    <a:lnTo>
                      <a:pt x="0" y="1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9" name="Freeform 377"/>
              <p:cNvSpPr>
                <a:spLocks/>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0" name="Freeform 378"/>
              <p:cNvSpPr>
                <a:spLocks/>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1" name="Freeform 379"/>
              <p:cNvSpPr>
                <a:spLocks/>
              </p:cNvSpPr>
              <p:nvPr userDrawn="1"/>
            </p:nvSpPr>
            <p:spPr bwMode="auto">
              <a:xfrm>
                <a:off x="165"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2" y="12"/>
                    </a:moveTo>
                    <a:lnTo>
                      <a:pt x="0" y="9"/>
                    </a:lnTo>
                    <a:lnTo>
                      <a:pt x="0" y="8"/>
                    </a:lnTo>
                    <a:lnTo>
                      <a:pt x="0" y="7"/>
                    </a:lnTo>
                    <a:lnTo>
                      <a:pt x="3" y="5"/>
                    </a:lnTo>
                    <a:lnTo>
                      <a:pt x="10" y="3"/>
                    </a:lnTo>
                    <a:lnTo>
                      <a:pt x="11" y="0"/>
                    </a:lnTo>
                    <a:lnTo>
                      <a:pt x="12" y="1"/>
                    </a:lnTo>
                    <a:lnTo>
                      <a:pt x="11" y="7"/>
                    </a:lnTo>
                    <a:lnTo>
                      <a:pt x="7" y="12"/>
                    </a:lnTo>
                    <a:lnTo>
                      <a:pt x="6" y="16"/>
                    </a:lnTo>
                    <a:lnTo>
                      <a:pt x="4" y="17"/>
                    </a:lnTo>
                    <a:lnTo>
                      <a:pt x="3" y="16"/>
                    </a:lnTo>
                    <a:lnTo>
                      <a:pt x="2" y="14"/>
                    </a:lnTo>
                    <a:lnTo>
                      <a:pt x="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2" name="Freeform 380"/>
              <p:cNvSpPr>
                <a:spLocks/>
              </p:cNvSpPr>
              <p:nvPr userDrawn="1"/>
            </p:nvSpPr>
            <p:spPr bwMode="auto">
              <a:xfrm>
                <a:off x="159" y="179"/>
                <a:ext cx="4" cy="5"/>
              </a:xfrm>
              <a:custGeom>
                <a:avLst/>
                <a:gdLst>
                  <a:gd name="T0" fmla="*/ 0 w 11"/>
                  <a:gd name="T1" fmla="*/ 0 h 16"/>
                  <a:gd name="T2" fmla="*/ 0 w 11"/>
                  <a:gd name="T3" fmla="*/ 0 h 16"/>
                  <a:gd name="T4" fmla="*/ 0 w 11"/>
                  <a:gd name="T5" fmla="*/ 0 h 16"/>
                  <a:gd name="T6" fmla="*/ 0 w 11"/>
                  <a:gd name="T7" fmla="*/ 0 h 16"/>
                  <a:gd name="T8" fmla="*/ 0 w 11"/>
                  <a:gd name="T9" fmla="*/ 0 h 16"/>
                  <a:gd name="T10" fmla="*/ 0 w 11"/>
                  <a:gd name="T11" fmla="*/ 0 h 16"/>
                  <a:gd name="T12" fmla="*/ 0 w 11"/>
                  <a:gd name="T13" fmla="*/ 0 h 16"/>
                  <a:gd name="T14" fmla="*/ 0 w 11"/>
                  <a:gd name="T15" fmla="*/ 0 h 16"/>
                  <a:gd name="T16" fmla="*/ 0 w 11"/>
                  <a:gd name="T17" fmla="*/ 0 h 16"/>
                  <a:gd name="T18" fmla="*/ 0 w 11"/>
                  <a:gd name="T19" fmla="*/ 0 h 16"/>
                  <a:gd name="T20" fmla="*/ 0 w 11"/>
                  <a:gd name="T21" fmla="*/ 0 h 16"/>
                  <a:gd name="T22" fmla="*/ 0 w 11"/>
                  <a:gd name="T23" fmla="*/ 0 h 16"/>
                  <a:gd name="T24" fmla="*/ 0 w 11"/>
                  <a:gd name="T25" fmla="*/ 0 h 16"/>
                  <a:gd name="T26" fmla="*/ 0 w 11"/>
                  <a:gd name="T27" fmla="*/ 0 h 16"/>
                  <a:gd name="T28" fmla="*/ 0 w 11"/>
                  <a:gd name="T29" fmla="*/ 0 h 16"/>
                  <a:gd name="T30" fmla="*/ 0 w 11"/>
                  <a:gd name="T31" fmla="*/ 0 h 16"/>
                  <a:gd name="T32" fmla="*/ 0 w 11"/>
                  <a:gd name="T33" fmla="*/ 0 h 16"/>
                  <a:gd name="T34" fmla="*/ 0 w 11"/>
                  <a:gd name="T35" fmla="*/ 0 h 16"/>
                  <a:gd name="T36" fmla="*/ 0 w 11"/>
                  <a:gd name="T37" fmla="*/ 0 h 16"/>
                  <a:gd name="T38" fmla="*/ 0 w 11"/>
                  <a:gd name="T39" fmla="*/ 0 h 16"/>
                  <a:gd name="T40" fmla="*/ 0 w 11"/>
                  <a:gd name="T41" fmla="*/ 0 h 16"/>
                  <a:gd name="T42" fmla="*/ 0 w 11"/>
                  <a:gd name="T43" fmla="*/ 0 h 16"/>
                  <a:gd name="T44" fmla="*/ 0 w 11"/>
                  <a:gd name="T45" fmla="*/ 0 h 16"/>
                  <a:gd name="T46" fmla="*/ 0 w 11"/>
                  <a:gd name="T47" fmla="*/ 0 h 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6">
                    <a:moveTo>
                      <a:pt x="7" y="5"/>
                    </a:moveTo>
                    <a:lnTo>
                      <a:pt x="10" y="7"/>
                    </a:lnTo>
                    <a:lnTo>
                      <a:pt x="11" y="8"/>
                    </a:lnTo>
                    <a:lnTo>
                      <a:pt x="11" y="9"/>
                    </a:lnTo>
                    <a:lnTo>
                      <a:pt x="11" y="13"/>
                    </a:lnTo>
                    <a:lnTo>
                      <a:pt x="11" y="14"/>
                    </a:lnTo>
                    <a:lnTo>
                      <a:pt x="10" y="16"/>
                    </a:lnTo>
                    <a:lnTo>
                      <a:pt x="7" y="16"/>
                    </a:lnTo>
                    <a:lnTo>
                      <a:pt x="6" y="14"/>
                    </a:lnTo>
                    <a:lnTo>
                      <a:pt x="2" y="10"/>
                    </a:lnTo>
                    <a:lnTo>
                      <a:pt x="1" y="7"/>
                    </a:lnTo>
                    <a:lnTo>
                      <a:pt x="0" y="3"/>
                    </a:lnTo>
                    <a:lnTo>
                      <a:pt x="0" y="1"/>
                    </a:lnTo>
                    <a:lnTo>
                      <a:pt x="1" y="0"/>
                    </a:lnTo>
                    <a:lnTo>
                      <a:pt x="3" y="1"/>
                    </a:lnTo>
                    <a:lnTo>
                      <a:pt x="7"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3" name="Freeform 381"/>
              <p:cNvSpPr>
                <a:spLocks/>
              </p:cNvSpPr>
              <p:nvPr userDrawn="1"/>
            </p:nvSpPr>
            <p:spPr bwMode="auto">
              <a:xfrm>
                <a:off x="161" y="186"/>
                <a:ext cx="6" cy="7"/>
              </a:xfrm>
              <a:custGeom>
                <a:avLst/>
                <a:gdLst>
                  <a:gd name="T0" fmla="*/ 0 w 19"/>
                  <a:gd name="T1" fmla="*/ 0 h 22"/>
                  <a:gd name="T2" fmla="*/ 0 w 19"/>
                  <a:gd name="T3" fmla="*/ 0 h 22"/>
                  <a:gd name="T4" fmla="*/ 0 w 19"/>
                  <a:gd name="T5" fmla="*/ 0 h 22"/>
                  <a:gd name="T6" fmla="*/ 0 w 19"/>
                  <a:gd name="T7" fmla="*/ 0 h 22"/>
                  <a:gd name="T8" fmla="*/ 0 w 19"/>
                  <a:gd name="T9" fmla="*/ 0 h 22"/>
                  <a:gd name="T10" fmla="*/ 0 w 19"/>
                  <a:gd name="T11" fmla="*/ 0 h 22"/>
                  <a:gd name="T12" fmla="*/ 0 w 19"/>
                  <a:gd name="T13" fmla="*/ 0 h 22"/>
                  <a:gd name="T14" fmla="*/ 0 w 19"/>
                  <a:gd name="T15" fmla="*/ 0 h 22"/>
                  <a:gd name="T16" fmla="*/ 0 w 19"/>
                  <a:gd name="T17" fmla="*/ 0 h 22"/>
                  <a:gd name="T18" fmla="*/ 0 w 19"/>
                  <a:gd name="T19" fmla="*/ 0 h 22"/>
                  <a:gd name="T20" fmla="*/ 0 w 19"/>
                  <a:gd name="T21" fmla="*/ 0 h 22"/>
                  <a:gd name="T22" fmla="*/ 0 w 19"/>
                  <a:gd name="T23" fmla="*/ 0 h 22"/>
                  <a:gd name="T24" fmla="*/ 0 w 19"/>
                  <a:gd name="T25" fmla="*/ 0 h 22"/>
                  <a:gd name="T26" fmla="*/ 0 w 19"/>
                  <a:gd name="T27" fmla="*/ 0 h 22"/>
                  <a:gd name="T28" fmla="*/ 0 w 19"/>
                  <a:gd name="T29" fmla="*/ 0 h 22"/>
                  <a:gd name="T30" fmla="*/ 0 w 19"/>
                  <a:gd name="T31" fmla="*/ 0 h 22"/>
                  <a:gd name="T32" fmla="*/ 0 w 19"/>
                  <a:gd name="T33" fmla="*/ 0 h 22"/>
                  <a:gd name="T34" fmla="*/ 0 w 19"/>
                  <a:gd name="T35" fmla="*/ 0 h 22"/>
                  <a:gd name="T36" fmla="*/ 0 w 19"/>
                  <a:gd name="T37" fmla="*/ 0 h 22"/>
                  <a:gd name="T38" fmla="*/ 0 w 19"/>
                  <a:gd name="T39" fmla="*/ 0 h 22"/>
                  <a:gd name="T40" fmla="*/ 0 w 19"/>
                  <a:gd name="T41" fmla="*/ 0 h 22"/>
                  <a:gd name="T42" fmla="*/ 0 w 19"/>
                  <a:gd name="T43" fmla="*/ 0 h 22"/>
                  <a:gd name="T44" fmla="*/ 0 w 19"/>
                  <a:gd name="T45" fmla="*/ 0 h 22"/>
                  <a:gd name="T46" fmla="*/ 0 w 19"/>
                  <a:gd name="T47" fmla="*/ 0 h 22"/>
                  <a:gd name="T48" fmla="*/ 0 w 19"/>
                  <a:gd name="T49" fmla="*/ 0 h 22"/>
                  <a:gd name="T50" fmla="*/ 0 w 19"/>
                  <a:gd name="T51" fmla="*/ 0 h 22"/>
                  <a:gd name="T52" fmla="*/ 0 w 19"/>
                  <a:gd name="T53" fmla="*/ 0 h 22"/>
                  <a:gd name="T54" fmla="*/ 0 w 19"/>
                  <a:gd name="T55" fmla="*/ 0 h 22"/>
                  <a:gd name="T56" fmla="*/ 0 w 19"/>
                  <a:gd name="T57" fmla="*/ 0 h 22"/>
                  <a:gd name="T58" fmla="*/ 0 w 19"/>
                  <a:gd name="T59" fmla="*/ 0 h 2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9" h="22">
                    <a:moveTo>
                      <a:pt x="13" y="2"/>
                    </a:moveTo>
                    <a:lnTo>
                      <a:pt x="15" y="0"/>
                    </a:lnTo>
                    <a:lnTo>
                      <a:pt x="17" y="1"/>
                    </a:lnTo>
                    <a:lnTo>
                      <a:pt x="19" y="1"/>
                    </a:lnTo>
                    <a:lnTo>
                      <a:pt x="19" y="4"/>
                    </a:lnTo>
                    <a:lnTo>
                      <a:pt x="18" y="8"/>
                    </a:lnTo>
                    <a:lnTo>
                      <a:pt x="14" y="17"/>
                    </a:lnTo>
                    <a:lnTo>
                      <a:pt x="13" y="21"/>
                    </a:lnTo>
                    <a:lnTo>
                      <a:pt x="11" y="22"/>
                    </a:lnTo>
                    <a:lnTo>
                      <a:pt x="10" y="22"/>
                    </a:lnTo>
                    <a:lnTo>
                      <a:pt x="9" y="22"/>
                    </a:lnTo>
                    <a:lnTo>
                      <a:pt x="6" y="21"/>
                    </a:lnTo>
                    <a:lnTo>
                      <a:pt x="4" y="15"/>
                    </a:lnTo>
                    <a:lnTo>
                      <a:pt x="1" y="10"/>
                    </a:lnTo>
                    <a:lnTo>
                      <a:pt x="0" y="2"/>
                    </a:lnTo>
                    <a:lnTo>
                      <a:pt x="0" y="1"/>
                    </a:lnTo>
                    <a:lnTo>
                      <a:pt x="2" y="0"/>
                    </a:lnTo>
                    <a:lnTo>
                      <a:pt x="4" y="1"/>
                    </a:lnTo>
                    <a:lnTo>
                      <a:pt x="6" y="2"/>
                    </a:lnTo>
                    <a:lnTo>
                      <a:pt x="8"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4" name="Freeform 382"/>
              <p:cNvSpPr>
                <a:spLocks/>
              </p:cNvSpPr>
              <p:nvPr userDrawn="1"/>
            </p:nvSpPr>
            <p:spPr bwMode="auto">
              <a:xfrm>
                <a:off x="271"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3" y="13"/>
                    </a:moveTo>
                    <a:lnTo>
                      <a:pt x="0" y="9"/>
                    </a:lnTo>
                    <a:lnTo>
                      <a:pt x="0" y="8"/>
                    </a:lnTo>
                    <a:lnTo>
                      <a:pt x="1" y="7"/>
                    </a:lnTo>
                    <a:lnTo>
                      <a:pt x="3" y="5"/>
                    </a:lnTo>
                    <a:lnTo>
                      <a:pt x="9" y="3"/>
                    </a:lnTo>
                    <a:lnTo>
                      <a:pt x="10" y="0"/>
                    </a:lnTo>
                    <a:lnTo>
                      <a:pt x="12" y="1"/>
                    </a:lnTo>
                    <a:lnTo>
                      <a:pt x="10" y="7"/>
                    </a:lnTo>
                    <a:lnTo>
                      <a:pt x="8" y="12"/>
                    </a:lnTo>
                    <a:lnTo>
                      <a:pt x="5" y="16"/>
                    </a:lnTo>
                    <a:lnTo>
                      <a:pt x="4" y="17"/>
                    </a:lnTo>
                    <a:lnTo>
                      <a:pt x="3" y="16"/>
                    </a:lnTo>
                    <a:lnTo>
                      <a:pt x="1" y="14"/>
                    </a:lnTo>
                    <a:lnTo>
                      <a:pt x="3"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5" name="Freeform 383"/>
              <p:cNvSpPr>
                <a:spLocks/>
              </p:cNvSpPr>
              <p:nvPr userDrawn="1"/>
            </p:nvSpPr>
            <p:spPr bwMode="auto">
              <a:xfrm>
                <a:off x="266" y="179"/>
                <a:ext cx="3" cy="5"/>
              </a:xfrm>
              <a:custGeom>
                <a:avLst/>
                <a:gdLst>
                  <a:gd name="T0" fmla="*/ 0 w 11"/>
                  <a:gd name="T1" fmla="*/ 0 h 17"/>
                  <a:gd name="T2" fmla="*/ 0 w 11"/>
                  <a:gd name="T3" fmla="*/ 0 h 17"/>
                  <a:gd name="T4" fmla="*/ 0 w 11"/>
                  <a:gd name="T5" fmla="*/ 0 h 17"/>
                  <a:gd name="T6" fmla="*/ 0 w 11"/>
                  <a:gd name="T7" fmla="*/ 0 h 17"/>
                  <a:gd name="T8" fmla="*/ 0 w 11"/>
                  <a:gd name="T9" fmla="*/ 0 h 17"/>
                  <a:gd name="T10" fmla="*/ 0 w 11"/>
                  <a:gd name="T11" fmla="*/ 0 h 17"/>
                  <a:gd name="T12" fmla="*/ 0 w 11"/>
                  <a:gd name="T13" fmla="*/ 0 h 17"/>
                  <a:gd name="T14" fmla="*/ 0 w 11"/>
                  <a:gd name="T15" fmla="*/ 0 h 17"/>
                  <a:gd name="T16" fmla="*/ 0 w 11"/>
                  <a:gd name="T17" fmla="*/ 0 h 17"/>
                  <a:gd name="T18" fmla="*/ 0 w 11"/>
                  <a:gd name="T19" fmla="*/ 0 h 17"/>
                  <a:gd name="T20" fmla="*/ 0 w 11"/>
                  <a:gd name="T21" fmla="*/ 0 h 17"/>
                  <a:gd name="T22" fmla="*/ 0 w 11"/>
                  <a:gd name="T23" fmla="*/ 0 h 17"/>
                  <a:gd name="T24" fmla="*/ 0 w 11"/>
                  <a:gd name="T25" fmla="*/ 0 h 17"/>
                  <a:gd name="T26" fmla="*/ 0 w 11"/>
                  <a:gd name="T27" fmla="*/ 0 h 17"/>
                  <a:gd name="T28" fmla="*/ 0 w 11"/>
                  <a:gd name="T29" fmla="*/ 0 h 17"/>
                  <a:gd name="T30" fmla="*/ 0 w 11"/>
                  <a:gd name="T31" fmla="*/ 0 h 17"/>
                  <a:gd name="T32" fmla="*/ 0 w 11"/>
                  <a:gd name="T33" fmla="*/ 0 h 17"/>
                  <a:gd name="T34" fmla="*/ 0 w 11"/>
                  <a:gd name="T35" fmla="*/ 0 h 17"/>
                  <a:gd name="T36" fmla="*/ 0 w 11"/>
                  <a:gd name="T37" fmla="*/ 0 h 17"/>
                  <a:gd name="T38" fmla="*/ 0 w 11"/>
                  <a:gd name="T39" fmla="*/ 0 h 17"/>
                  <a:gd name="T40" fmla="*/ 0 w 11"/>
                  <a:gd name="T41" fmla="*/ 0 h 17"/>
                  <a:gd name="T42" fmla="*/ 0 w 11"/>
                  <a:gd name="T43" fmla="*/ 0 h 17"/>
                  <a:gd name="T44" fmla="*/ 0 w 11"/>
                  <a:gd name="T45" fmla="*/ 0 h 17"/>
                  <a:gd name="T46" fmla="*/ 0 w 11"/>
                  <a:gd name="T47" fmla="*/ 0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7">
                    <a:moveTo>
                      <a:pt x="6" y="5"/>
                    </a:moveTo>
                    <a:lnTo>
                      <a:pt x="10" y="7"/>
                    </a:lnTo>
                    <a:lnTo>
                      <a:pt x="11" y="9"/>
                    </a:lnTo>
                    <a:lnTo>
                      <a:pt x="10" y="13"/>
                    </a:lnTo>
                    <a:lnTo>
                      <a:pt x="9" y="16"/>
                    </a:lnTo>
                    <a:lnTo>
                      <a:pt x="9" y="17"/>
                    </a:lnTo>
                    <a:lnTo>
                      <a:pt x="5" y="14"/>
                    </a:lnTo>
                    <a:lnTo>
                      <a:pt x="2" y="10"/>
                    </a:lnTo>
                    <a:lnTo>
                      <a:pt x="0" y="5"/>
                    </a:lnTo>
                    <a:lnTo>
                      <a:pt x="0" y="3"/>
                    </a:lnTo>
                    <a:lnTo>
                      <a:pt x="0" y="1"/>
                    </a:lnTo>
                    <a:lnTo>
                      <a:pt x="0" y="0"/>
                    </a:lnTo>
                    <a:lnTo>
                      <a:pt x="2" y="1"/>
                    </a:lnTo>
                    <a:lnTo>
                      <a:pt x="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6" name="Freeform 384"/>
              <p:cNvSpPr>
                <a:spLocks/>
              </p:cNvSpPr>
              <p:nvPr userDrawn="1"/>
            </p:nvSpPr>
            <p:spPr bwMode="auto">
              <a:xfrm>
                <a:off x="267" y="186"/>
                <a:ext cx="7" cy="7"/>
              </a:xfrm>
              <a:custGeom>
                <a:avLst/>
                <a:gdLst>
                  <a:gd name="T0" fmla="*/ 0 w 21"/>
                  <a:gd name="T1" fmla="*/ 0 h 22"/>
                  <a:gd name="T2" fmla="*/ 0 w 21"/>
                  <a:gd name="T3" fmla="*/ 0 h 22"/>
                  <a:gd name="T4" fmla="*/ 0 w 21"/>
                  <a:gd name="T5" fmla="*/ 0 h 22"/>
                  <a:gd name="T6" fmla="*/ 0 w 21"/>
                  <a:gd name="T7" fmla="*/ 0 h 22"/>
                  <a:gd name="T8" fmla="*/ 0 w 21"/>
                  <a:gd name="T9" fmla="*/ 0 h 22"/>
                  <a:gd name="T10" fmla="*/ 0 w 21"/>
                  <a:gd name="T11" fmla="*/ 0 h 22"/>
                  <a:gd name="T12" fmla="*/ 0 w 21"/>
                  <a:gd name="T13" fmla="*/ 0 h 22"/>
                  <a:gd name="T14" fmla="*/ 0 w 21"/>
                  <a:gd name="T15" fmla="*/ 0 h 22"/>
                  <a:gd name="T16" fmla="*/ 0 w 21"/>
                  <a:gd name="T17" fmla="*/ 0 h 22"/>
                  <a:gd name="T18" fmla="*/ 0 w 21"/>
                  <a:gd name="T19" fmla="*/ 0 h 22"/>
                  <a:gd name="T20" fmla="*/ 0 w 21"/>
                  <a:gd name="T21" fmla="*/ 0 h 22"/>
                  <a:gd name="T22" fmla="*/ 0 w 21"/>
                  <a:gd name="T23" fmla="*/ 0 h 22"/>
                  <a:gd name="T24" fmla="*/ 0 w 21"/>
                  <a:gd name="T25" fmla="*/ 0 h 22"/>
                  <a:gd name="T26" fmla="*/ 0 w 21"/>
                  <a:gd name="T27" fmla="*/ 0 h 22"/>
                  <a:gd name="T28" fmla="*/ 0 w 21"/>
                  <a:gd name="T29" fmla="*/ 0 h 22"/>
                  <a:gd name="T30" fmla="*/ 0 w 21"/>
                  <a:gd name="T31" fmla="*/ 0 h 22"/>
                  <a:gd name="T32" fmla="*/ 0 w 21"/>
                  <a:gd name="T33" fmla="*/ 0 h 22"/>
                  <a:gd name="T34" fmla="*/ 0 w 21"/>
                  <a:gd name="T35" fmla="*/ 0 h 22"/>
                  <a:gd name="T36" fmla="*/ 0 w 21"/>
                  <a:gd name="T37" fmla="*/ 0 h 22"/>
                  <a:gd name="T38" fmla="*/ 0 w 21"/>
                  <a:gd name="T39" fmla="*/ 0 h 22"/>
                  <a:gd name="T40" fmla="*/ 0 w 21"/>
                  <a:gd name="T41" fmla="*/ 0 h 22"/>
                  <a:gd name="T42" fmla="*/ 0 w 21"/>
                  <a:gd name="T43" fmla="*/ 0 h 22"/>
                  <a:gd name="T44" fmla="*/ 0 w 21"/>
                  <a:gd name="T45" fmla="*/ 0 h 22"/>
                  <a:gd name="T46" fmla="*/ 0 w 21"/>
                  <a:gd name="T47" fmla="*/ 0 h 22"/>
                  <a:gd name="T48" fmla="*/ 0 w 21"/>
                  <a:gd name="T49" fmla="*/ 0 h 22"/>
                  <a:gd name="T50" fmla="*/ 0 w 21"/>
                  <a:gd name="T51" fmla="*/ 0 h 22"/>
                  <a:gd name="T52" fmla="*/ 0 w 21"/>
                  <a:gd name="T53" fmla="*/ 0 h 22"/>
                  <a:gd name="T54" fmla="*/ 0 w 21"/>
                  <a:gd name="T55" fmla="*/ 0 h 22"/>
                  <a:gd name="T56" fmla="*/ 0 w 21"/>
                  <a:gd name="T57" fmla="*/ 0 h 22"/>
                  <a:gd name="T58" fmla="*/ 0 w 21"/>
                  <a:gd name="T59" fmla="*/ 0 h 22"/>
                  <a:gd name="T60" fmla="*/ 0 w 21"/>
                  <a:gd name="T61" fmla="*/ 0 h 2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 h="22">
                    <a:moveTo>
                      <a:pt x="13" y="2"/>
                    </a:moveTo>
                    <a:lnTo>
                      <a:pt x="16" y="0"/>
                    </a:lnTo>
                    <a:lnTo>
                      <a:pt x="17" y="0"/>
                    </a:lnTo>
                    <a:lnTo>
                      <a:pt x="20" y="1"/>
                    </a:lnTo>
                    <a:lnTo>
                      <a:pt x="21" y="4"/>
                    </a:lnTo>
                    <a:lnTo>
                      <a:pt x="20" y="6"/>
                    </a:lnTo>
                    <a:lnTo>
                      <a:pt x="19" y="9"/>
                    </a:lnTo>
                    <a:lnTo>
                      <a:pt x="16" y="17"/>
                    </a:lnTo>
                    <a:lnTo>
                      <a:pt x="15" y="21"/>
                    </a:lnTo>
                    <a:lnTo>
                      <a:pt x="11" y="22"/>
                    </a:lnTo>
                    <a:lnTo>
                      <a:pt x="9" y="22"/>
                    </a:lnTo>
                    <a:lnTo>
                      <a:pt x="8" y="21"/>
                    </a:lnTo>
                    <a:lnTo>
                      <a:pt x="4" y="15"/>
                    </a:lnTo>
                    <a:lnTo>
                      <a:pt x="3" y="10"/>
                    </a:lnTo>
                    <a:lnTo>
                      <a:pt x="0" y="2"/>
                    </a:lnTo>
                    <a:lnTo>
                      <a:pt x="0" y="1"/>
                    </a:lnTo>
                    <a:lnTo>
                      <a:pt x="3" y="0"/>
                    </a:lnTo>
                    <a:lnTo>
                      <a:pt x="6" y="1"/>
                    </a:lnTo>
                    <a:lnTo>
                      <a:pt x="7"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7" name="Freeform 385"/>
              <p:cNvSpPr>
                <a:spLocks/>
              </p:cNvSpPr>
              <p:nvPr userDrawn="1"/>
            </p:nvSpPr>
            <p:spPr bwMode="auto">
              <a:xfrm>
                <a:off x="160" y="285"/>
                <a:ext cx="4" cy="5"/>
              </a:xfrm>
              <a:custGeom>
                <a:avLst/>
                <a:gdLst>
                  <a:gd name="T0" fmla="*/ 0 w 11"/>
                  <a:gd name="T1" fmla="*/ 0 h 13"/>
                  <a:gd name="T2" fmla="*/ 0 w 11"/>
                  <a:gd name="T3" fmla="*/ 0 h 13"/>
                  <a:gd name="T4" fmla="*/ 0 w 11"/>
                  <a:gd name="T5" fmla="*/ 0 h 13"/>
                  <a:gd name="T6" fmla="*/ 0 w 11"/>
                  <a:gd name="T7" fmla="*/ 0 h 13"/>
                  <a:gd name="T8" fmla="*/ 0 w 11"/>
                  <a:gd name="T9" fmla="*/ 0 h 13"/>
                  <a:gd name="T10" fmla="*/ 0 w 11"/>
                  <a:gd name="T11" fmla="*/ 0 h 13"/>
                  <a:gd name="T12" fmla="*/ 0 w 11"/>
                  <a:gd name="T13" fmla="*/ 0 h 13"/>
                  <a:gd name="T14" fmla="*/ 0 w 11"/>
                  <a:gd name="T15" fmla="*/ 0 h 13"/>
                  <a:gd name="T16" fmla="*/ 0 w 11"/>
                  <a:gd name="T17" fmla="*/ 0 h 13"/>
                  <a:gd name="T18" fmla="*/ 0 w 11"/>
                  <a:gd name="T19" fmla="*/ 0 h 13"/>
                  <a:gd name="T20" fmla="*/ 0 w 11"/>
                  <a:gd name="T21" fmla="*/ 0 h 13"/>
                  <a:gd name="T22" fmla="*/ 0 w 11"/>
                  <a:gd name="T23" fmla="*/ 0 h 13"/>
                  <a:gd name="T24" fmla="*/ 0 w 11"/>
                  <a:gd name="T25" fmla="*/ 0 h 13"/>
                  <a:gd name="T26" fmla="*/ 0 w 11"/>
                  <a:gd name="T27" fmla="*/ 0 h 13"/>
                  <a:gd name="T28" fmla="*/ 0 w 11"/>
                  <a:gd name="T29" fmla="*/ 0 h 13"/>
                  <a:gd name="T30" fmla="*/ 0 w 11"/>
                  <a:gd name="T31" fmla="*/ 0 h 13"/>
                  <a:gd name="T32" fmla="*/ 0 w 11"/>
                  <a:gd name="T33" fmla="*/ 0 h 13"/>
                  <a:gd name="T34" fmla="*/ 0 w 11"/>
                  <a:gd name="T35" fmla="*/ 0 h 13"/>
                  <a:gd name="T36" fmla="*/ 0 w 11"/>
                  <a:gd name="T37" fmla="*/ 0 h 13"/>
                  <a:gd name="T38" fmla="*/ 0 w 11"/>
                  <a:gd name="T39" fmla="*/ 0 h 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 h="13">
                    <a:moveTo>
                      <a:pt x="1" y="4"/>
                    </a:moveTo>
                    <a:lnTo>
                      <a:pt x="0" y="1"/>
                    </a:lnTo>
                    <a:lnTo>
                      <a:pt x="0" y="0"/>
                    </a:lnTo>
                    <a:lnTo>
                      <a:pt x="1" y="0"/>
                    </a:lnTo>
                    <a:lnTo>
                      <a:pt x="3" y="1"/>
                    </a:lnTo>
                    <a:lnTo>
                      <a:pt x="5" y="1"/>
                    </a:lnTo>
                    <a:lnTo>
                      <a:pt x="9" y="4"/>
                    </a:lnTo>
                    <a:lnTo>
                      <a:pt x="11" y="7"/>
                    </a:lnTo>
                    <a:lnTo>
                      <a:pt x="11" y="9"/>
                    </a:lnTo>
                    <a:lnTo>
                      <a:pt x="11" y="12"/>
                    </a:lnTo>
                    <a:lnTo>
                      <a:pt x="9" y="13"/>
                    </a:lnTo>
                    <a:lnTo>
                      <a:pt x="5" y="10"/>
                    </a:lnTo>
                    <a:lnTo>
                      <a:pt x="4" y="8"/>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8" name="Freeform 386"/>
              <p:cNvSpPr>
                <a:spLocks/>
              </p:cNvSpPr>
              <p:nvPr userDrawn="1"/>
            </p:nvSpPr>
            <p:spPr bwMode="auto">
              <a:xfrm>
                <a:off x="166" y="285"/>
                <a:ext cx="3" cy="5"/>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3">
                    <a:moveTo>
                      <a:pt x="5" y="8"/>
                    </a:moveTo>
                    <a:lnTo>
                      <a:pt x="3" y="12"/>
                    </a:lnTo>
                    <a:lnTo>
                      <a:pt x="1" y="13"/>
                    </a:lnTo>
                    <a:lnTo>
                      <a:pt x="0" y="12"/>
                    </a:lnTo>
                    <a:lnTo>
                      <a:pt x="0" y="8"/>
                    </a:lnTo>
                    <a:lnTo>
                      <a:pt x="0" y="5"/>
                    </a:lnTo>
                    <a:lnTo>
                      <a:pt x="0" y="4"/>
                    </a:lnTo>
                    <a:lnTo>
                      <a:pt x="3" y="3"/>
                    </a:lnTo>
                    <a:lnTo>
                      <a:pt x="7" y="1"/>
                    </a:lnTo>
                    <a:lnTo>
                      <a:pt x="9" y="0"/>
                    </a:lnTo>
                    <a:lnTo>
                      <a:pt x="10" y="0"/>
                    </a:lnTo>
                    <a:lnTo>
                      <a:pt x="10" y="1"/>
                    </a:lnTo>
                    <a:lnTo>
                      <a:pt x="9" y="4"/>
                    </a:lnTo>
                    <a:lnTo>
                      <a:pt x="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9" name="Freeform 387"/>
              <p:cNvSpPr>
                <a:spLocks/>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0" name="Freeform 388"/>
              <p:cNvSpPr>
                <a:spLocks/>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1" name="Freeform 389"/>
              <p:cNvSpPr>
                <a:spLocks/>
              </p:cNvSpPr>
              <p:nvPr userDrawn="1"/>
            </p:nvSpPr>
            <p:spPr bwMode="auto">
              <a:xfrm>
                <a:off x="264" y="285"/>
                <a:ext cx="4" cy="4"/>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w 10"/>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 h="13">
                    <a:moveTo>
                      <a:pt x="1" y="0"/>
                    </a:moveTo>
                    <a:lnTo>
                      <a:pt x="2" y="1"/>
                    </a:lnTo>
                    <a:lnTo>
                      <a:pt x="6" y="4"/>
                    </a:lnTo>
                    <a:lnTo>
                      <a:pt x="9" y="5"/>
                    </a:lnTo>
                    <a:lnTo>
                      <a:pt x="10" y="6"/>
                    </a:lnTo>
                    <a:lnTo>
                      <a:pt x="10" y="8"/>
                    </a:lnTo>
                    <a:lnTo>
                      <a:pt x="9" y="10"/>
                    </a:lnTo>
                    <a:lnTo>
                      <a:pt x="7" y="13"/>
                    </a:lnTo>
                    <a:lnTo>
                      <a:pt x="6" y="13"/>
                    </a:lnTo>
                    <a:lnTo>
                      <a:pt x="5" y="11"/>
                    </a:lnTo>
                    <a:lnTo>
                      <a:pt x="2" y="8"/>
                    </a:lnTo>
                    <a:lnTo>
                      <a:pt x="0" y="1"/>
                    </a:lnTo>
                    <a:lnTo>
                      <a:pt x="0"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2" name="Freeform 390"/>
              <p:cNvSpPr>
                <a:spLocks/>
              </p:cNvSpPr>
              <p:nvPr userDrawn="1"/>
            </p:nvSpPr>
            <p:spPr bwMode="auto">
              <a:xfrm>
                <a:off x="269" y="285"/>
                <a:ext cx="4" cy="5"/>
              </a:xfrm>
              <a:custGeom>
                <a:avLst/>
                <a:gdLst>
                  <a:gd name="T0" fmla="*/ 0 w 12"/>
                  <a:gd name="T1" fmla="*/ 0 h 13"/>
                  <a:gd name="T2" fmla="*/ 0 w 12"/>
                  <a:gd name="T3" fmla="*/ 0 h 13"/>
                  <a:gd name="T4" fmla="*/ 0 w 12"/>
                  <a:gd name="T5" fmla="*/ 0 h 13"/>
                  <a:gd name="T6" fmla="*/ 0 w 12"/>
                  <a:gd name="T7" fmla="*/ 0 h 13"/>
                  <a:gd name="T8" fmla="*/ 0 w 12"/>
                  <a:gd name="T9" fmla="*/ 0 h 13"/>
                  <a:gd name="T10" fmla="*/ 0 w 12"/>
                  <a:gd name="T11" fmla="*/ 0 h 13"/>
                  <a:gd name="T12" fmla="*/ 0 w 12"/>
                  <a:gd name="T13" fmla="*/ 0 h 13"/>
                  <a:gd name="T14" fmla="*/ 0 w 12"/>
                  <a:gd name="T15" fmla="*/ 0 h 13"/>
                  <a:gd name="T16" fmla="*/ 0 w 12"/>
                  <a:gd name="T17" fmla="*/ 0 h 13"/>
                  <a:gd name="T18" fmla="*/ 0 w 12"/>
                  <a:gd name="T19" fmla="*/ 0 h 13"/>
                  <a:gd name="T20" fmla="*/ 0 w 12"/>
                  <a:gd name="T21" fmla="*/ 0 h 13"/>
                  <a:gd name="T22" fmla="*/ 0 w 12"/>
                  <a:gd name="T23" fmla="*/ 0 h 13"/>
                  <a:gd name="T24" fmla="*/ 0 w 12"/>
                  <a:gd name="T25" fmla="*/ 0 h 13"/>
                  <a:gd name="T26" fmla="*/ 0 w 12"/>
                  <a:gd name="T27" fmla="*/ 0 h 13"/>
                  <a:gd name="T28" fmla="*/ 0 w 12"/>
                  <a:gd name="T29" fmla="*/ 0 h 13"/>
                  <a:gd name="T30" fmla="*/ 0 w 12"/>
                  <a:gd name="T31" fmla="*/ 0 h 13"/>
                  <a:gd name="T32" fmla="*/ 0 w 12"/>
                  <a:gd name="T33" fmla="*/ 0 h 13"/>
                  <a:gd name="T34" fmla="*/ 0 w 12"/>
                  <a:gd name="T35" fmla="*/ 0 h 13"/>
                  <a:gd name="T36" fmla="*/ 0 w 12"/>
                  <a:gd name="T37" fmla="*/ 0 h 13"/>
                  <a:gd name="T38" fmla="*/ 0 w 12"/>
                  <a:gd name="T39" fmla="*/ 0 h 13"/>
                  <a:gd name="T40" fmla="*/ 0 w 12"/>
                  <a:gd name="T41" fmla="*/ 0 h 13"/>
                  <a:gd name="T42" fmla="*/ 0 w 12"/>
                  <a:gd name="T43" fmla="*/ 0 h 13"/>
                  <a:gd name="T44" fmla="*/ 0 w 12"/>
                  <a:gd name="T45" fmla="*/ 0 h 13"/>
                  <a:gd name="T46" fmla="*/ 0 w 12"/>
                  <a:gd name="T47" fmla="*/ 0 h 13"/>
                  <a:gd name="T48" fmla="*/ 0 w 12"/>
                  <a:gd name="T49" fmla="*/ 0 h 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 h="13">
                    <a:moveTo>
                      <a:pt x="9" y="5"/>
                    </a:moveTo>
                    <a:lnTo>
                      <a:pt x="5" y="9"/>
                    </a:lnTo>
                    <a:lnTo>
                      <a:pt x="4" y="13"/>
                    </a:lnTo>
                    <a:lnTo>
                      <a:pt x="2" y="13"/>
                    </a:lnTo>
                    <a:lnTo>
                      <a:pt x="1" y="13"/>
                    </a:lnTo>
                    <a:lnTo>
                      <a:pt x="1" y="12"/>
                    </a:lnTo>
                    <a:lnTo>
                      <a:pt x="0" y="8"/>
                    </a:lnTo>
                    <a:lnTo>
                      <a:pt x="0" y="5"/>
                    </a:lnTo>
                    <a:lnTo>
                      <a:pt x="1" y="4"/>
                    </a:lnTo>
                    <a:lnTo>
                      <a:pt x="5" y="3"/>
                    </a:lnTo>
                    <a:lnTo>
                      <a:pt x="9" y="0"/>
                    </a:lnTo>
                    <a:lnTo>
                      <a:pt x="10" y="0"/>
                    </a:lnTo>
                    <a:lnTo>
                      <a:pt x="12" y="1"/>
                    </a:lnTo>
                    <a:lnTo>
                      <a:pt x="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3" name="Freeform 391"/>
              <p:cNvSpPr>
                <a:spLocks/>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4" name="Freeform 392"/>
              <p:cNvSpPr>
                <a:spLocks/>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5" name="Freeform 393"/>
              <p:cNvSpPr>
                <a:spLocks/>
              </p:cNvSpPr>
              <p:nvPr userDrawn="1"/>
            </p:nvSpPr>
            <p:spPr bwMode="auto">
              <a:xfrm>
                <a:off x="163" y="188"/>
                <a:ext cx="2"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 h="13">
                    <a:moveTo>
                      <a:pt x="4" y="0"/>
                    </a:moveTo>
                    <a:lnTo>
                      <a:pt x="1" y="0"/>
                    </a:lnTo>
                    <a:lnTo>
                      <a:pt x="1" y="2"/>
                    </a:lnTo>
                    <a:lnTo>
                      <a:pt x="0" y="3"/>
                    </a:lnTo>
                    <a:lnTo>
                      <a:pt x="1" y="7"/>
                    </a:lnTo>
                    <a:lnTo>
                      <a:pt x="3" y="9"/>
                    </a:lnTo>
                    <a:lnTo>
                      <a:pt x="3" y="12"/>
                    </a:lnTo>
                    <a:lnTo>
                      <a:pt x="5" y="13"/>
                    </a:lnTo>
                    <a:lnTo>
                      <a:pt x="6" y="12"/>
                    </a:lnTo>
                    <a:lnTo>
                      <a:pt x="8" y="9"/>
                    </a:lnTo>
                    <a:lnTo>
                      <a:pt x="8" y="5"/>
                    </a:lnTo>
                    <a:lnTo>
                      <a:pt x="8" y="2"/>
                    </a:lnTo>
                    <a:lnTo>
                      <a:pt x="8" y="0"/>
                    </a:lnTo>
                    <a:lnTo>
                      <a:pt x="6"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6" name="Freeform 394"/>
              <p:cNvSpPr>
                <a:spLocks/>
              </p:cNvSpPr>
              <p:nvPr userDrawn="1"/>
            </p:nvSpPr>
            <p:spPr bwMode="auto">
              <a:xfrm>
                <a:off x="269" y="188"/>
                <a:ext cx="3"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w 8"/>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 h="13">
                    <a:moveTo>
                      <a:pt x="2" y="0"/>
                    </a:moveTo>
                    <a:lnTo>
                      <a:pt x="1" y="0"/>
                    </a:lnTo>
                    <a:lnTo>
                      <a:pt x="0" y="2"/>
                    </a:lnTo>
                    <a:lnTo>
                      <a:pt x="0" y="3"/>
                    </a:lnTo>
                    <a:lnTo>
                      <a:pt x="0" y="7"/>
                    </a:lnTo>
                    <a:lnTo>
                      <a:pt x="1" y="9"/>
                    </a:lnTo>
                    <a:lnTo>
                      <a:pt x="1" y="12"/>
                    </a:lnTo>
                    <a:lnTo>
                      <a:pt x="4" y="13"/>
                    </a:lnTo>
                    <a:lnTo>
                      <a:pt x="5" y="12"/>
                    </a:lnTo>
                    <a:lnTo>
                      <a:pt x="6" y="9"/>
                    </a:lnTo>
                    <a:lnTo>
                      <a:pt x="6" y="5"/>
                    </a:lnTo>
                    <a:lnTo>
                      <a:pt x="8" y="2"/>
                    </a:lnTo>
                    <a:lnTo>
                      <a:pt x="6" y="0"/>
                    </a:lnTo>
                    <a:lnTo>
                      <a:pt x="5" y="0"/>
                    </a:lnTo>
                    <a:lnTo>
                      <a:pt x="2"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7" name="Freeform 395"/>
              <p:cNvSpPr>
                <a:spLocks/>
              </p:cNvSpPr>
              <p:nvPr userDrawn="1"/>
            </p:nvSpPr>
            <p:spPr bwMode="auto">
              <a:xfrm>
                <a:off x="163" y="293"/>
                <a:ext cx="3" cy="3"/>
              </a:xfrm>
              <a:custGeom>
                <a:avLst/>
                <a:gdLst>
                  <a:gd name="T0" fmla="*/ 0 w 8"/>
                  <a:gd name="T1" fmla="*/ 0 h 9"/>
                  <a:gd name="T2" fmla="*/ 0 w 8"/>
                  <a:gd name="T3" fmla="*/ 0 h 9"/>
                  <a:gd name="T4" fmla="*/ 0 w 8"/>
                  <a:gd name="T5" fmla="*/ 0 h 9"/>
                  <a:gd name="T6" fmla="*/ 0 w 8"/>
                  <a:gd name="T7" fmla="*/ 0 h 9"/>
                  <a:gd name="T8" fmla="*/ 0 w 8"/>
                  <a:gd name="T9" fmla="*/ 0 h 9"/>
                  <a:gd name="T10" fmla="*/ 0 w 8"/>
                  <a:gd name="T11" fmla="*/ 0 h 9"/>
                  <a:gd name="T12" fmla="*/ 0 w 8"/>
                  <a:gd name="T13" fmla="*/ 0 h 9"/>
                  <a:gd name="T14" fmla="*/ 0 w 8"/>
                  <a:gd name="T15" fmla="*/ 0 h 9"/>
                  <a:gd name="T16" fmla="*/ 0 w 8"/>
                  <a:gd name="T17" fmla="*/ 0 h 9"/>
                  <a:gd name="T18" fmla="*/ 0 w 8"/>
                  <a:gd name="T19" fmla="*/ 0 h 9"/>
                  <a:gd name="T20" fmla="*/ 0 w 8"/>
                  <a:gd name="T21" fmla="*/ 0 h 9"/>
                  <a:gd name="T22" fmla="*/ 0 w 8"/>
                  <a:gd name="T23" fmla="*/ 0 h 9"/>
                  <a:gd name="T24" fmla="*/ 0 w 8"/>
                  <a:gd name="T25" fmla="*/ 0 h 9"/>
                  <a:gd name="T26" fmla="*/ 0 w 8"/>
                  <a:gd name="T27" fmla="*/ 0 h 9"/>
                  <a:gd name="T28" fmla="*/ 0 w 8"/>
                  <a:gd name="T29" fmla="*/ 0 h 9"/>
                  <a:gd name="T30" fmla="*/ 0 w 8"/>
                  <a:gd name="T31" fmla="*/ 0 h 9"/>
                  <a:gd name="T32" fmla="*/ 0 w 8"/>
                  <a:gd name="T33" fmla="*/ 0 h 9"/>
                  <a:gd name="T34" fmla="*/ 0 w 8"/>
                  <a:gd name="T35" fmla="*/ 0 h 9"/>
                  <a:gd name="T36" fmla="*/ 0 w 8"/>
                  <a:gd name="T37" fmla="*/ 0 h 9"/>
                  <a:gd name="T38" fmla="*/ 0 w 8"/>
                  <a:gd name="T39" fmla="*/ 0 h 9"/>
                  <a:gd name="T40" fmla="*/ 0 w 8"/>
                  <a:gd name="T41" fmla="*/ 0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 h="9">
                    <a:moveTo>
                      <a:pt x="4" y="0"/>
                    </a:moveTo>
                    <a:lnTo>
                      <a:pt x="3" y="0"/>
                    </a:lnTo>
                    <a:lnTo>
                      <a:pt x="2" y="0"/>
                    </a:lnTo>
                    <a:lnTo>
                      <a:pt x="0" y="2"/>
                    </a:lnTo>
                    <a:lnTo>
                      <a:pt x="2" y="6"/>
                    </a:lnTo>
                    <a:lnTo>
                      <a:pt x="4" y="9"/>
                    </a:lnTo>
                    <a:lnTo>
                      <a:pt x="5" y="9"/>
                    </a:lnTo>
                    <a:lnTo>
                      <a:pt x="7" y="8"/>
                    </a:lnTo>
                    <a:lnTo>
                      <a:pt x="8" y="4"/>
                    </a:lnTo>
                    <a:lnTo>
                      <a:pt x="8" y="2"/>
                    </a:lnTo>
                    <a:lnTo>
                      <a:pt x="8" y="0"/>
                    </a:lnTo>
                    <a:lnTo>
                      <a:pt x="7"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8" name="Freeform 396"/>
              <p:cNvSpPr>
                <a:spLocks/>
              </p:cNvSpPr>
              <p:nvPr userDrawn="1"/>
            </p:nvSpPr>
            <p:spPr bwMode="auto">
              <a:xfrm>
                <a:off x="267" y="293"/>
                <a:ext cx="2" cy="3"/>
              </a:xfrm>
              <a:custGeom>
                <a:avLst/>
                <a:gdLst>
                  <a:gd name="T0" fmla="*/ 0 w 6"/>
                  <a:gd name="T1" fmla="*/ 0 h 10"/>
                  <a:gd name="T2" fmla="*/ 0 w 6"/>
                  <a:gd name="T3" fmla="*/ 0 h 10"/>
                  <a:gd name="T4" fmla="*/ 0 w 6"/>
                  <a:gd name="T5" fmla="*/ 0 h 10"/>
                  <a:gd name="T6" fmla="*/ 0 w 6"/>
                  <a:gd name="T7" fmla="*/ 0 h 10"/>
                  <a:gd name="T8" fmla="*/ 0 w 6"/>
                  <a:gd name="T9" fmla="*/ 0 h 10"/>
                  <a:gd name="T10" fmla="*/ 0 w 6"/>
                  <a:gd name="T11" fmla="*/ 0 h 10"/>
                  <a:gd name="T12" fmla="*/ 0 w 6"/>
                  <a:gd name="T13" fmla="*/ 0 h 10"/>
                  <a:gd name="T14" fmla="*/ 0 w 6"/>
                  <a:gd name="T15" fmla="*/ 0 h 10"/>
                  <a:gd name="T16" fmla="*/ 0 w 6"/>
                  <a:gd name="T17" fmla="*/ 0 h 10"/>
                  <a:gd name="T18" fmla="*/ 0 w 6"/>
                  <a:gd name="T19" fmla="*/ 0 h 10"/>
                  <a:gd name="T20" fmla="*/ 0 w 6"/>
                  <a:gd name="T21" fmla="*/ 0 h 10"/>
                  <a:gd name="T22" fmla="*/ 0 w 6"/>
                  <a:gd name="T23" fmla="*/ 0 h 10"/>
                  <a:gd name="T24" fmla="*/ 0 w 6"/>
                  <a:gd name="T25" fmla="*/ 0 h 10"/>
                  <a:gd name="T26" fmla="*/ 0 w 6"/>
                  <a:gd name="T27" fmla="*/ 0 h 10"/>
                  <a:gd name="T28" fmla="*/ 0 w 6"/>
                  <a:gd name="T29" fmla="*/ 0 h 10"/>
                  <a:gd name="T30" fmla="*/ 0 w 6"/>
                  <a:gd name="T31" fmla="*/ 0 h 10"/>
                  <a:gd name="T32" fmla="*/ 0 w 6"/>
                  <a:gd name="T33" fmla="*/ 0 h 10"/>
                  <a:gd name="T34" fmla="*/ 0 w 6"/>
                  <a:gd name="T35" fmla="*/ 0 h 10"/>
                  <a:gd name="T36" fmla="*/ 0 w 6"/>
                  <a:gd name="T37" fmla="*/ 0 h 10"/>
                  <a:gd name="T38" fmla="*/ 0 w 6"/>
                  <a:gd name="T39" fmla="*/ 0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 h="10">
                    <a:moveTo>
                      <a:pt x="0" y="4"/>
                    </a:moveTo>
                    <a:lnTo>
                      <a:pt x="0" y="7"/>
                    </a:lnTo>
                    <a:lnTo>
                      <a:pt x="1" y="9"/>
                    </a:lnTo>
                    <a:lnTo>
                      <a:pt x="2" y="10"/>
                    </a:lnTo>
                    <a:lnTo>
                      <a:pt x="4" y="8"/>
                    </a:lnTo>
                    <a:lnTo>
                      <a:pt x="5" y="4"/>
                    </a:lnTo>
                    <a:lnTo>
                      <a:pt x="6" y="1"/>
                    </a:lnTo>
                    <a:lnTo>
                      <a:pt x="5" y="0"/>
                    </a:lnTo>
                    <a:lnTo>
                      <a:pt x="4" y="0"/>
                    </a:lnTo>
                    <a:lnTo>
                      <a:pt x="2" y="0"/>
                    </a:lnTo>
                    <a:lnTo>
                      <a:pt x="1" y="0"/>
                    </a:lnTo>
                    <a:lnTo>
                      <a:pt x="0" y="0"/>
                    </a:lnTo>
                    <a:lnTo>
                      <a:pt x="0" y="3"/>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9" name="Freeform 397"/>
              <p:cNvSpPr>
                <a:spLocks/>
              </p:cNvSpPr>
              <p:nvPr userDrawn="1"/>
            </p:nvSpPr>
            <p:spPr bwMode="auto">
              <a:xfrm>
                <a:off x="203" y="237"/>
                <a:ext cx="41" cy="43"/>
              </a:xfrm>
              <a:custGeom>
                <a:avLst/>
                <a:gdLst>
                  <a:gd name="T0" fmla="*/ 0 w 122"/>
                  <a:gd name="T1" fmla="*/ 0 h 128"/>
                  <a:gd name="T2" fmla="*/ 0 w 122"/>
                  <a:gd name="T3" fmla="*/ 0 h 128"/>
                  <a:gd name="T4" fmla="*/ 0 w 122"/>
                  <a:gd name="T5" fmla="*/ 0 h 128"/>
                  <a:gd name="T6" fmla="*/ 0 w 122"/>
                  <a:gd name="T7" fmla="*/ 0 h 128"/>
                  <a:gd name="T8" fmla="*/ 0 w 122"/>
                  <a:gd name="T9" fmla="*/ 0 h 128"/>
                  <a:gd name="T10" fmla="*/ 0 w 122"/>
                  <a:gd name="T11" fmla="*/ 0 h 128"/>
                  <a:gd name="T12" fmla="*/ 0 w 122"/>
                  <a:gd name="T13" fmla="*/ 0 h 128"/>
                  <a:gd name="T14" fmla="*/ 0 w 122"/>
                  <a:gd name="T15" fmla="*/ 0 h 128"/>
                  <a:gd name="T16" fmla="*/ 0 w 122"/>
                  <a:gd name="T17" fmla="*/ 0 h 128"/>
                  <a:gd name="T18" fmla="*/ 0 w 122"/>
                  <a:gd name="T19" fmla="*/ 0 h 128"/>
                  <a:gd name="T20" fmla="*/ 0 w 122"/>
                  <a:gd name="T21" fmla="*/ 0 h 128"/>
                  <a:gd name="T22" fmla="*/ 0 w 122"/>
                  <a:gd name="T23" fmla="*/ 0 h 128"/>
                  <a:gd name="T24" fmla="*/ 0 w 122"/>
                  <a:gd name="T25" fmla="*/ 0 h 128"/>
                  <a:gd name="T26" fmla="*/ 0 w 122"/>
                  <a:gd name="T27" fmla="*/ 0 h 128"/>
                  <a:gd name="T28" fmla="*/ 0 w 122"/>
                  <a:gd name="T29" fmla="*/ 0 h 128"/>
                  <a:gd name="T30" fmla="*/ 0 w 122"/>
                  <a:gd name="T31" fmla="*/ 0 h 128"/>
                  <a:gd name="T32" fmla="*/ 0 w 122"/>
                  <a:gd name="T33" fmla="*/ 0 h 128"/>
                  <a:gd name="T34" fmla="*/ 0 w 122"/>
                  <a:gd name="T35" fmla="*/ 0 h 128"/>
                  <a:gd name="T36" fmla="*/ 0 w 122"/>
                  <a:gd name="T37" fmla="*/ 0 h 128"/>
                  <a:gd name="T38" fmla="*/ 0 w 122"/>
                  <a:gd name="T39" fmla="*/ 0 h 128"/>
                  <a:gd name="T40" fmla="*/ 0 w 122"/>
                  <a:gd name="T41" fmla="*/ 0 h 128"/>
                  <a:gd name="T42" fmla="*/ 0 w 122"/>
                  <a:gd name="T43" fmla="*/ 0 h 128"/>
                  <a:gd name="T44" fmla="*/ 0 w 122"/>
                  <a:gd name="T45" fmla="*/ 0 h 128"/>
                  <a:gd name="T46" fmla="*/ 0 w 122"/>
                  <a:gd name="T47" fmla="*/ 0 h 128"/>
                  <a:gd name="T48" fmla="*/ 0 w 122"/>
                  <a:gd name="T49" fmla="*/ 0 h 128"/>
                  <a:gd name="T50" fmla="*/ 0 w 122"/>
                  <a:gd name="T51" fmla="*/ 0 h 128"/>
                  <a:gd name="T52" fmla="*/ 0 w 122"/>
                  <a:gd name="T53" fmla="*/ 0 h 128"/>
                  <a:gd name="T54" fmla="*/ 0 w 122"/>
                  <a:gd name="T55" fmla="*/ 0 h 128"/>
                  <a:gd name="T56" fmla="*/ 0 w 122"/>
                  <a:gd name="T57" fmla="*/ 0 h 128"/>
                  <a:gd name="T58" fmla="*/ 0 w 122"/>
                  <a:gd name="T59" fmla="*/ 0 h 128"/>
                  <a:gd name="T60" fmla="*/ 0 w 122"/>
                  <a:gd name="T61" fmla="*/ 0 h 128"/>
                  <a:gd name="T62" fmla="*/ 0 w 122"/>
                  <a:gd name="T63" fmla="*/ 0 h 128"/>
                  <a:gd name="T64" fmla="*/ 0 w 122"/>
                  <a:gd name="T65" fmla="*/ 0 h 128"/>
                  <a:gd name="T66" fmla="*/ 0 w 122"/>
                  <a:gd name="T67" fmla="*/ 0 h 128"/>
                  <a:gd name="T68" fmla="*/ 0 w 122"/>
                  <a:gd name="T69" fmla="*/ 0 h 128"/>
                  <a:gd name="T70" fmla="*/ 0 w 122"/>
                  <a:gd name="T71" fmla="*/ 0 h 128"/>
                  <a:gd name="T72" fmla="*/ 0 w 122"/>
                  <a:gd name="T73" fmla="*/ 0 h 128"/>
                  <a:gd name="T74" fmla="*/ 0 w 122"/>
                  <a:gd name="T75" fmla="*/ 0 h 128"/>
                  <a:gd name="T76" fmla="*/ 0 w 122"/>
                  <a:gd name="T77" fmla="*/ 0 h 128"/>
                  <a:gd name="T78" fmla="*/ 0 w 122"/>
                  <a:gd name="T79" fmla="*/ 0 h 128"/>
                  <a:gd name="T80" fmla="*/ 0 w 122"/>
                  <a:gd name="T81" fmla="*/ 0 h 128"/>
                  <a:gd name="T82" fmla="*/ 0 w 122"/>
                  <a:gd name="T83" fmla="*/ 0 h 128"/>
                  <a:gd name="T84" fmla="*/ 0 w 122"/>
                  <a:gd name="T85" fmla="*/ 0 h 1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2" h="128">
                    <a:moveTo>
                      <a:pt x="0" y="5"/>
                    </a:moveTo>
                    <a:lnTo>
                      <a:pt x="18" y="5"/>
                    </a:lnTo>
                    <a:lnTo>
                      <a:pt x="19" y="3"/>
                    </a:lnTo>
                    <a:lnTo>
                      <a:pt x="22" y="1"/>
                    </a:lnTo>
                    <a:lnTo>
                      <a:pt x="23" y="0"/>
                    </a:lnTo>
                    <a:lnTo>
                      <a:pt x="27" y="0"/>
                    </a:lnTo>
                    <a:lnTo>
                      <a:pt x="30" y="0"/>
                    </a:lnTo>
                    <a:lnTo>
                      <a:pt x="32" y="1"/>
                    </a:lnTo>
                    <a:lnTo>
                      <a:pt x="36" y="5"/>
                    </a:lnTo>
                    <a:lnTo>
                      <a:pt x="50" y="5"/>
                    </a:lnTo>
                    <a:lnTo>
                      <a:pt x="53" y="3"/>
                    </a:lnTo>
                    <a:lnTo>
                      <a:pt x="54" y="1"/>
                    </a:lnTo>
                    <a:lnTo>
                      <a:pt x="58" y="0"/>
                    </a:lnTo>
                    <a:lnTo>
                      <a:pt x="61" y="0"/>
                    </a:lnTo>
                    <a:lnTo>
                      <a:pt x="63" y="0"/>
                    </a:lnTo>
                    <a:lnTo>
                      <a:pt x="66" y="1"/>
                    </a:lnTo>
                    <a:lnTo>
                      <a:pt x="69" y="3"/>
                    </a:lnTo>
                    <a:lnTo>
                      <a:pt x="70" y="5"/>
                    </a:lnTo>
                    <a:lnTo>
                      <a:pt x="84" y="5"/>
                    </a:lnTo>
                    <a:lnTo>
                      <a:pt x="88" y="1"/>
                    </a:lnTo>
                    <a:lnTo>
                      <a:pt x="89" y="0"/>
                    </a:lnTo>
                    <a:lnTo>
                      <a:pt x="93" y="0"/>
                    </a:lnTo>
                    <a:lnTo>
                      <a:pt x="98" y="1"/>
                    </a:lnTo>
                    <a:lnTo>
                      <a:pt x="102" y="5"/>
                    </a:lnTo>
                    <a:lnTo>
                      <a:pt x="122" y="5"/>
                    </a:lnTo>
                    <a:lnTo>
                      <a:pt x="122" y="95"/>
                    </a:lnTo>
                    <a:lnTo>
                      <a:pt x="105" y="95"/>
                    </a:lnTo>
                    <a:lnTo>
                      <a:pt x="105" y="128"/>
                    </a:lnTo>
                    <a:lnTo>
                      <a:pt x="85" y="128"/>
                    </a:lnTo>
                    <a:lnTo>
                      <a:pt x="85" y="95"/>
                    </a:lnTo>
                    <a:lnTo>
                      <a:pt x="36" y="95"/>
                    </a:lnTo>
                    <a:lnTo>
                      <a:pt x="36" y="128"/>
                    </a:lnTo>
                    <a:lnTo>
                      <a:pt x="17" y="128"/>
                    </a:lnTo>
                    <a:lnTo>
                      <a:pt x="17" y="93"/>
                    </a:lnTo>
                    <a:lnTo>
                      <a:pt x="0" y="93"/>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0" name="Rectangle 398"/>
              <p:cNvSpPr>
                <a:spLocks noChangeArrowheads="1"/>
              </p:cNvSpPr>
              <p:nvPr userDrawn="1"/>
            </p:nvSpPr>
            <p:spPr bwMode="auto">
              <a:xfrm>
                <a:off x="205" y="241"/>
                <a:ext cx="37" cy="25"/>
              </a:xfrm>
              <a:prstGeom prst="rect">
                <a:avLst/>
              </a:prstGeom>
              <a:solidFill>
                <a:srgbClr val="EF49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71" name="Freeform 399"/>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2" name="Freeform 400"/>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3" name="Freeform 401"/>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4" name="Freeform 402"/>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5" name="Freeform 403"/>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6" name="Freeform 404"/>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7" name="Freeform 405"/>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8" name="Freeform 406"/>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9" name="Freeform 407"/>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0" name="Freeform 408"/>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1" name="Freeform 409"/>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2" name="Freeform 410"/>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3" name="Freeform 411"/>
              <p:cNvSpPr>
                <a:spLocks/>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4" name="Freeform 412"/>
              <p:cNvSpPr>
                <a:spLocks/>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5" name="Freeform 413"/>
              <p:cNvSpPr>
                <a:spLocks/>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6" name="Freeform 414"/>
              <p:cNvSpPr>
                <a:spLocks/>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7" name="Freeform 415"/>
              <p:cNvSpPr>
                <a:spLocks/>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8" name="Freeform 416"/>
              <p:cNvSpPr>
                <a:spLocks/>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9" name="Rectangle 417"/>
              <p:cNvSpPr>
                <a:spLocks noChangeArrowheads="1"/>
              </p:cNvSpPr>
              <p:nvPr userDrawn="1"/>
            </p:nvSpPr>
            <p:spPr bwMode="auto">
              <a:xfrm>
                <a:off x="205" y="243"/>
                <a:ext cx="37" cy="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0" name="Rectangle 418"/>
              <p:cNvSpPr>
                <a:spLocks noChangeArrowheads="1"/>
              </p:cNvSpPr>
              <p:nvPr userDrawn="1"/>
            </p:nvSpPr>
            <p:spPr bwMode="auto">
              <a:xfrm>
                <a:off x="205" y="243"/>
                <a:ext cx="37" cy="1"/>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1" name="Freeform 419"/>
              <p:cNvSpPr>
                <a:spLocks/>
              </p:cNvSpPr>
              <p:nvPr userDrawn="1"/>
            </p:nvSpPr>
            <p:spPr bwMode="auto">
              <a:xfrm>
                <a:off x="211"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9" y="3"/>
                    </a:lnTo>
                    <a:lnTo>
                      <a:pt x="8" y="1"/>
                    </a:lnTo>
                    <a:lnTo>
                      <a:pt x="5" y="0"/>
                    </a:lnTo>
                    <a:lnTo>
                      <a:pt x="4" y="1"/>
                    </a:lnTo>
                    <a:lnTo>
                      <a:pt x="2"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2" name="Freeform 420"/>
              <p:cNvSpPr>
                <a:spLocks/>
              </p:cNvSpPr>
              <p:nvPr userDrawn="1"/>
            </p:nvSpPr>
            <p:spPr bwMode="auto">
              <a:xfrm>
                <a:off x="222"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 h="22">
                    <a:moveTo>
                      <a:pt x="0" y="16"/>
                    </a:moveTo>
                    <a:lnTo>
                      <a:pt x="0" y="17"/>
                    </a:lnTo>
                    <a:lnTo>
                      <a:pt x="1" y="21"/>
                    </a:lnTo>
                    <a:lnTo>
                      <a:pt x="5" y="22"/>
                    </a:lnTo>
                    <a:lnTo>
                      <a:pt x="7" y="21"/>
                    </a:lnTo>
                    <a:lnTo>
                      <a:pt x="9" y="17"/>
                    </a:lnTo>
                    <a:lnTo>
                      <a:pt x="9" y="16"/>
                    </a:lnTo>
                    <a:lnTo>
                      <a:pt x="9" y="7"/>
                    </a:lnTo>
                    <a:lnTo>
                      <a:pt x="7" y="3"/>
                    </a:lnTo>
                    <a:lnTo>
                      <a:pt x="6" y="1"/>
                    </a:lnTo>
                    <a:lnTo>
                      <a:pt x="5" y="0"/>
                    </a:lnTo>
                    <a:lnTo>
                      <a:pt x="2" y="1"/>
                    </a:lnTo>
                    <a:lnTo>
                      <a:pt x="1" y="3"/>
                    </a:lnTo>
                    <a:lnTo>
                      <a:pt x="0" y="4"/>
                    </a:lnTo>
                    <a:lnTo>
                      <a:pt x="0" y="7"/>
                    </a:lnTo>
                    <a:lnTo>
                      <a:pt x="0" y="16"/>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3" name="Freeform 421"/>
              <p:cNvSpPr>
                <a:spLocks/>
              </p:cNvSpPr>
              <p:nvPr userDrawn="1"/>
            </p:nvSpPr>
            <p:spPr bwMode="auto">
              <a:xfrm>
                <a:off x="233"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8" y="3"/>
                    </a:lnTo>
                    <a:lnTo>
                      <a:pt x="6" y="1"/>
                    </a:lnTo>
                    <a:lnTo>
                      <a:pt x="5" y="0"/>
                    </a:lnTo>
                    <a:lnTo>
                      <a:pt x="3"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4" name="Rectangle 422"/>
              <p:cNvSpPr>
                <a:spLocks noChangeArrowheads="1"/>
              </p:cNvSpPr>
              <p:nvPr userDrawn="1"/>
            </p:nvSpPr>
            <p:spPr bwMode="auto">
              <a:xfrm>
                <a:off x="210" y="271"/>
                <a:ext cx="3"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5" name="Rectangle 423"/>
              <p:cNvSpPr>
                <a:spLocks noChangeArrowheads="1"/>
              </p:cNvSpPr>
              <p:nvPr userDrawn="1"/>
            </p:nvSpPr>
            <p:spPr bwMode="auto">
              <a:xfrm>
                <a:off x="210" y="276"/>
                <a:ext cx="3"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6" name="Rectangle 424"/>
              <p:cNvSpPr>
                <a:spLocks noChangeArrowheads="1"/>
              </p:cNvSpPr>
              <p:nvPr userDrawn="1"/>
            </p:nvSpPr>
            <p:spPr bwMode="auto">
              <a:xfrm>
                <a:off x="233" y="271"/>
                <a:ext cx="4"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7" name="Rectangle 425"/>
              <p:cNvSpPr>
                <a:spLocks noChangeArrowheads="1"/>
              </p:cNvSpPr>
              <p:nvPr userDrawn="1"/>
            </p:nvSpPr>
            <p:spPr bwMode="auto">
              <a:xfrm>
                <a:off x="233" y="276"/>
                <a:ext cx="4"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8" name="Freeform 426"/>
              <p:cNvSpPr>
                <a:spLocks/>
              </p:cNvSpPr>
              <p:nvPr userDrawn="1"/>
            </p:nvSpPr>
            <p:spPr bwMode="auto">
              <a:xfrm>
                <a:off x="349" y="184"/>
                <a:ext cx="52" cy="50"/>
              </a:xfrm>
              <a:custGeom>
                <a:avLst/>
                <a:gdLst>
                  <a:gd name="T0" fmla="*/ 0 w 157"/>
                  <a:gd name="T1" fmla="*/ 0 h 150"/>
                  <a:gd name="T2" fmla="*/ 0 w 157"/>
                  <a:gd name="T3" fmla="*/ 0 h 150"/>
                  <a:gd name="T4" fmla="*/ 0 w 157"/>
                  <a:gd name="T5" fmla="*/ 0 h 150"/>
                  <a:gd name="T6" fmla="*/ 0 w 157"/>
                  <a:gd name="T7" fmla="*/ 0 h 150"/>
                  <a:gd name="T8" fmla="*/ 0 w 157"/>
                  <a:gd name="T9" fmla="*/ 0 h 150"/>
                  <a:gd name="T10" fmla="*/ 0 w 157"/>
                  <a:gd name="T11" fmla="*/ 0 h 150"/>
                  <a:gd name="T12" fmla="*/ 0 w 157"/>
                  <a:gd name="T13" fmla="*/ 0 h 150"/>
                  <a:gd name="T14" fmla="*/ 0 w 157"/>
                  <a:gd name="T15" fmla="*/ 0 h 150"/>
                  <a:gd name="T16" fmla="*/ 0 w 157"/>
                  <a:gd name="T17" fmla="*/ 0 h 150"/>
                  <a:gd name="T18" fmla="*/ 0 w 157"/>
                  <a:gd name="T19" fmla="*/ 0 h 150"/>
                  <a:gd name="T20" fmla="*/ 0 w 157"/>
                  <a:gd name="T21" fmla="*/ 0 h 150"/>
                  <a:gd name="T22" fmla="*/ 0 w 157"/>
                  <a:gd name="T23" fmla="*/ 0 h 150"/>
                  <a:gd name="T24" fmla="*/ 0 w 157"/>
                  <a:gd name="T25" fmla="*/ 0 h 150"/>
                  <a:gd name="T26" fmla="*/ 0 w 157"/>
                  <a:gd name="T27" fmla="*/ 0 h 150"/>
                  <a:gd name="T28" fmla="*/ 0 w 157"/>
                  <a:gd name="T29" fmla="*/ 0 h 150"/>
                  <a:gd name="T30" fmla="*/ 0 w 157"/>
                  <a:gd name="T31" fmla="*/ 0 h 150"/>
                  <a:gd name="T32" fmla="*/ 0 w 157"/>
                  <a:gd name="T33" fmla="*/ 0 h 150"/>
                  <a:gd name="T34" fmla="*/ 0 w 157"/>
                  <a:gd name="T35" fmla="*/ 0 h 150"/>
                  <a:gd name="T36" fmla="*/ 0 w 157"/>
                  <a:gd name="T37" fmla="*/ 0 h 150"/>
                  <a:gd name="T38" fmla="*/ 0 w 157"/>
                  <a:gd name="T39" fmla="*/ 0 h 150"/>
                  <a:gd name="T40" fmla="*/ 0 w 157"/>
                  <a:gd name="T41" fmla="*/ 0 h 150"/>
                  <a:gd name="T42" fmla="*/ 0 w 157"/>
                  <a:gd name="T43" fmla="*/ 0 h 150"/>
                  <a:gd name="T44" fmla="*/ 0 w 157"/>
                  <a:gd name="T45" fmla="*/ 0 h 150"/>
                  <a:gd name="T46" fmla="*/ 0 w 157"/>
                  <a:gd name="T47" fmla="*/ 0 h 150"/>
                  <a:gd name="T48" fmla="*/ 0 w 157"/>
                  <a:gd name="T49" fmla="*/ 0 h 150"/>
                  <a:gd name="T50" fmla="*/ 0 w 157"/>
                  <a:gd name="T51" fmla="*/ 0 h 150"/>
                  <a:gd name="T52" fmla="*/ 0 w 157"/>
                  <a:gd name="T53" fmla="*/ 0 h 150"/>
                  <a:gd name="T54" fmla="*/ 0 w 157"/>
                  <a:gd name="T55" fmla="*/ 0 h 150"/>
                  <a:gd name="T56" fmla="*/ 0 w 157"/>
                  <a:gd name="T57" fmla="*/ 0 h 150"/>
                  <a:gd name="T58" fmla="*/ 0 w 157"/>
                  <a:gd name="T59" fmla="*/ 0 h 150"/>
                  <a:gd name="T60" fmla="*/ 0 w 157"/>
                  <a:gd name="T61" fmla="*/ 0 h 150"/>
                  <a:gd name="T62" fmla="*/ 0 w 157"/>
                  <a:gd name="T63" fmla="*/ 0 h 150"/>
                  <a:gd name="T64" fmla="*/ 0 w 157"/>
                  <a:gd name="T65" fmla="*/ 0 h 150"/>
                  <a:gd name="T66" fmla="*/ 0 w 157"/>
                  <a:gd name="T67" fmla="*/ 0 h 150"/>
                  <a:gd name="T68" fmla="*/ 0 w 157"/>
                  <a:gd name="T69" fmla="*/ 0 h 150"/>
                  <a:gd name="T70" fmla="*/ 0 w 157"/>
                  <a:gd name="T71" fmla="*/ 0 h 150"/>
                  <a:gd name="T72" fmla="*/ 0 w 157"/>
                  <a:gd name="T73" fmla="*/ 0 h 150"/>
                  <a:gd name="T74" fmla="*/ 0 w 157"/>
                  <a:gd name="T75" fmla="*/ 0 h 150"/>
                  <a:gd name="T76" fmla="*/ 0 w 157"/>
                  <a:gd name="T77" fmla="*/ 0 h 150"/>
                  <a:gd name="T78" fmla="*/ 0 w 157"/>
                  <a:gd name="T79" fmla="*/ 0 h 150"/>
                  <a:gd name="T80" fmla="*/ 0 w 157"/>
                  <a:gd name="T81" fmla="*/ 0 h 150"/>
                  <a:gd name="T82" fmla="*/ 0 w 157"/>
                  <a:gd name="T83" fmla="*/ 0 h 1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57" h="150">
                    <a:moveTo>
                      <a:pt x="18" y="20"/>
                    </a:moveTo>
                    <a:lnTo>
                      <a:pt x="18" y="20"/>
                    </a:lnTo>
                    <a:lnTo>
                      <a:pt x="18" y="15"/>
                    </a:lnTo>
                    <a:lnTo>
                      <a:pt x="17" y="13"/>
                    </a:lnTo>
                    <a:lnTo>
                      <a:pt x="15" y="9"/>
                    </a:lnTo>
                    <a:lnTo>
                      <a:pt x="14" y="7"/>
                    </a:lnTo>
                    <a:lnTo>
                      <a:pt x="9" y="6"/>
                    </a:lnTo>
                    <a:lnTo>
                      <a:pt x="2" y="5"/>
                    </a:lnTo>
                    <a:lnTo>
                      <a:pt x="0" y="5"/>
                    </a:lnTo>
                    <a:lnTo>
                      <a:pt x="0" y="0"/>
                    </a:lnTo>
                    <a:lnTo>
                      <a:pt x="33" y="0"/>
                    </a:lnTo>
                    <a:lnTo>
                      <a:pt x="66" y="0"/>
                    </a:lnTo>
                    <a:lnTo>
                      <a:pt x="66" y="5"/>
                    </a:lnTo>
                    <a:lnTo>
                      <a:pt x="63" y="5"/>
                    </a:lnTo>
                    <a:lnTo>
                      <a:pt x="57" y="6"/>
                    </a:lnTo>
                    <a:lnTo>
                      <a:pt x="52" y="7"/>
                    </a:lnTo>
                    <a:lnTo>
                      <a:pt x="49" y="9"/>
                    </a:lnTo>
                    <a:lnTo>
                      <a:pt x="48" y="13"/>
                    </a:lnTo>
                    <a:lnTo>
                      <a:pt x="46" y="15"/>
                    </a:lnTo>
                    <a:lnTo>
                      <a:pt x="45" y="20"/>
                    </a:lnTo>
                    <a:lnTo>
                      <a:pt x="45" y="94"/>
                    </a:lnTo>
                    <a:lnTo>
                      <a:pt x="46" y="103"/>
                    </a:lnTo>
                    <a:lnTo>
                      <a:pt x="48" y="112"/>
                    </a:lnTo>
                    <a:lnTo>
                      <a:pt x="50" y="120"/>
                    </a:lnTo>
                    <a:lnTo>
                      <a:pt x="54" y="127"/>
                    </a:lnTo>
                    <a:lnTo>
                      <a:pt x="59" y="132"/>
                    </a:lnTo>
                    <a:lnTo>
                      <a:pt x="67" y="137"/>
                    </a:lnTo>
                    <a:lnTo>
                      <a:pt x="76" y="138"/>
                    </a:lnTo>
                    <a:lnTo>
                      <a:pt x="87" y="140"/>
                    </a:lnTo>
                    <a:lnTo>
                      <a:pt x="96" y="138"/>
                    </a:lnTo>
                    <a:lnTo>
                      <a:pt x="105" y="137"/>
                    </a:lnTo>
                    <a:lnTo>
                      <a:pt x="111" y="133"/>
                    </a:lnTo>
                    <a:lnTo>
                      <a:pt x="116" y="127"/>
                    </a:lnTo>
                    <a:lnTo>
                      <a:pt x="122" y="120"/>
                    </a:lnTo>
                    <a:lnTo>
                      <a:pt x="124" y="112"/>
                    </a:lnTo>
                    <a:lnTo>
                      <a:pt x="125" y="103"/>
                    </a:lnTo>
                    <a:lnTo>
                      <a:pt x="127" y="93"/>
                    </a:lnTo>
                    <a:lnTo>
                      <a:pt x="127" y="20"/>
                    </a:lnTo>
                    <a:lnTo>
                      <a:pt x="125" y="15"/>
                    </a:lnTo>
                    <a:lnTo>
                      <a:pt x="125" y="13"/>
                    </a:lnTo>
                    <a:lnTo>
                      <a:pt x="123" y="9"/>
                    </a:lnTo>
                    <a:lnTo>
                      <a:pt x="122" y="7"/>
                    </a:lnTo>
                    <a:lnTo>
                      <a:pt x="116" y="6"/>
                    </a:lnTo>
                    <a:lnTo>
                      <a:pt x="111" y="5"/>
                    </a:lnTo>
                    <a:lnTo>
                      <a:pt x="107" y="5"/>
                    </a:lnTo>
                    <a:lnTo>
                      <a:pt x="107" y="0"/>
                    </a:lnTo>
                    <a:lnTo>
                      <a:pt x="132" y="0"/>
                    </a:lnTo>
                    <a:lnTo>
                      <a:pt x="157" y="0"/>
                    </a:lnTo>
                    <a:lnTo>
                      <a:pt x="157" y="5"/>
                    </a:lnTo>
                    <a:lnTo>
                      <a:pt x="153" y="5"/>
                    </a:lnTo>
                    <a:lnTo>
                      <a:pt x="149" y="6"/>
                    </a:lnTo>
                    <a:lnTo>
                      <a:pt x="144" y="7"/>
                    </a:lnTo>
                    <a:lnTo>
                      <a:pt x="142" y="9"/>
                    </a:lnTo>
                    <a:lnTo>
                      <a:pt x="141" y="13"/>
                    </a:lnTo>
                    <a:lnTo>
                      <a:pt x="140" y="15"/>
                    </a:lnTo>
                    <a:lnTo>
                      <a:pt x="140" y="20"/>
                    </a:lnTo>
                    <a:lnTo>
                      <a:pt x="140" y="89"/>
                    </a:lnTo>
                    <a:lnTo>
                      <a:pt x="138" y="105"/>
                    </a:lnTo>
                    <a:lnTo>
                      <a:pt x="135" y="119"/>
                    </a:lnTo>
                    <a:lnTo>
                      <a:pt x="129" y="129"/>
                    </a:lnTo>
                    <a:lnTo>
                      <a:pt x="123" y="137"/>
                    </a:lnTo>
                    <a:lnTo>
                      <a:pt x="114" y="143"/>
                    </a:lnTo>
                    <a:lnTo>
                      <a:pt x="105" y="147"/>
                    </a:lnTo>
                    <a:lnTo>
                      <a:pt x="93" y="150"/>
                    </a:lnTo>
                    <a:lnTo>
                      <a:pt x="81" y="150"/>
                    </a:lnTo>
                    <a:lnTo>
                      <a:pt x="67" y="150"/>
                    </a:lnTo>
                    <a:lnTo>
                      <a:pt x="55" y="147"/>
                    </a:lnTo>
                    <a:lnTo>
                      <a:pt x="44" y="143"/>
                    </a:lnTo>
                    <a:lnTo>
                      <a:pt x="35" y="138"/>
                    </a:lnTo>
                    <a:lnTo>
                      <a:pt x="28" y="130"/>
                    </a:lnTo>
                    <a:lnTo>
                      <a:pt x="23" y="121"/>
                    </a:lnTo>
                    <a:lnTo>
                      <a:pt x="19" y="111"/>
                    </a:lnTo>
                    <a:lnTo>
                      <a:pt x="18" y="98"/>
                    </a:lnTo>
                    <a:lnTo>
                      <a:pt x="18"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9" name="Freeform 427"/>
              <p:cNvSpPr>
                <a:spLocks/>
              </p:cNvSpPr>
              <p:nvPr userDrawn="1"/>
            </p:nvSpPr>
            <p:spPr bwMode="auto">
              <a:xfrm>
                <a:off x="408" y="184"/>
                <a:ext cx="57" cy="50"/>
              </a:xfrm>
              <a:custGeom>
                <a:avLst/>
                <a:gdLst>
                  <a:gd name="T0" fmla="*/ 0 w 171"/>
                  <a:gd name="T1" fmla="*/ 0 h 150"/>
                  <a:gd name="T2" fmla="*/ 0 w 171"/>
                  <a:gd name="T3" fmla="*/ 0 h 150"/>
                  <a:gd name="T4" fmla="*/ 0 w 171"/>
                  <a:gd name="T5" fmla="*/ 0 h 150"/>
                  <a:gd name="T6" fmla="*/ 0 w 171"/>
                  <a:gd name="T7" fmla="*/ 0 h 150"/>
                  <a:gd name="T8" fmla="*/ 0 w 171"/>
                  <a:gd name="T9" fmla="*/ 0 h 150"/>
                  <a:gd name="T10" fmla="*/ 0 w 171"/>
                  <a:gd name="T11" fmla="*/ 0 h 150"/>
                  <a:gd name="T12" fmla="*/ 0 w 171"/>
                  <a:gd name="T13" fmla="*/ 0 h 150"/>
                  <a:gd name="T14" fmla="*/ 0 w 171"/>
                  <a:gd name="T15" fmla="*/ 0 h 150"/>
                  <a:gd name="T16" fmla="*/ 0 w 171"/>
                  <a:gd name="T17" fmla="*/ 0 h 150"/>
                  <a:gd name="T18" fmla="*/ 0 w 171"/>
                  <a:gd name="T19" fmla="*/ 0 h 150"/>
                  <a:gd name="T20" fmla="*/ 0 w 171"/>
                  <a:gd name="T21" fmla="*/ 0 h 150"/>
                  <a:gd name="T22" fmla="*/ 0 w 171"/>
                  <a:gd name="T23" fmla="*/ 0 h 150"/>
                  <a:gd name="T24" fmla="*/ 0 w 171"/>
                  <a:gd name="T25" fmla="*/ 0 h 150"/>
                  <a:gd name="T26" fmla="*/ 0 w 171"/>
                  <a:gd name="T27" fmla="*/ 0 h 150"/>
                  <a:gd name="T28" fmla="*/ 0 w 171"/>
                  <a:gd name="T29" fmla="*/ 0 h 150"/>
                  <a:gd name="T30" fmla="*/ 0 w 171"/>
                  <a:gd name="T31" fmla="*/ 0 h 150"/>
                  <a:gd name="T32" fmla="*/ 0 w 171"/>
                  <a:gd name="T33" fmla="*/ 0 h 150"/>
                  <a:gd name="T34" fmla="*/ 0 w 171"/>
                  <a:gd name="T35" fmla="*/ 0 h 150"/>
                  <a:gd name="T36" fmla="*/ 0 w 171"/>
                  <a:gd name="T37" fmla="*/ 0 h 150"/>
                  <a:gd name="T38" fmla="*/ 0 w 171"/>
                  <a:gd name="T39" fmla="*/ 0 h 150"/>
                  <a:gd name="T40" fmla="*/ 0 w 171"/>
                  <a:gd name="T41" fmla="*/ 0 h 150"/>
                  <a:gd name="T42" fmla="*/ 0 w 171"/>
                  <a:gd name="T43" fmla="*/ 0 h 150"/>
                  <a:gd name="T44" fmla="*/ 0 w 171"/>
                  <a:gd name="T45" fmla="*/ 0 h 150"/>
                  <a:gd name="T46" fmla="*/ 0 w 171"/>
                  <a:gd name="T47" fmla="*/ 0 h 150"/>
                  <a:gd name="T48" fmla="*/ 0 w 171"/>
                  <a:gd name="T49" fmla="*/ 0 h 150"/>
                  <a:gd name="T50" fmla="*/ 0 w 171"/>
                  <a:gd name="T51" fmla="*/ 0 h 150"/>
                  <a:gd name="T52" fmla="*/ 0 w 171"/>
                  <a:gd name="T53" fmla="*/ 0 h 150"/>
                  <a:gd name="T54" fmla="*/ 0 w 171"/>
                  <a:gd name="T55" fmla="*/ 0 h 150"/>
                  <a:gd name="T56" fmla="*/ 0 w 171"/>
                  <a:gd name="T57" fmla="*/ 0 h 150"/>
                  <a:gd name="T58" fmla="*/ 0 w 171"/>
                  <a:gd name="T59" fmla="*/ 0 h 150"/>
                  <a:gd name="T60" fmla="*/ 0 w 171"/>
                  <a:gd name="T61" fmla="*/ 0 h 150"/>
                  <a:gd name="T62" fmla="*/ 0 w 171"/>
                  <a:gd name="T63" fmla="*/ 0 h 150"/>
                  <a:gd name="T64" fmla="*/ 0 w 171"/>
                  <a:gd name="T65" fmla="*/ 0 h 150"/>
                  <a:gd name="T66" fmla="*/ 0 w 171"/>
                  <a:gd name="T67" fmla="*/ 0 h 150"/>
                  <a:gd name="T68" fmla="*/ 0 w 171"/>
                  <a:gd name="T69" fmla="*/ 0 h 150"/>
                  <a:gd name="T70" fmla="*/ 0 w 171"/>
                  <a:gd name="T71" fmla="*/ 0 h 1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71" h="150">
                    <a:moveTo>
                      <a:pt x="137" y="106"/>
                    </a:moveTo>
                    <a:lnTo>
                      <a:pt x="139" y="105"/>
                    </a:lnTo>
                    <a:lnTo>
                      <a:pt x="139" y="26"/>
                    </a:lnTo>
                    <a:lnTo>
                      <a:pt x="137" y="19"/>
                    </a:lnTo>
                    <a:lnTo>
                      <a:pt x="136" y="15"/>
                    </a:lnTo>
                    <a:lnTo>
                      <a:pt x="134" y="11"/>
                    </a:lnTo>
                    <a:lnTo>
                      <a:pt x="131" y="9"/>
                    </a:lnTo>
                    <a:lnTo>
                      <a:pt x="126" y="6"/>
                    </a:lnTo>
                    <a:lnTo>
                      <a:pt x="119" y="5"/>
                    </a:lnTo>
                    <a:lnTo>
                      <a:pt x="115" y="5"/>
                    </a:lnTo>
                    <a:lnTo>
                      <a:pt x="115" y="0"/>
                    </a:lnTo>
                    <a:lnTo>
                      <a:pt x="145" y="0"/>
                    </a:lnTo>
                    <a:lnTo>
                      <a:pt x="171" y="0"/>
                    </a:lnTo>
                    <a:lnTo>
                      <a:pt x="171" y="5"/>
                    </a:lnTo>
                    <a:lnTo>
                      <a:pt x="167" y="5"/>
                    </a:lnTo>
                    <a:lnTo>
                      <a:pt x="161" y="6"/>
                    </a:lnTo>
                    <a:lnTo>
                      <a:pt x="158" y="7"/>
                    </a:lnTo>
                    <a:lnTo>
                      <a:pt x="154" y="10"/>
                    </a:lnTo>
                    <a:lnTo>
                      <a:pt x="153" y="13"/>
                    </a:lnTo>
                    <a:lnTo>
                      <a:pt x="150" y="18"/>
                    </a:lnTo>
                    <a:lnTo>
                      <a:pt x="149" y="24"/>
                    </a:lnTo>
                    <a:lnTo>
                      <a:pt x="149" y="32"/>
                    </a:lnTo>
                    <a:lnTo>
                      <a:pt x="149" y="129"/>
                    </a:lnTo>
                    <a:lnTo>
                      <a:pt x="149" y="140"/>
                    </a:lnTo>
                    <a:lnTo>
                      <a:pt x="150" y="150"/>
                    </a:lnTo>
                    <a:lnTo>
                      <a:pt x="141" y="150"/>
                    </a:lnTo>
                    <a:lnTo>
                      <a:pt x="32" y="28"/>
                    </a:lnTo>
                    <a:lnTo>
                      <a:pt x="32" y="116"/>
                    </a:lnTo>
                    <a:lnTo>
                      <a:pt x="34" y="128"/>
                    </a:lnTo>
                    <a:lnTo>
                      <a:pt x="35" y="132"/>
                    </a:lnTo>
                    <a:lnTo>
                      <a:pt x="36" y="136"/>
                    </a:lnTo>
                    <a:lnTo>
                      <a:pt x="39" y="138"/>
                    </a:lnTo>
                    <a:lnTo>
                      <a:pt x="43" y="140"/>
                    </a:lnTo>
                    <a:lnTo>
                      <a:pt x="47" y="141"/>
                    </a:lnTo>
                    <a:lnTo>
                      <a:pt x="53" y="141"/>
                    </a:lnTo>
                    <a:lnTo>
                      <a:pt x="56" y="141"/>
                    </a:lnTo>
                    <a:lnTo>
                      <a:pt x="56" y="147"/>
                    </a:lnTo>
                    <a:lnTo>
                      <a:pt x="29" y="146"/>
                    </a:lnTo>
                    <a:lnTo>
                      <a:pt x="0" y="147"/>
                    </a:lnTo>
                    <a:lnTo>
                      <a:pt x="0" y="141"/>
                    </a:lnTo>
                    <a:lnTo>
                      <a:pt x="3" y="141"/>
                    </a:lnTo>
                    <a:lnTo>
                      <a:pt x="8" y="141"/>
                    </a:lnTo>
                    <a:lnTo>
                      <a:pt x="12" y="140"/>
                    </a:lnTo>
                    <a:lnTo>
                      <a:pt x="16" y="137"/>
                    </a:lnTo>
                    <a:lnTo>
                      <a:pt x="18" y="133"/>
                    </a:lnTo>
                    <a:lnTo>
                      <a:pt x="19" y="129"/>
                    </a:lnTo>
                    <a:lnTo>
                      <a:pt x="21" y="125"/>
                    </a:lnTo>
                    <a:lnTo>
                      <a:pt x="22" y="114"/>
                    </a:lnTo>
                    <a:lnTo>
                      <a:pt x="22" y="24"/>
                    </a:lnTo>
                    <a:lnTo>
                      <a:pt x="22" y="20"/>
                    </a:lnTo>
                    <a:lnTo>
                      <a:pt x="21" y="16"/>
                    </a:lnTo>
                    <a:lnTo>
                      <a:pt x="18" y="13"/>
                    </a:lnTo>
                    <a:lnTo>
                      <a:pt x="16" y="10"/>
                    </a:lnTo>
                    <a:lnTo>
                      <a:pt x="9" y="6"/>
                    </a:lnTo>
                    <a:lnTo>
                      <a:pt x="3" y="5"/>
                    </a:lnTo>
                    <a:lnTo>
                      <a:pt x="0" y="5"/>
                    </a:lnTo>
                    <a:lnTo>
                      <a:pt x="0" y="0"/>
                    </a:lnTo>
                    <a:lnTo>
                      <a:pt x="25" y="0"/>
                    </a:lnTo>
                    <a:lnTo>
                      <a:pt x="43" y="0"/>
                    </a:lnTo>
                    <a:lnTo>
                      <a:pt x="137"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0" name="Freeform 428"/>
              <p:cNvSpPr>
                <a:spLocks/>
              </p:cNvSpPr>
              <p:nvPr userDrawn="1"/>
            </p:nvSpPr>
            <p:spPr bwMode="auto">
              <a:xfrm>
                <a:off x="472"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1" name="Freeform 429"/>
              <p:cNvSpPr>
                <a:spLocks/>
              </p:cNvSpPr>
              <p:nvPr userDrawn="1"/>
            </p:nvSpPr>
            <p:spPr bwMode="auto">
              <a:xfrm>
                <a:off x="497" y="183"/>
                <a:ext cx="50" cy="51"/>
              </a:xfrm>
              <a:custGeom>
                <a:avLst/>
                <a:gdLst>
                  <a:gd name="T0" fmla="*/ 0 w 151"/>
                  <a:gd name="T1" fmla="*/ 0 h 152"/>
                  <a:gd name="T2" fmla="*/ 0 w 151"/>
                  <a:gd name="T3" fmla="*/ 0 h 152"/>
                  <a:gd name="T4" fmla="*/ 0 w 151"/>
                  <a:gd name="T5" fmla="*/ 0 h 152"/>
                  <a:gd name="T6" fmla="*/ 0 w 151"/>
                  <a:gd name="T7" fmla="*/ 0 h 152"/>
                  <a:gd name="T8" fmla="*/ 0 w 151"/>
                  <a:gd name="T9" fmla="*/ 0 h 152"/>
                  <a:gd name="T10" fmla="*/ 0 w 151"/>
                  <a:gd name="T11" fmla="*/ 0 h 152"/>
                  <a:gd name="T12" fmla="*/ 0 w 151"/>
                  <a:gd name="T13" fmla="*/ 0 h 152"/>
                  <a:gd name="T14" fmla="*/ 0 w 151"/>
                  <a:gd name="T15" fmla="*/ 0 h 152"/>
                  <a:gd name="T16" fmla="*/ 0 w 151"/>
                  <a:gd name="T17" fmla="*/ 0 h 152"/>
                  <a:gd name="T18" fmla="*/ 0 w 151"/>
                  <a:gd name="T19" fmla="*/ 0 h 152"/>
                  <a:gd name="T20" fmla="*/ 0 w 151"/>
                  <a:gd name="T21" fmla="*/ 0 h 152"/>
                  <a:gd name="T22" fmla="*/ 0 w 151"/>
                  <a:gd name="T23" fmla="*/ 0 h 152"/>
                  <a:gd name="T24" fmla="*/ 0 w 151"/>
                  <a:gd name="T25" fmla="*/ 0 h 152"/>
                  <a:gd name="T26" fmla="*/ 0 w 151"/>
                  <a:gd name="T27" fmla="*/ 0 h 152"/>
                  <a:gd name="T28" fmla="*/ 0 w 151"/>
                  <a:gd name="T29" fmla="*/ 0 h 152"/>
                  <a:gd name="T30" fmla="*/ 0 w 151"/>
                  <a:gd name="T31" fmla="*/ 0 h 152"/>
                  <a:gd name="T32" fmla="*/ 0 w 151"/>
                  <a:gd name="T33" fmla="*/ 0 h 152"/>
                  <a:gd name="T34" fmla="*/ 0 w 151"/>
                  <a:gd name="T35" fmla="*/ 0 h 152"/>
                  <a:gd name="T36" fmla="*/ 0 w 151"/>
                  <a:gd name="T37" fmla="*/ 0 h 152"/>
                  <a:gd name="T38" fmla="*/ 0 w 151"/>
                  <a:gd name="T39" fmla="*/ 0 h 152"/>
                  <a:gd name="T40" fmla="*/ 0 w 151"/>
                  <a:gd name="T41" fmla="*/ 0 h 152"/>
                  <a:gd name="T42" fmla="*/ 0 w 151"/>
                  <a:gd name="T43" fmla="*/ 0 h 152"/>
                  <a:gd name="T44" fmla="*/ 0 w 151"/>
                  <a:gd name="T45" fmla="*/ 0 h 152"/>
                  <a:gd name="T46" fmla="*/ 0 w 151"/>
                  <a:gd name="T47" fmla="*/ 0 h 152"/>
                  <a:gd name="T48" fmla="*/ 0 w 151"/>
                  <a:gd name="T49" fmla="*/ 0 h 152"/>
                  <a:gd name="T50" fmla="*/ 0 w 151"/>
                  <a:gd name="T51" fmla="*/ 0 h 152"/>
                  <a:gd name="T52" fmla="*/ 0 w 151"/>
                  <a:gd name="T53" fmla="*/ 0 h 152"/>
                  <a:gd name="T54" fmla="*/ 0 w 151"/>
                  <a:gd name="T55" fmla="*/ 0 h 152"/>
                  <a:gd name="T56" fmla="*/ 0 w 151"/>
                  <a:gd name="T57" fmla="*/ 0 h 152"/>
                  <a:gd name="T58" fmla="*/ 0 w 151"/>
                  <a:gd name="T59" fmla="*/ 0 h 152"/>
                  <a:gd name="T60" fmla="*/ 0 w 151"/>
                  <a:gd name="T61" fmla="*/ 0 h 152"/>
                  <a:gd name="T62" fmla="*/ 0 w 151"/>
                  <a:gd name="T63" fmla="*/ 0 h 152"/>
                  <a:gd name="T64" fmla="*/ 0 w 151"/>
                  <a:gd name="T65" fmla="*/ 0 h 152"/>
                  <a:gd name="T66" fmla="*/ 0 w 151"/>
                  <a:gd name="T67" fmla="*/ 0 h 152"/>
                  <a:gd name="T68" fmla="*/ 0 w 151"/>
                  <a:gd name="T69" fmla="*/ 0 h 152"/>
                  <a:gd name="T70" fmla="*/ 0 w 151"/>
                  <a:gd name="T71" fmla="*/ 0 h 152"/>
                  <a:gd name="T72" fmla="*/ 0 w 151"/>
                  <a:gd name="T73" fmla="*/ 0 h 152"/>
                  <a:gd name="T74" fmla="*/ 0 w 151"/>
                  <a:gd name="T75" fmla="*/ 0 h 152"/>
                  <a:gd name="T76" fmla="*/ 0 w 151"/>
                  <a:gd name="T77" fmla="*/ 0 h 152"/>
                  <a:gd name="T78" fmla="*/ 0 w 151"/>
                  <a:gd name="T79" fmla="*/ 0 h 152"/>
                  <a:gd name="T80" fmla="*/ 0 w 151"/>
                  <a:gd name="T81" fmla="*/ 0 h 152"/>
                  <a:gd name="T82" fmla="*/ 0 w 151"/>
                  <a:gd name="T83" fmla="*/ 0 h 152"/>
                  <a:gd name="T84" fmla="*/ 0 w 151"/>
                  <a:gd name="T85" fmla="*/ 0 h 152"/>
                  <a:gd name="T86" fmla="*/ 0 w 151"/>
                  <a:gd name="T87" fmla="*/ 0 h 152"/>
                  <a:gd name="T88" fmla="*/ 0 w 151"/>
                  <a:gd name="T89" fmla="*/ 0 h 152"/>
                  <a:gd name="T90" fmla="*/ 0 w 151"/>
                  <a:gd name="T91" fmla="*/ 0 h 152"/>
                  <a:gd name="T92" fmla="*/ 0 w 151"/>
                  <a:gd name="T93" fmla="*/ 0 h 152"/>
                  <a:gd name="T94" fmla="*/ 0 w 151"/>
                  <a:gd name="T95" fmla="*/ 0 h 152"/>
                  <a:gd name="T96" fmla="*/ 0 w 151"/>
                  <a:gd name="T97" fmla="*/ 0 h 152"/>
                  <a:gd name="T98" fmla="*/ 0 w 151"/>
                  <a:gd name="T99" fmla="*/ 0 h 152"/>
                  <a:gd name="T100" fmla="*/ 0 w 151"/>
                  <a:gd name="T101" fmla="*/ 0 h 15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1" h="152">
                    <a:moveTo>
                      <a:pt x="64" y="7"/>
                    </a:moveTo>
                    <a:lnTo>
                      <a:pt x="59" y="7"/>
                    </a:lnTo>
                    <a:lnTo>
                      <a:pt x="55" y="8"/>
                    </a:lnTo>
                    <a:lnTo>
                      <a:pt x="51" y="9"/>
                    </a:lnTo>
                    <a:lnTo>
                      <a:pt x="48" y="11"/>
                    </a:lnTo>
                    <a:lnTo>
                      <a:pt x="48" y="13"/>
                    </a:lnTo>
                    <a:lnTo>
                      <a:pt x="50" y="20"/>
                    </a:lnTo>
                    <a:lnTo>
                      <a:pt x="86" y="114"/>
                    </a:lnTo>
                    <a:lnTo>
                      <a:pt x="87" y="114"/>
                    </a:lnTo>
                    <a:lnTo>
                      <a:pt x="121" y="26"/>
                    </a:lnTo>
                    <a:lnTo>
                      <a:pt x="124" y="18"/>
                    </a:lnTo>
                    <a:lnTo>
                      <a:pt x="124" y="15"/>
                    </a:lnTo>
                    <a:lnTo>
                      <a:pt x="122" y="11"/>
                    </a:lnTo>
                    <a:lnTo>
                      <a:pt x="120" y="8"/>
                    </a:lnTo>
                    <a:lnTo>
                      <a:pt x="114" y="8"/>
                    </a:lnTo>
                    <a:lnTo>
                      <a:pt x="109" y="7"/>
                    </a:lnTo>
                    <a:lnTo>
                      <a:pt x="107" y="7"/>
                    </a:lnTo>
                    <a:lnTo>
                      <a:pt x="107" y="0"/>
                    </a:lnTo>
                    <a:lnTo>
                      <a:pt x="131" y="2"/>
                    </a:lnTo>
                    <a:lnTo>
                      <a:pt x="151" y="0"/>
                    </a:lnTo>
                    <a:lnTo>
                      <a:pt x="151" y="7"/>
                    </a:lnTo>
                    <a:lnTo>
                      <a:pt x="148" y="7"/>
                    </a:lnTo>
                    <a:lnTo>
                      <a:pt x="146" y="8"/>
                    </a:lnTo>
                    <a:lnTo>
                      <a:pt x="143" y="8"/>
                    </a:lnTo>
                    <a:lnTo>
                      <a:pt x="139" y="11"/>
                    </a:lnTo>
                    <a:lnTo>
                      <a:pt x="137" y="15"/>
                    </a:lnTo>
                    <a:lnTo>
                      <a:pt x="91" y="131"/>
                    </a:lnTo>
                    <a:lnTo>
                      <a:pt x="82" y="152"/>
                    </a:lnTo>
                    <a:lnTo>
                      <a:pt x="74" y="152"/>
                    </a:lnTo>
                    <a:lnTo>
                      <a:pt x="20" y="20"/>
                    </a:lnTo>
                    <a:lnTo>
                      <a:pt x="17" y="13"/>
                    </a:lnTo>
                    <a:lnTo>
                      <a:pt x="13" y="9"/>
                    </a:lnTo>
                    <a:lnTo>
                      <a:pt x="8" y="8"/>
                    </a:lnTo>
                    <a:lnTo>
                      <a:pt x="2" y="7"/>
                    </a:lnTo>
                    <a:lnTo>
                      <a:pt x="0" y="7"/>
                    </a:lnTo>
                    <a:lnTo>
                      <a:pt x="0" y="0"/>
                    </a:lnTo>
                    <a:lnTo>
                      <a:pt x="33" y="2"/>
                    </a:lnTo>
                    <a:lnTo>
                      <a:pt x="64" y="0"/>
                    </a:lnTo>
                    <a:lnTo>
                      <a:pt x="64"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2" name="Freeform 430"/>
              <p:cNvSpPr>
                <a:spLocks/>
              </p:cNvSpPr>
              <p:nvPr userDrawn="1"/>
            </p:nvSpPr>
            <p:spPr bwMode="auto">
              <a:xfrm>
                <a:off x="550"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5" y="139"/>
                    </a:lnTo>
                    <a:lnTo>
                      <a:pt x="18" y="138"/>
                    </a:lnTo>
                    <a:lnTo>
                      <a:pt x="18" y="134"/>
                    </a:lnTo>
                    <a:lnTo>
                      <a:pt x="19" y="131"/>
                    </a:lnTo>
                    <a:lnTo>
                      <a:pt x="19" y="20"/>
                    </a:lnTo>
                    <a:lnTo>
                      <a:pt x="18" y="16"/>
                    </a:lnTo>
                    <a:lnTo>
                      <a:pt x="18" y="13"/>
                    </a:lnTo>
                    <a:lnTo>
                      <a:pt x="15" y="11"/>
                    </a:lnTo>
                    <a:lnTo>
                      <a:pt x="14" y="9"/>
                    </a:lnTo>
                    <a:lnTo>
                      <a:pt x="9" y="8"/>
                    </a:lnTo>
                    <a:lnTo>
                      <a:pt x="4" y="7"/>
                    </a:lnTo>
                    <a:lnTo>
                      <a:pt x="0" y="7"/>
                    </a:lnTo>
                    <a:lnTo>
                      <a:pt x="0" y="0"/>
                    </a:lnTo>
                    <a:lnTo>
                      <a:pt x="53" y="2"/>
                    </a:lnTo>
                    <a:lnTo>
                      <a:pt x="107" y="0"/>
                    </a:lnTo>
                    <a:lnTo>
                      <a:pt x="107" y="17"/>
                    </a:lnTo>
                    <a:lnTo>
                      <a:pt x="107" y="34"/>
                    </a:lnTo>
                    <a:lnTo>
                      <a:pt x="101" y="35"/>
                    </a:lnTo>
                    <a:lnTo>
                      <a:pt x="100" y="25"/>
                    </a:lnTo>
                    <a:lnTo>
                      <a:pt x="98" y="21"/>
                    </a:lnTo>
                    <a:lnTo>
                      <a:pt x="97" y="17"/>
                    </a:lnTo>
                    <a:lnTo>
                      <a:pt x="93" y="15"/>
                    </a:lnTo>
                    <a:lnTo>
                      <a:pt x="89" y="12"/>
                    </a:lnTo>
                    <a:lnTo>
                      <a:pt x="83" y="11"/>
                    </a:lnTo>
                    <a:lnTo>
                      <a:pt x="75" y="11"/>
                    </a:lnTo>
                    <a:lnTo>
                      <a:pt x="47" y="11"/>
                    </a:lnTo>
                    <a:lnTo>
                      <a:pt x="47" y="66"/>
                    </a:lnTo>
                    <a:lnTo>
                      <a:pt x="71" y="66"/>
                    </a:lnTo>
                    <a:lnTo>
                      <a:pt x="76" y="65"/>
                    </a:lnTo>
                    <a:lnTo>
                      <a:pt x="79" y="65"/>
                    </a:lnTo>
                    <a:lnTo>
                      <a:pt x="82" y="62"/>
                    </a:lnTo>
                    <a:lnTo>
                      <a:pt x="84" y="61"/>
                    </a:lnTo>
                    <a:lnTo>
                      <a:pt x="87" y="55"/>
                    </a:lnTo>
                    <a:lnTo>
                      <a:pt x="88" y="47"/>
                    </a:lnTo>
                    <a:lnTo>
                      <a:pt x="94" y="47"/>
                    </a:lnTo>
                    <a:lnTo>
                      <a:pt x="94" y="72"/>
                    </a:lnTo>
                    <a:lnTo>
                      <a:pt x="94" y="96"/>
                    </a:lnTo>
                    <a:lnTo>
                      <a:pt x="88" y="97"/>
                    </a:lnTo>
                    <a:lnTo>
                      <a:pt x="87" y="88"/>
                    </a:lnTo>
                    <a:lnTo>
                      <a:pt x="85" y="82"/>
                    </a:lnTo>
                    <a:lnTo>
                      <a:pt x="83" y="79"/>
                    </a:lnTo>
                    <a:lnTo>
                      <a:pt x="80" y="78"/>
                    </a:lnTo>
                    <a:lnTo>
                      <a:pt x="76" y="77"/>
                    </a:lnTo>
                    <a:lnTo>
                      <a:pt x="71" y="77"/>
                    </a:lnTo>
                    <a:lnTo>
                      <a:pt x="47" y="77"/>
                    </a:lnTo>
                    <a:lnTo>
                      <a:pt x="47" y="126"/>
                    </a:lnTo>
                    <a:lnTo>
                      <a:pt x="47" y="131"/>
                    </a:lnTo>
                    <a:lnTo>
                      <a:pt x="48" y="134"/>
                    </a:lnTo>
                    <a:lnTo>
                      <a:pt x="50" y="136"/>
                    </a:lnTo>
                    <a:lnTo>
                      <a:pt x="54" y="138"/>
                    </a:lnTo>
                    <a:lnTo>
                      <a:pt x="62" y="139"/>
                    </a:lnTo>
                    <a:lnTo>
                      <a:pt x="72" y="140"/>
                    </a:lnTo>
                    <a:lnTo>
                      <a:pt x="88" y="139"/>
                    </a:lnTo>
                    <a:lnTo>
                      <a:pt x="96" y="138"/>
                    </a:lnTo>
                    <a:lnTo>
                      <a:pt x="101" y="136"/>
                    </a:lnTo>
                    <a:lnTo>
                      <a:pt x="105" y="132"/>
                    </a:lnTo>
                    <a:lnTo>
                      <a:pt x="109" y="129"/>
                    </a:lnTo>
                    <a:lnTo>
                      <a:pt x="113" y="122"/>
                    </a:lnTo>
                    <a:lnTo>
                      <a:pt x="115"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3" name="Freeform 431"/>
              <p:cNvSpPr>
                <a:spLocks noEditPoints="1"/>
              </p:cNvSpPr>
              <p:nvPr userDrawn="1"/>
            </p:nvSpPr>
            <p:spPr bwMode="auto">
              <a:xfrm>
                <a:off x="597" y="184"/>
                <a:ext cx="48" cy="49"/>
              </a:xfrm>
              <a:custGeom>
                <a:avLst/>
                <a:gdLst>
                  <a:gd name="T0" fmla="*/ 0 w 144"/>
                  <a:gd name="T1" fmla="*/ 0 h 147"/>
                  <a:gd name="T2" fmla="*/ 0 w 144"/>
                  <a:gd name="T3" fmla="*/ 0 h 147"/>
                  <a:gd name="T4" fmla="*/ 0 w 144"/>
                  <a:gd name="T5" fmla="*/ 0 h 147"/>
                  <a:gd name="T6" fmla="*/ 0 w 144"/>
                  <a:gd name="T7" fmla="*/ 0 h 147"/>
                  <a:gd name="T8" fmla="*/ 0 w 144"/>
                  <a:gd name="T9" fmla="*/ 0 h 147"/>
                  <a:gd name="T10" fmla="*/ 0 w 144"/>
                  <a:gd name="T11" fmla="*/ 0 h 147"/>
                  <a:gd name="T12" fmla="*/ 0 w 144"/>
                  <a:gd name="T13" fmla="*/ 0 h 147"/>
                  <a:gd name="T14" fmla="*/ 0 w 144"/>
                  <a:gd name="T15" fmla="*/ 0 h 147"/>
                  <a:gd name="T16" fmla="*/ 0 w 144"/>
                  <a:gd name="T17" fmla="*/ 0 h 147"/>
                  <a:gd name="T18" fmla="*/ 0 w 144"/>
                  <a:gd name="T19" fmla="*/ 0 h 147"/>
                  <a:gd name="T20" fmla="*/ 0 w 144"/>
                  <a:gd name="T21" fmla="*/ 0 h 147"/>
                  <a:gd name="T22" fmla="*/ 0 w 144"/>
                  <a:gd name="T23" fmla="*/ 0 h 147"/>
                  <a:gd name="T24" fmla="*/ 0 w 144"/>
                  <a:gd name="T25" fmla="*/ 0 h 147"/>
                  <a:gd name="T26" fmla="*/ 0 w 144"/>
                  <a:gd name="T27" fmla="*/ 0 h 147"/>
                  <a:gd name="T28" fmla="*/ 0 w 144"/>
                  <a:gd name="T29" fmla="*/ 0 h 147"/>
                  <a:gd name="T30" fmla="*/ 0 w 144"/>
                  <a:gd name="T31" fmla="*/ 0 h 147"/>
                  <a:gd name="T32" fmla="*/ 0 w 144"/>
                  <a:gd name="T33" fmla="*/ 0 h 147"/>
                  <a:gd name="T34" fmla="*/ 0 w 144"/>
                  <a:gd name="T35" fmla="*/ 0 h 147"/>
                  <a:gd name="T36" fmla="*/ 0 w 144"/>
                  <a:gd name="T37" fmla="*/ 0 h 147"/>
                  <a:gd name="T38" fmla="*/ 0 w 144"/>
                  <a:gd name="T39" fmla="*/ 0 h 147"/>
                  <a:gd name="T40" fmla="*/ 0 w 144"/>
                  <a:gd name="T41" fmla="*/ 0 h 147"/>
                  <a:gd name="T42" fmla="*/ 0 w 144"/>
                  <a:gd name="T43" fmla="*/ 0 h 147"/>
                  <a:gd name="T44" fmla="*/ 0 w 144"/>
                  <a:gd name="T45" fmla="*/ 0 h 147"/>
                  <a:gd name="T46" fmla="*/ 0 w 144"/>
                  <a:gd name="T47" fmla="*/ 0 h 147"/>
                  <a:gd name="T48" fmla="*/ 0 w 144"/>
                  <a:gd name="T49" fmla="*/ 0 h 147"/>
                  <a:gd name="T50" fmla="*/ 0 w 144"/>
                  <a:gd name="T51" fmla="*/ 0 h 147"/>
                  <a:gd name="T52" fmla="*/ 0 w 144"/>
                  <a:gd name="T53" fmla="*/ 0 h 147"/>
                  <a:gd name="T54" fmla="*/ 0 w 144"/>
                  <a:gd name="T55" fmla="*/ 0 h 147"/>
                  <a:gd name="T56" fmla="*/ 0 w 144"/>
                  <a:gd name="T57" fmla="*/ 0 h 147"/>
                  <a:gd name="T58" fmla="*/ 0 w 144"/>
                  <a:gd name="T59" fmla="*/ 0 h 147"/>
                  <a:gd name="T60" fmla="*/ 0 w 144"/>
                  <a:gd name="T61" fmla="*/ 0 h 147"/>
                  <a:gd name="T62" fmla="*/ 0 w 144"/>
                  <a:gd name="T63" fmla="*/ 0 h 147"/>
                  <a:gd name="T64" fmla="*/ 0 w 144"/>
                  <a:gd name="T65" fmla="*/ 0 h 147"/>
                  <a:gd name="T66" fmla="*/ 0 w 144"/>
                  <a:gd name="T67" fmla="*/ 0 h 147"/>
                  <a:gd name="T68" fmla="*/ 0 w 144"/>
                  <a:gd name="T69" fmla="*/ 0 h 147"/>
                  <a:gd name="T70" fmla="*/ 0 w 144"/>
                  <a:gd name="T71" fmla="*/ 0 h 147"/>
                  <a:gd name="T72" fmla="*/ 0 w 144"/>
                  <a:gd name="T73" fmla="*/ 0 h 147"/>
                  <a:gd name="T74" fmla="*/ 0 w 144"/>
                  <a:gd name="T75" fmla="*/ 0 h 147"/>
                  <a:gd name="T76" fmla="*/ 0 w 144"/>
                  <a:gd name="T77" fmla="*/ 0 h 147"/>
                  <a:gd name="T78" fmla="*/ 0 w 144"/>
                  <a:gd name="T79" fmla="*/ 0 h 147"/>
                  <a:gd name="T80" fmla="*/ 0 w 144"/>
                  <a:gd name="T81" fmla="*/ 0 h 147"/>
                  <a:gd name="T82" fmla="*/ 0 w 144"/>
                  <a:gd name="T83" fmla="*/ 0 h 147"/>
                  <a:gd name="T84" fmla="*/ 0 w 144"/>
                  <a:gd name="T85" fmla="*/ 0 h 147"/>
                  <a:gd name="T86" fmla="*/ 0 w 144"/>
                  <a:gd name="T87" fmla="*/ 0 h 147"/>
                  <a:gd name="T88" fmla="*/ 0 w 144"/>
                  <a:gd name="T89" fmla="*/ 0 h 147"/>
                  <a:gd name="T90" fmla="*/ 0 w 144"/>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4" h="147">
                    <a:moveTo>
                      <a:pt x="18" y="22"/>
                    </a:moveTo>
                    <a:lnTo>
                      <a:pt x="18" y="22"/>
                    </a:lnTo>
                    <a:lnTo>
                      <a:pt x="18" y="16"/>
                    </a:lnTo>
                    <a:lnTo>
                      <a:pt x="17" y="13"/>
                    </a:lnTo>
                    <a:lnTo>
                      <a:pt x="15" y="10"/>
                    </a:lnTo>
                    <a:lnTo>
                      <a:pt x="13" y="7"/>
                    </a:lnTo>
                    <a:lnTo>
                      <a:pt x="9" y="6"/>
                    </a:lnTo>
                    <a:lnTo>
                      <a:pt x="4" y="5"/>
                    </a:lnTo>
                    <a:lnTo>
                      <a:pt x="0" y="5"/>
                    </a:lnTo>
                    <a:lnTo>
                      <a:pt x="0" y="0"/>
                    </a:lnTo>
                    <a:lnTo>
                      <a:pt x="32" y="0"/>
                    </a:lnTo>
                    <a:lnTo>
                      <a:pt x="66" y="0"/>
                    </a:lnTo>
                    <a:lnTo>
                      <a:pt x="76" y="0"/>
                    </a:lnTo>
                    <a:lnTo>
                      <a:pt x="85" y="1"/>
                    </a:lnTo>
                    <a:lnTo>
                      <a:pt x="94" y="2"/>
                    </a:lnTo>
                    <a:lnTo>
                      <a:pt x="102" y="6"/>
                    </a:lnTo>
                    <a:lnTo>
                      <a:pt x="107" y="11"/>
                    </a:lnTo>
                    <a:lnTo>
                      <a:pt x="113" y="18"/>
                    </a:lnTo>
                    <a:lnTo>
                      <a:pt x="117" y="26"/>
                    </a:lnTo>
                    <a:lnTo>
                      <a:pt x="117" y="36"/>
                    </a:lnTo>
                    <a:lnTo>
                      <a:pt x="117" y="44"/>
                    </a:lnTo>
                    <a:lnTo>
                      <a:pt x="115" y="49"/>
                    </a:lnTo>
                    <a:lnTo>
                      <a:pt x="113" y="55"/>
                    </a:lnTo>
                    <a:lnTo>
                      <a:pt x="109" y="59"/>
                    </a:lnTo>
                    <a:lnTo>
                      <a:pt x="104" y="64"/>
                    </a:lnTo>
                    <a:lnTo>
                      <a:pt x="100" y="68"/>
                    </a:lnTo>
                    <a:lnTo>
                      <a:pt x="88" y="73"/>
                    </a:lnTo>
                    <a:lnTo>
                      <a:pt x="124" y="128"/>
                    </a:lnTo>
                    <a:lnTo>
                      <a:pt x="128" y="133"/>
                    </a:lnTo>
                    <a:lnTo>
                      <a:pt x="132" y="137"/>
                    </a:lnTo>
                    <a:lnTo>
                      <a:pt x="137" y="140"/>
                    </a:lnTo>
                    <a:lnTo>
                      <a:pt x="144" y="141"/>
                    </a:lnTo>
                    <a:lnTo>
                      <a:pt x="144" y="147"/>
                    </a:lnTo>
                    <a:lnTo>
                      <a:pt x="123" y="146"/>
                    </a:lnTo>
                    <a:lnTo>
                      <a:pt x="104" y="147"/>
                    </a:lnTo>
                    <a:lnTo>
                      <a:pt x="92" y="130"/>
                    </a:lnTo>
                    <a:lnTo>
                      <a:pt x="80" y="114"/>
                    </a:lnTo>
                    <a:lnTo>
                      <a:pt x="59" y="79"/>
                    </a:lnTo>
                    <a:lnTo>
                      <a:pt x="45" y="79"/>
                    </a:lnTo>
                    <a:lnTo>
                      <a:pt x="45" y="124"/>
                    </a:lnTo>
                    <a:lnTo>
                      <a:pt x="45" y="129"/>
                    </a:lnTo>
                    <a:lnTo>
                      <a:pt x="47" y="133"/>
                    </a:lnTo>
                    <a:lnTo>
                      <a:pt x="48" y="137"/>
                    </a:lnTo>
                    <a:lnTo>
                      <a:pt x="50" y="138"/>
                    </a:lnTo>
                    <a:lnTo>
                      <a:pt x="56" y="141"/>
                    </a:lnTo>
                    <a:lnTo>
                      <a:pt x="63" y="141"/>
                    </a:lnTo>
                    <a:lnTo>
                      <a:pt x="67" y="141"/>
                    </a:lnTo>
                    <a:lnTo>
                      <a:pt x="67" y="147"/>
                    </a:lnTo>
                    <a:lnTo>
                      <a:pt x="30" y="146"/>
                    </a:lnTo>
                    <a:lnTo>
                      <a:pt x="0" y="147"/>
                    </a:lnTo>
                    <a:lnTo>
                      <a:pt x="0" y="141"/>
                    </a:lnTo>
                    <a:lnTo>
                      <a:pt x="4" y="141"/>
                    </a:lnTo>
                    <a:lnTo>
                      <a:pt x="9" y="140"/>
                    </a:lnTo>
                    <a:lnTo>
                      <a:pt x="14" y="138"/>
                    </a:lnTo>
                    <a:lnTo>
                      <a:pt x="17" y="134"/>
                    </a:lnTo>
                    <a:lnTo>
                      <a:pt x="18" y="129"/>
                    </a:lnTo>
                    <a:lnTo>
                      <a:pt x="18" y="22"/>
                    </a:lnTo>
                    <a:close/>
                    <a:moveTo>
                      <a:pt x="45" y="71"/>
                    </a:moveTo>
                    <a:lnTo>
                      <a:pt x="56" y="71"/>
                    </a:lnTo>
                    <a:lnTo>
                      <a:pt x="63" y="71"/>
                    </a:lnTo>
                    <a:lnTo>
                      <a:pt x="70" y="70"/>
                    </a:lnTo>
                    <a:lnTo>
                      <a:pt x="75" y="67"/>
                    </a:lnTo>
                    <a:lnTo>
                      <a:pt x="80" y="63"/>
                    </a:lnTo>
                    <a:lnTo>
                      <a:pt x="84" y="59"/>
                    </a:lnTo>
                    <a:lnTo>
                      <a:pt x="87" y="53"/>
                    </a:lnTo>
                    <a:lnTo>
                      <a:pt x="88" y="46"/>
                    </a:lnTo>
                    <a:lnTo>
                      <a:pt x="88" y="37"/>
                    </a:lnTo>
                    <a:lnTo>
                      <a:pt x="88" y="31"/>
                    </a:lnTo>
                    <a:lnTo>
                      <a:pt x="87" y="24"/>
                    </a:lnTo>
                    <a:lnTo>
                      <a:pt x="84" y="19"/>
                    </a:lnTo>
                    <a:lnTo>
                      <a:pt x="80" y="15"/>
                    </a:lnTo>
                    <a:lnTo>
                      <a:pt x="75" y="11"/>
                    </a:lnTo>
                    <a:lnTo>
                      <a:pt x="70" y="9"/>
                    </a:lnTo>
                    <a:lnTo>
                      <a:pt x="65" y="7"/>
                    </a:lnTo>
                    <a:lnTo>
                      <a:pt x="57" y="6"/>
                    </a:lnTo>
                    <a:lnTo>
                      <a:pt x="45" y="7"/>
                    </a:lnTo>
                    <a:lnTo>
                      <a:pt x="45"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4" name="Freeform 432"/>
              <p:cNvSpPr>
                <a:spLocks/>
              </p:cNvSpPr>
              <p:nvPr userDrawn="1"/>
            </p:nvSpPr>
            <p:spPr bwMode="auto">
              <a:xfrm>
                <a:off x="649" y="183"/>
                <a:ext cx="30" cy="51"/>
              </a:xfrm>
              <a:custGeom>
                <a:avLst/>
                <a:gdLst>
                  <a:gd name="T0" fmla="*/ 0 w 88"/>
                  <a:gd name="T1" fmla="*/ 0 h 154"/>
                  <a:gd name="T2" fmla="*/ 0 w 88"/>
                  <a:gd name="T3" fmla="*/ 0 h 154"/>
                  <a:gd name="T4" fmla="*/ 0 w 88"/>
                  <a:gd name="T5" fmla="*/ 0 h 154"/>
                  <a:gd name="T6" fmla="*/ 0 w 88"/>
                  <a:gd name="T7" fmla="*/ 0 h 154"/>
                  <a:gd name="T8" fmla="*/ 0 w 88"/>
                  <a:gd name="T9" fmla="*/ 0 h 154"/>
                  <a:gd name="T10" fmla="*/ 0 w 88"/>
                  <a:gd name="T11" fmla="*/ 0 h 154"/>
                  <a:gd name="T12" fmla="*/ 0 w 88"/>
                  <a:gd name="T13" fmla="*/ 0 h 154"/>
                  <a:gd name="T14" fmla="*/ 0 w 88"/>
                  <a:gd name="T15" fmla="*/ 0 h 154"/>
                  <a:gd name="T16" fmla="*/ 0 w 88"/>
                  <a:gd name="T17" fmla="*/ 0 h 154"/>
                  <a:gd name="T18" fmla="*/ 0 w 88"/>
                  <a:gd name="T19" fmla="*/ 0 h 154"/>
                  <a:gd name="T20" fmla="*/ 0 w 88"/>
                  <a:gd name="T21" fmla="*/ 0 h 154"/>
                  <a:gd name="T22" fmla="*/ 0 w 88"/>
                  <a:gd name="T23" fmla="*/ 0 h 154"/>
                  <a:gd name="T24" fmla="*/ 0 w 88"/>
                  <a:gd name="T25" fmla="*/ 0 h 154"/>
                  <a:gd name="T26" fmla="*/ 0 w 88"/>
                  <a:gd name="T27" fmla="*/ 0 h 154"/>
                  <a:gd name="T28" fmla="*/ 0 w 88"/>
                  <a:gd name="T29" fmla="*/ 0 h 154"/>
                  <a:gd name="T30" fmla="*/ 0 w 88"/>
                  <a:gd name="T31" fmla="*/ 0 h 154"/>
                  <a:gd name="T32" fmla="*/ 0 w 88"/>
                  <a:gd name="T33" fmla="*/ 0 h 154"/>
                  <a:gd name="T34" fmla="*/ 0 w 88"/>
                  <a:gd name="T35" fmla="*/ 0 h 154"/>
                  <a:gd name="T36" fmla="*/ 0 w 88"/>
                  <a:gd name="T37" fmla="*/ 0 h 154"/>
                  <a:gd name="T38" fmla="*/ 0 w 88"/>
                  <a:gd name="T39" fmla="*/ 0 h 154"/>
                  <a:gd name="T40" fmla="*/ 0 w 88"/>
                  <a:gd name="T41" fmla="*/ 0 h 154"/>
                  <a:gd name="T42" fmla="*/ 0 w 88"/>
                  <a:gd name="T43" fmla="*/ 0 h 154"/>
                  <a:gd name="T44" fmla="*/ 0 w 88"/>
                  <a:gd name="T45" fmla="*/ 0 h 154"/>
                  <a:gd name="T46" fmla="*/ 0 w 88"/>
                  <a:gd name="T47" fmla="*/ 0 h 154"/>
                  <a:gd name="T48" fmla="*/ 0 w 88"/>
                  <a:gd name="T49" fmla="*/ 0 h 154"/>
                  <a:gd name="T50" fmla="*/ 0 w 88"/>
                  <a:gd name="T51" fmla="*/ 0 h 154"/>
                  <a:gd name="T52" fmla="*/ 0 w 88"/>
                  <a:gd name="T53" fmla="*/ 0 h 154"/>
                  <a:gd name="T54" fmla="*/ 0 w 88"/>
                  <a:gd name="T55" fmla="*/ 0 h 154"/>
                  <a:gd name="T56" fmla="*/ 0 w 88"/>
                  <a:gd name="T57" fmla="*/ 0 h 154"/>
                  <a:gd name="T58" fmla="*/ 0 w 88"/>
                  <a:gd name="T59" fmla="*/ 0 h 154"/>
                  <a:gd name="T60" fmla="*/ 0 w 88"/>
                  <a:gd name="T61" fmla="*/ 0 h 154"/>
                  <a:gd name="T62" fmla="*/ 0 w 88"/>
                  <a:gd name="T63" fmla="*/ 0 h 154"/>
                  <a:gd name="T64" fmla="*/ 0 w 88"/>
                  <a:gd name="T65" fmla="*/ 0 h 154"/>
                  <a:gd name="T66" fmla="*/ 0 w 88"/>
                  <a:gd name="T67" fmla="*/ 0 h 154"/>
                  <a:gd name="T68" fmla="*/ 0 w 88"/>
                  <a:gd name="T69" fmla="*/ 0 h 154"/>
                  <a:gd name="T70" fmla="*/ 0 w 88"/>
                  <a:gd name="T71" fmla="*/ 0 h 154"/>
                  <a:gd name="T72" fmla="*/ 0 w 88"/>
                  <a:gd name="T73" fmla="*/ 0 h 154"/>
                  <a:gd name="T74" fmla="*/ 0 w 88"/>
                  <a:gd name="T75" fmla="*/ 0 h 154"/>
                  <a:gd name="T76" fmla="*/ 0 w 88"/>
                  <a:gd name="T77" fmla="*/ 0 h 154"/>
                  <a:gd name="T78" fmla="*/ 0 w 88"/>
                  <a:gd name="T79" fmla="*/ 0 h 154"/>
                  <a:gd name="T80" fmla="*/ 0 w 88"/>
                  <a:gd name="T81" fmla="*/ 0 h 154"/>
                  <a:gd name="T82" fmla="*/ 0 w 88"/>
                  <a:gd name="T83" fmla="*/ 0 h 154"/>
                  <a:gd name="T84" fmla="*/ 0 w 88"/>
                  <a:gd name="T85" fmla="*/ 0 h 154"/>
                  <a:gd name="T86" fmla="*/ 0 w 88"/>
                  <a:gd name="T87" fmla="*/ 0 h 154"/>
                  <a:gd name="T88" fmla="*/ 0 w 88"/>
                  <a:gd name="T89" fmla="*/ 0 h 154"/>
                  <a:gd name="T90" fmla="*/ 0 w 88"/>
                  <a:gd name="T91" fmla="*/ 0 h 154"/>
                  <a:gd name="T92" fmla="*/ 0 w 88"/>
                  <a:gd name="T93" fmla="*/ 0 h 154"/>
                  <a:gd name="T94" fmla="*/ 0 w 88"/>
                  <a:gd name="T95" fmla="*/ 0 h 15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8" h="154">
                    <a:moveTo>
                      <a:pt x="76" y="35"/>
                    </a:moveTo>
                    <a:lnTo>
                      <a:pt x="76" y="35"/>
                    </a:lnTo>
                    <a:lnTo>
                      <a:pt x="74" y="24"/>
                    </a:lnTo>
                    <a:lnTo>
                      <a:pt x="71" y="19"/>
                    </a:lnTo>
                    <a:lnTo>
                      <a:pt x="68" y="15"/>
                    </a:lnTo>
                    <a:lnTo>
                      <a:pt x="65" y="13"/>
                    </a:lnTo>
                    <a:lnTo>
                      <a:pt x="61" y="10"/>
                    </a:lnTo>
                    <a:lnTo>
                      <a:pt x="55" y="7"/>
                    </a:lnTo>
                    <a:lnTo>
                      <a:pt x="50" y="7"/>
                    </a:lnTo>
                    <a:lnTo>
                      <a:pt x="45" y="7"/>
                    </a:lnTo>
                    <a:lnTo>
                      <a:pt x="40" y="9"/>
                    </a:lnTo>
                    <a:lnTo>
                      <a:pt x="35" y="11"/>
                    </a:lnTo>
                    <a:lnTo>
                      <a:pt x="31" y="14"/>
                    </a:lnTo>
                    <a:lnTo>
                      <a:pt x="28" y="18"/>
                    </a:lnTo>
                    <a:lnTo>
                      <a:pt x="26" y="23"/>
                    </a:lnTo>
                    <a:lnTo>
                      <a:pt x="24" y="28"/>
                    </a:lnTo>
                    <a:lnTo>
                      <a:pt x="24" y="35"/>
                    </a:lnTo>
                    <a:lnTo>
                      <a:pt x="26" y="40"/>
                    </a:lnTo>
                    <a:lnTo>
                      <a:pt x="27" y="45"/>
                    </a:lnTo>
                    <a:lnTo>
                      <a:pt x="31" y="50"/>
                    </a:lnTo>
                    <a:lnTo>
                      <a:pt x="35" y="54"/>
                    </a:lnTo>
                    <a:lnTo>
                      <a:pt x="45" y="61"/>
                    </a:lnTo>
                    <a:lnTo>
                      <a:pt x="57" y="66"/>
                    </a:lnTo>
                    <a:lnTo>
                      <a:pt x="68" y="72"/>
                    </a:lnTo>
                    <a:lnTo>
                      <a:pt x="74" y="76"/>
                    </a:lnTo>
                    <a:lnTo>
                      <a:pt x="79" y="81"/>
                    </a:lnTo>
                    <a:lnTo>
                      <a:pt x="83" y="87"/>
                    </a:lnTo>
                    <a:lnTo>
                      <a:pt x="85" y="93"/>
                    </a:lnTo>
                    <a:lnTo>
                      <a:pt x="88" y="101"/>
                    </a:lnTo>
                    <a:lnTo>
                      <a:pt x="88" y="110"/>
                    </a:lnTo>
                    <a:lnTo>
                      <a:pt x="87" y="120"/>
                    </a:lnTo>
                    <a:lnTo>
                      <a:pt x="84" y="129"/>
                    </a:lnTo>
                    <a:lnTo>
                      <a:pt x="79" y="137"/>
                    </a:lnTo>
                    <a:lnTo>
                      <a:pt x="72" y="144"/>
                    </a:lnTo>
                    <a:lnTo>
                      <a:pt x="65" y="147"/>
                    </a:lnTo>
                    <a:lnTo>
                      <a:pt x="57" y="151"/>
                    </a:lnTo>
                    <a:lnTo>
                      <a:pt x="46" y="154"/>
                    </a:lnTo>
                    <a:lnTo>
                      <a:pt x="37" y="154"/>
                    </a:lnTo>
                    <a:lnTo>
                      <a:pt x="28" y="154"/>
                    </a:lnTo>
                    <a:lnTo>
                      <a:pt x="19" y="151"/>
                    </a:lnTo>
                    <a:lnTo>
                      <a:pt x="11" y="149"/>
                    </a:lnTo>
                    <a:lnTo>
                      <a:pt x="4" y="145"/>
                    </a:lnTo>
                    <a:lnTo>
                      <a:pt x="0" y="112"/>
                    </a:lnTo>
                    <a:lnTo>
                      <a:pt x="5" y="111"/>
                    </a:lnTo>
                    <a:lnTo>
                      <a:pt x="6" y="118"/>
                    </a:lnTo>
                    <a:lnTo>
                      <a:pt x="9" y="124"/>
                    </a:lnTo>
                    <a:lnTo>
                      <a:pt x="11" y="129"/>
                    </a:lnTo>
                    <a:lnTo>
                      <a:pt x="15" y="134"/>
                    </a:lnTo>
                    <a:lnTo>
                      <a:pt x="19" y="140"/>
                    </a:lnTo>
                    <a:lnTo>
                      <a:pt x="26" y="142"/>
                    </a:lnTo>
                    <a:lnTo>
                      <a:pt x="31" y="145"/>
                    </a:lnTo>
                    <a:lnTo>
                      <a:pt x="39" y="145"/>
                    </a:lnTo>
                    <a:lnTo>
                      <a:pt x="44" y="145"/>
                    </a:lnTo>
                    <a:lnTo>
                      <a:pt x="49" y="144"/>
                    </a:lnTo>
                    <a:lnTo>
                      <a:pt x="53" y="141"/>
                    </a:lnTo>
                    <a:lnTo>
                      <a:pt x="57" y="138"/>
                    </a:lnTo>
                    <a:lnTo>
                      <a:pt x="61" y="134"/>
                    </a:lnTo>
                    <a:lnTo>
                      <a:pt x="62" y="131"/>
                    </a:lnTo>
                    <a:lnTo>
                      <a:pt x="65" y="127"/>
                    </a:lnTo>
                    <a:lnTo>
                      <a:pt x="65" y="120"/>
                    </a:lnTo>
                    <a:lnTo>
                      <a:pt x="63" y="114"/>
                    </a:lnTo>
                    <a:lnTo>
                      <a:pt x="62" y="109"/>
                    </a:lnTo>
                    <a:lnTo>
                      <a:pt x="59" y="105"/>
                    </a:lnTo>
                    <a:lnTo>
                      <a:pt x="54" y="99"/>
                    </a:lnTo>
                    <a:lnTo>
                      <a:pt x="45" y="93"/>
                    </a:lnTo>
                    <a:lnTo>
                      <a:pt x="33" y="88"/>
                    </a:lnTo>
                    <a:lnTo>
                      <a:pt x="22" y="80"/>
                    </a:lnTo>
                    <a:lnTo>
                      <a:pt x="17" y="76"/>
                    </a:lnTo>
                    <a:lnTo>
                      <a:pt x="11" y="72"/>
                    </a:lnTo>
                    <a:lnTo>
                      <a:pt x="7" y="67"/>
                    </a:lnTo>
                    <a:lnTo>
                      <a:pt x="5" y="61"/>
                    </a:lnTo>
                    <a:lnTo>
                      <a:pt x="2" y="53"/>
                    </a:lnTo>
                    <a:lnTo>
                      <a:pt x="2" y="44"/>
                    </a:lnTo>
                    <a:lnTo>
                      <a:pt x="2" y="33"/>
                    </a:lnTo>
                    <a:lnTo>
                      <a:pt x="5" y="26"/>
                    </a:lnTo>
                    <a:lnTo>
                      <a:pt x="10" y="18"/>
                    </a:lnTo>
                    <a:lnTo>
                      <a:pt x="15" y="11"/>
                    </a:lnTo>
                    <a:lnTo>
                      <a:pt x="22" y="6"/>
                    </a:lnTo>
                    <a:lnTo>
                      <a:pt x="30" y="2"/>
                    </a:lnTo>
                    <a:lnTo>
                      <a:pt x="39" y="1"/>
                    </a:lnTo>
                    <a:lnTo>
                      <a:pt x="49" y="0"/>
                    </a:lnTo>
                    <a:lnTo>
                      <a:pt x="65" y="1"/>
                    </a:lnTo>
                    <a:lnTo>
                      <a:pt x="80" y="2"/>
                    </a:lnTo>
                    <a:lnTo>
                      <a:pt x="80" y="18"/>
                    </a:lnTo>
                    <a:lnTo>
                      <a:pt x="81" y="33"/>
                    </a:lnTo>
                    <a:lnTo>
                      <a:pt x="76"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5" name="Freeform 433"/>
              <p:cNvSpPr>
                <a:spLocks/>
              </p:cNvSpPr>
              <p:nvPr userDrawn="1"/>
            </p:nvSpPr>
            <p:spPr bwMode="auto">
              <a:xfrm>
                <a:off x="688" y="183"/>
                <a:ext cx="21"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6" name="Freeform 434"/>
              <p:cNvSpPr>
                <a:spLocks/>
              </p:cNvSpPr>
              <p:nvPr userDrawn="1"/>
            </p:nvSpPr>
            <p:spPr bwMode="auto">
              <a:xfrm>
                <a:off x="714" y="181"/>
                <a:ext cx="49" cy="52"/>
              </a:xfrm>
              <a:custGeom>
                <a:avLst/>
                <a:gdLst>
                  <a:gd name="T0" fmla="*/ 0 w 148"/>
                  <a:gd name="T1" fmla="*/ 0 h 155"/>
                  <a:gd name="T2" fmla="*/ 0 w 148"/>
                  <a:gd name="T3" fmla="*/ 0 h 155"/>
                  <a:gd name="T4" fmla="*/ 0 w 148"/>
                  <a:gd name="T5" fmla="*/ 0 h 155"/>
                  <a:gd name="T6" fmla="*/ 0 w 148"/>
                  <a:gd name="T7" fmla="*/ 0 h 155"/>
                  <a:gd name="T8" fmla="*/ 0 w 148"/>
                  <a:gd name="T9" fmla="*/ 0 h 155"/>
                  <a:gd name="T10" fmla="*/ 0 w 148"/>
                  <a:gd name="T11" fmla="*/ 0 h 155"/>
                  <a:gd name="T12" fmla="*/ 0 w 148"/>
                  <a:gd name="T13" fmla="*/ 0 h 155"/>
                  <a:gd name="T14" fmla="*/ 0 w 148"/>
                  <a:gd name="T15" fmla="*/ 0 h 155"/>
                  <a:gd name="T16" fmla="*/ 0 w 148"/>
                  <a:gd name="T17" fmla="*/ 0 h 155"/>
                  <a:gd name="T18" fmla="*/ 0 w 148"/>
                  <a:gd name="T19" fmla="*/ 0 h 155"/>
                  <a:gd name="T20" fmla="*/ 0 w 148"/>
                  <a:gd name="T21" fmla="*/ 0 h 155"/>
                  <a:gd name="T22" fmla="*/ 0 w 148"/>
                  <a:gd name="T23" fmla="*/ 0 h 155"/>
                  <a:gd name="T24" fmla="*/ 0 w 148"/>
                  <a:gd name="T25" fmla="*/ 0 h 155"/>
                  <a:gd name="T26" fmla="*/ 0 w 148"/>
                  <a:gd name="T27" fmla="*/ 0 h 155"/>
                  <a:gd name="T28" fmla="*/ 0 w 148"/>
                  <a:gd name="T29" fmla="*/ 0 h 155"/>
                  <a:gd name="T30" fmla="*/ 0 w 148"/>
                  <a:gd name="T31" fmla="*/ 0 h 155"/>
                  <a:gd name="T32" fmla="*/ 0 w 148"/>
                  <a:gd name="T33" fmla="*/ 0 h 155"/>
                  <a:gd name="T34" fmla="*/ 0 w 148"/>
                  <a:gd name="T35" fmla="*/ 0 h 155"/>
                  <a:gd name="T36" fmla="*/ 0 w 148"/>
                  <a:gd name="T37" fmla="*/ 0 h 155"/>
                  <a:gd name="T38" fmla="*/ 0 w 148"/>
                  <a:gd name="T39" fmla="*/ 0 h 155"/>
                  <a:gd name="T40" fmla="*/ 0 w 148"/>
                  <a:gd name="T41" fmla="*/ 0 h 155"/>
                  <a:gd name="T42" fmla="*/ 0 w 148"/>
                  <a:gd name="T43" fmla="*/ 0 h 155"/>
                  <a:gd name="T44" fmla="*/ 0 w 148"/>
                  <a:gd name="T45" fmla="*/ 0 h 155"/>
                  <a:gd name="T46" fmla="*/ 0 w 148"/>
                  <a:gd name="T47" fmla="*/ 0 h 155"/>
                  <a:gd name="T48" fmla="*/ 0 w 148"/>
                  <a:gd name="T49" fmla="*/ 0 h 155"/>
                  <a:gd name="T50" fmla="*/ 0 w 148"/>
                  <a:gd name="T51" fmla="*/ 0 h 155"/>
                  <a:gd name="T52" fmla="*/ 0 w 148"/>
                  <a:gd name="T53" fmla="*/ 0 h 155"/>
                  <a:gd name="T54" fmla="*/ 0 w 148"/>
                  <a:gd name="T55" fmla="*/ 0 h 155"/>
                  <a:gd name="T56" fmla="*/ 0 w 148"/>
                  <a:gd name="T57" fmla="*/ 0 h 155"/>
                  <a:gd name="T58" fmla="*/ 0 w 148"/>
                  <a:gd name="T59" fmla="*/ 0 h 155"/>
                  <a:gd name="T60" fmla="*/ 0 w 148"/>
                  <a:gd name="T61" fmla="*/ 0 h 155"/>
                  <a:gd name="T62" fmla="*/ 0 w 148"/>
                  <a:gd name="T63" fmla="*/ 0 h 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8" h="155">
                    <a:moveTo>
                      <a:pt x="26" y="18"/>
                    </a:moveTo>
                    <a:lnTo>
                      <a:pt x="26" y="18"/>
                    </a:lnTo>
                    <a:lnTo>
                      <a:pt x="17" y="18"/>
                    </a:lnTo>
                    <a:lnTo>
                      <a:pt x="14" y="19"/>
                    </a:lnTo>
                    <a:lnTo>
                      <a:pt x="12" y="22"/>
                    </a:lnTo>
                    <a:lnTo>
                      <a:pt x="9" y="27"/>
                    </a:lnTo>
                    <a:lnTo>
                      <a:pt x="7" y="37"/>
                    </a:lnTo>
                    <a:lnTo>
                      <a:pt x="0" y="37"/>
                    </a:lnTo>
                    <a:lnTo>
                      <a:pt x="3" y="19"/>
                    </a:lnTo>
                    <a:lnTo>
                      <a:pt x="4" y="1"/>
                    </a:lnTo>
                    <a:lnTo>
                      <a:pt x="9" y="1"/>
                    </a:lnTo>
                    <a:lnTo>
                      <a:pt x="12" y="5"/>
                    </a:lnTo>
                    <a:lnTo>
                      <a:pt x="14" y="6"/>
                    </a:lnTo>
                    <a:lnTo>
                      <a:pt x="18" y="6"/>
                    </a:lnTo>
                    <a:lnTo>
                      <a:pt x="22" y="6"/>
                    </a:lnTo>
                    <a:lnTo>
                      <a:pt x="131" y="6"/>
                    </a:lnTo>
                    <a:lnTo>
                      <a:pt x="136" y="6"/>
                    </a:lnTo>
                    <a:lnTo>
                      <a:pt x="139" y="6"/>
                    </a:lnTo>
                    <a:lnTo>
                      <a:pt x="141" y="4"/>
                    </a:lnTo>
                    <a:lnTo>
                      <a:pt x="143" y="0"/>
                    </a:lnTo>
                    <a:lnTo>
                      <a:pt x="148" y="1"/>
                    </a:lnTo>
                    <a:lnTo>
                      <a:pt x="145" y="18"/>
                    </a:lnTo>
                    <a:lnTo>
                      <a:pt x="145" y="36"/>
                    </a:lnTo>
                    <a:lnTo>
                      <a:pt x="139" y="37"/>
                    </a:lnTo>
                    <a:lnTo>
                      <a:pt x="139" y="31"/>
                    </a:lnTo>
                    <a:lnTo>
                      <a:pt x="136" y="24"/>
                    </a:lnTo>
                    <a:lnTo>
                      <a:pt x="135" y="22"/>
                    </a:lnTo>
                    <a:lnTo>
                      <a:pt x="132" y="19"/>
                    </a:lnTo>
                    <a:lnTo>
                      <a:pt x="129" y="18"/>
                    </a:lnTo>
                    <a:lnTo>
                      <a:pt x="123" y="18"/>
                    </a:lnTo>
                    <a:lnTo>
                      <a:pt x="88" y="18"/>
                    </a:lnTo>
                    <a:lnTo>
                      <a:pt x="88" y="131"/>
                    </a:lnTo>
                    <a:lnTo>
                      <a:pt x="88" y="136"/>
                    </a:lnTo>
                    <a:lnTo>
                      <a:pt x="90" y="140"/>
                    </a:lnTo>
                    <a:lnTo>
                      <a:pt x="91" y="144"/>
                    </a:lnTo>
                    <a:lnTo>
                      <a:pt x="94" y="146"/>
                    </a:lnTo>
                    <a:lnTo>
                      <a:pt x="96" y="148"/>
                    </a:lnTo>
                    <a:lnTo>
                      <a:pt x="99" y="149"/>
                    </a:lnTo>
                    <a:lnTo>
                      <a:pt x="106" y="149"/>
                    </a:lnTo>
                    <a:lnTo>
                      <a:pt x="110" y="149"/>
                    </a:lnTo>
                    <a:lnTo>
                      <a:pt x="110" y="155"/>
                    </a:lnTo>
                    <a:lnTo>
                      <a:pt x="75" y="154"/>
                    </a:lnTo>
                    <a:lnTo>
                      <a:pt x="40" y="155"/>
                    </a:lnTo>
                    <a:lnTo>
                      <a:pt x="40" y="149"/>
                    </a:lnTo>
                    <a:lnTo>
                      <a:pt x="44" y="149"/>
                    </a:lnTo>
                    <a:lnTo>
                      <a:pt x="52" y="149"/>
                    </a:lnTo>
                    <a:lnTo>
                      <a:pt x="55" y="148"/>
                    </a:lnTo>
                    <a:lnTo>
                      <a:pt x="57" y="146"/>
                    </a:lnTo>
                    <a:lnTo>
                      <a:pt x="59" y="144"/>
                    </a:lnTo>
                    <a:lnTo>
                      <a:pt x="60" y="141"/>
                    </a:lnTo>
                    <a:lnTo>
                      <a:pt x="61" y="131"/>
                    </a:lnTo>
                    <a:lnTo>
                      <a:pt x="61" y="18"/>
                    </a:lnTo>
                    <a:lnTo>
                      <a:pt x="2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7" name="Freeform 435"/>
              <p:cNvSpPr>
                <a:spLocks/>
              </p:cNvSpPr>
              <p:nvPr userDrawn="1"/>
            </p:nvSpPr>
            <p:spPr bwMode="auto">
              <a:xfrm>
                <a:off x="767" y="184"/>
                <a:ext cx="49" cy="49"/>
              </a:xfrm>
              <a:custGeom>
                <a:avLst/>
                <a:gdLst>
                  <a:gd name="T0" fmla="*/ 0 w 148"/>
                  <a:gd name="T1" fmla="*/ 0 h 147"/>
                  <a:gd name="T2" fmla="*/ 0 w 148"/>
                  <a:gd name="T3" fmla="*/ 0 h 147"/>
                  <a:gd name="T4" fmla="*/ 0 w 148"/>
                  <a:gd name="T5" fmla="*/ 0 h 147"/>
                  <a:gd name="T6" fmla="*/ 0 w 148"/>
                  <a:gd name="T7" fmla="*/ 0 h 147"/>
                  <a:gd name="T8" fmla="*/ 0 w 148"/>
                  <a:gd name="T9" fmla="*/ 0 h 147"/>
                  <a:gd name="T10" fmla="*/ 0 w 148"/>
                  <a:gd name="T11" fmla="*/ 0 h 147"/>
                  <a:gd name="T12" fmla="*/ 0 w 148"/>
                  <a:gd name="T13" fmla="*/ 0 h 147"/>
                  <a:gd name="T14" fmla="*/ 0 w 148"/>
                  <a:gd name="T15" fmla="*/ 0 h 147"/>
                  <a:gd name="T16" fmla="*/ 0 w 148"/>
                  <a:gd name="T17" fmla="*/ 0 h 147"/>
                  <a:gd name="T18" fmla="*/ 0 w 148"/>
                  <a:gd name="T19" fmla="*/ 0 h 147"/>
                  <a:gd name="T20" fmla="*/ 0 w 148"/>
                  <a:gd name="T21" fmla="*/ 0 h 147"/>
                  <a:gd name="T22" fmla="*/ 0 w 148"/>
                  <a:gd name="T23" fmla="*/ 0 h 147"/>
                  <a:gd name="T24" fmla="*/ 0 w 148"/>
                  <a:gd name="T25" fmla="*/ 0 h 147"/>
                  <a:gd name="T26" fmla="*/ 0 w 148"/>
                  <a:gd name="T27" fmla="*/ 0 h 147"/>
                  <a:gd name="T28" fmla="*/ 0 w 148"/>
                  <a:gd name="T29" fmla="*/ 0 h 147"/>
                  <a:gd name="T30" fmla="*/ 0 w 148"/>
                  <a:gd name="T31" fmla="*/ 0 h 147"/>
                  <a:gd name="T32" fmla="*/ 0 w 148"/>
                  <a:gd name="T33" fmla="*/ 0 h 147"/>
                  <a:gd name="T34" fmla="*/ 0 w 148"/>
                  <a:gd name="T35" fmla="*/ 0 h 147"/>
                  <a:gd name="T36" fmla="*/ 0 w 148"/>
                  <a:gd name="T37" fmla="*/ 0 h 147"/>
                  <a:gd name="T38" fmla="*/ 0 w 148"/>
                  <a:gd name="T39" fmla="*/ 0 h 147"/>
                  <a:gd name="T40" fmla="*/ 0 w 148"/>
                  <a:gd name="T41" fmla="*/ 0 h 147"/>
                  <a:gd name="T42" fmla="*/ 0 w 148"/>
                  <a:gd name="T43" fmla="*/ 0 h 147"/>
                  <a:gd name="T44" fmla="*/ 0 w 148"/>
                  <a:gd name="T45" fmla="*/ 0 h 147"/>
                  <a:gd name="T46" fmla="*/ 0 w 148"/>
                  <a:gd name="T47" fmla="*/ 0 h 147"/>
                  <a:gd name="T48" fmla="*/ 0 w 148"/>
                  <a:gd name="T49" fmla="*/ 0 h 147"/>
                  <a:gd name="T50" fmla="*/ 0 w 148"/>
                  <a:gd name="T51" fmla="*/ 0 h 147"/>
                  <a:gd name="T52" fmla="*/ 0 w 148"/>
                  <a:gd name="T53" fmla="*/ 0 h 147"/>
                  <a:gd name="T54" fmla="*/ 0 w 148"/>
                  <a:gd name="T55" fmla="*/ 0 h 147"/>
                  <a:gd name="T56" fmla="*/ 0 w 148"/>
                  <a:gd name="T57" fmla="*/ 0 h 147"/>
                  <a:gd name="T58" fmla="*/ 0 w 148"/>
                  <a:gd name="T59" fmla="*/ 0 h 147"/>
                  <a:gd name="T60" fmla="*/ 0 w 148"/>
                  <a:gd name="T61" fmla="*/ 0 h 147"/>
                  <a:gd name="T62" fmla="*/ 0 w 148"/>
                  <a:gd name="T63" fmla="*/ 0 h 147"/>
                  <a:gd name="T64" fmla="*/ 0 w 148"/>
                  <a:gd name="T65" fmla="*/ 0 h 147"/>
                  <a:gd name="T66" fmla="*/ 0 w 148"/>
                  <a:gd name="T67" fmla="*/ 0 h 147"/>
                  <a:gd name="T68" fmla="*/ 0 w 148"/>
                  <a:gd name="T69" fmla="*/ 0 h 1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8" h="147">
                    <a:moveTo>
                      <a:pt x="65" y="77"/>
                    </a:moveTo>
                    <a:lnTo>
                      <a:pt x="22" y="20"/>
                    </a:lnTo>
                    <a:lnTo>
                      <a:pt x="18" y="14"/>
                    </a:lnTo>
                    <a:lnTo>
                      <a:pt x="13" y="9"/>
                    </a:lnTo>
                    <a:lnTo>
                      <a:pt x="8" y="6"/>
                    </a:lnTo>
                    <a:lnTo>
                      <a:pt x="2" y="5"/>
                    </a:lnTo>
                    <a:lnTo>
                      <a:pt x="0" y="5"/>
                    </a:lnTo>
                    <a:lnTo>
                      <a:pt x="0" y="0"/>
                    </a:lnTo>
                    <a:lnTo>
                      <a:pt x="33" y="0"/>
                    </a:lnTo>
                    <a:lnTo>
                      <a:pt x="65" y="0"/>
                    </a:lnTo>
                    <a:lnTo>
                      <a:pt x="65" y="5"/>
                    </a:lnTo>
                    <a:lnTo>
                      <a:pt x="63" y="5"/>
                    </a:lnTo>
                    <a:lnTo>
                      <a:pt x="55" y="6"/>
                    </a:lnTo>
                    <a:lnTo>
                      <a:pt x="52" y="7"/>
                    </a:lnTo>
                    <a:lnTo>
                      <a:pt x="51" y="10"/>
                    </a:lnTo>
                    <a:lnTo>
                      <a:pt x="52" y="14"/>
                    </a:lnTo>
                    <a:lnTo>
                      <a:pt x="55" y="18"/>
                    </a:lnTo>
                    <a:lnTo>
                      <a:pt x="87" y="62"/>
                    </a:lnTo>
                    <a:lnTo>
                      <a:pt x="113" y="24"/>
                    </a:lnTo>
                    <a:lnTo>
                      <a:pt x="118" y="16"/>
                    </a:lnTo>
                    <a:lnTo>
                      <a:pt x="120" y="14"/>
                    </a:lnTo>
                    <a:lnTo>
                      <a:pt x="120" y="10"/>
                    </a:lnTo>
                    <a:lnTo>
                      <a:pt x="120" y="9"/>
                    </a:lnTo>
                    <a:lnTo>
                      <a:pt x="118" y="7"/>
                    </a:lnTo>
                    <a:lnTo>
                      <a:pt x="114" y="6"/>
                    </a:lnTo>
                    <a:lnTo>
                      <a:pt x="108" y="5"/>
                    </a:lnTo>
                    <a:lnTo>
                      <a:pt x="104" y="5"/>
                    </a:lnTo>
                    <a:lnTo>
                      <a:pt x="104" y="0"/>
                    </a:lnTo>
                    <a:lnTo>
                      <a:pt x="129" y="0"/>
                    </a:lnTo>
                    <a:lnTo>
                      <a:pt x="148" y="0"/>
                    </a:lnTo>
                    <a:lnTo>
                      <a:pt x="148" y="5"/>
                    </a:lnTo>
                    <a:lnTo>
                      <a:pt x="143" y="6"/>
                    </a:lnTo>
                    <a:lnTo>
                      <a:pt x="139" y="9"/>
                    </a:lnTo>
                    <a:lnTo>
                      <a:pt x="135" y="11"/>
                    </a:lnTo>
                    <a:lnTo>
                      <a:pt x="131" y="15"/>
                    </a:lnTo>
                    <a:lnTo>
                      <a:pt x="92" y="71"/>
                    </a:lnTo>
                    <a:lnTo>
                      <a:pt x="92" y="121"/>
                    </a:lnTo>
                    <a:lnTo>
                      <a:pt x="94" y="132"/>
                    </a:lnTo>
                    <a:lnTo>
                      <a:pt x="95" y="136"/>
                    </a:lnTo>
                    <a:lnTo>
                      <a:pt x="96" y="138"/>
                    </a:lnTo>
                    <a:lnTo>
                      <a:pt x="99" y="140"/>
                    </a:lnTo>
                    <a:lnTo>
                      <a:pt x="103" y="141"/>
                    </a:lnTo>
                    <a:lnTo>
                      <a:pt x="109" y="141"/>
                    </a:lnTo>
                    <a:lnTo>
                      <a:pt x="114" y="141"/>
                    </a:lnTo>
                    <a:lnTo>
                      <a:pt x="114" y="147"/>
                    </a:lnTo>
                    <a:lnTo>
                      <a:pt x="79" y="146"/>
                    </a:lnTo>
                    <a:lnTo>
                      <a:pt x="43" y="147"/>
                    </a:lnTo>
                    <a:lnTo>
                      <a:pt x="43" y="141"/>
                    </a:lnTo>
                    <a:lnTo>
                      <a:pt x="47" y="141"/>
                    </a:lnTo>
                    <a:lnTo>
                      <a:pt x="55" y="140"/>
                    </a:lnTo>
                    <a:lnTo>
                      <a:pt x="59" y="140"/>
                    </a:lnTo>
                    <a:lnTo>
                      <a:pt x="61" y="137"/>
                    </a:lnTo>
                    <a:lnTo>
                      <a:pt x="63" y="136"/>
                    </a:lnTo>
                    <a:lnTo>
                      <a:pt x="64" y="132"/>
                    </a:lnTo>
                    <a:lnTo>
                      <a:pt x="65" y="123"/>
                    </a:lnTo>
                    <a:lnTo>
                      <a:pt x="65"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8" name="Freeform 436"/>
              <p:cNvSpPr>
                <a:spLocks noEditPoints="1"/>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close/>
                    <a:moveTo>
                      <a:pt x="42" y="95"/>
                    </a:moveTo>
                    <a:lnTo>
                      <a:pt x="42" y="95"/>
                    </a:lnTo>
                    <a:lnTo>
                      <a:pt x="47" y="95"/>
                    </a:lnTo>
                    <a:lnTo>
                      <a:pt x="52" y="93"/>
                    </a:lnTo>
                    <a:lnTo>
                      <a:pt x="60" y="88"/>
                    </a:lnTo>
                    <a:lnTo>
                      <a:pt x="66" y="82"/>
                    </a:lnTo>
                    <a:lnTo>
                      <a:pt x="72" y="74"/>
                    </a:lnTo>
                    <a:lnTo>
                      <a:pt x="75" y="64"/>
                    </a:lnTo>
                    <a:lnTo>
                      <a:pt x="79" y="55"/>
                    </a:lnTo>
                    <a:lnTo>
                      <a:pt x="81" y="44"/>
                    </a:lnTo>
                    <a:lnTo>
                      <a:pt x="81" y="35"/>
                    </a:lnTo>
                    <a:lnTo>
                      <a:pt x="81" y="25"/>
                    </a:lnTo>
                    <a:lnTo>
                      <a:pt x="78" y="20"/>
                    </a:lnTo>
                    <a:lnTo>
                      <a:pt x="75" y="14"/>
                    </a:lnTo>
                    <a:lnTo>
                      <a:pt x="73" y="12"/>
                    </a:lnTo>
                    <a:lnTo>
                      <a:pt x="69" y="8"/>
                    </a:lnTo>
                    <a:lnTo>
                      <a:pt x="64" y="7"/>
                    </a:lnTo>
                    <a:lnTo>
                      <a:pt x="57" y="5"/>
                    </a:lnTo>
                    <a:lnTo>
                      <a:pt x="52" y="7"/>
                    </a:lnTo>
                    <a:lnTo>
                      <a:pt x="47" y="7"/>
                    </a:lnTo>
                    <a:lnTo>
                      <a:pt x="39" y="12"/>
                    </a:lnTo>
                    <a:lnTo>
                      <a:pt x="33" y="18"/>
                    </a:lnTo>
                    <a:lnTo>
                      <a:pt x="26" y="26"/>
                    </a:lnTo>
                    <a:lnTo>
                      <a:pt x="22" y="36"/>
                    </a:lnTo>
                    <a:lnTo>
                      <a:pt x="20" y="45"/>
                    </a:lnTo>
                    <a:lnTo>
                      <a:pt x="18" y="56"/>
                    </a:lnTo>
                    <a:lnTo>
                      <a:pt x="17" y="65"/>
                    </a:lnTo>
                    <a:lnTo>
                      <a:pt x="18" y="77"/>
                    </a:lnTo>
                    <a:lnTo>
                      <a:pt x="20" y="82"/>
                    </a:lnTo>
                    <a:lnTo>
                      <a:pt x="22" y="86"/>
                    </a:lnTo>
                    <a:lnTo>
                      <a:pt x="26" y="90"/>
                    </a:lnTo>
                    <a:lnTo>
                      <a:pt x="30" y="92"/>
                    </a:lnTo>
                    <a:lnTo>
                      <a:pt x="35" y="95"/>
                    </a:lnTo>
                    <a:lnTo>
                      <a:pt x="42"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9" name="Freeform 437"/>
              <p:cNvSpPr>
                <a:spLocks/>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0" name="Freeform 438"/>
              <p:cNvSpPr>
                <a:spLocks/>
              </p:cNvSpPr>
              <p:nvPr userDrawn="1"/>
            </p:nvSpPr>
            <p:spPr bwMode="auto">
              <a:xfrm>
                <a:off x="836" y="202"/>
                <a:ext cx="22" cy="30"/>
              </a:xfrm>
              <a:custGeom>
                <a:avLst/>
                <a:gdLst>
                  <a:gd name="T0" fmla="*/ 0 w 64"/>
                  <a:gd name="T1" fmla="*/ 0 h 90"/>
                  <a:gd name="T2" fmla="*/ 0 w 64"/>
                  <a:gd name="T3" fmla="*/ 0 h 90"/>
                  <a:gd name="T4" fmla="*/ 0 w 64"/>
                  <a:gd name="T5" fmla="*/ 0 h 90"/>
                  <a:gd name="T6" fmla="*/ 0 w 64"/>
                  <a:gd name="T7" fmla="*/ 0 h 90"/>
                  <a:gd name="T8" fmla="*/ 0 w 64"/>
                  <a:gd name="T9" fmla="*/ 0 h 90"/>
                  <a:gd name="T10" fmla="*/ 0 w 64"/>
                  <a:gd name="T11" fmla="*/ 0 h 90"/>
                  <a:gd name="T12" fmla="*/ 0 w 64"/>
                  <a:gd name="T13" fmla="*/ 0 h 90"/>
                  <a:gd name="T14" fmla="*/ 0 w 64"/>
                  <a:gd name="T15" fmla="*/ 0 h 90"/>
                  <a:gd name="T16" fmla="*/ 0 w 64"/>
                  <a:gd name="T17" fmla="*/ 0 h 90"/>
                  <a:gd name="T18" fmla="*/ 0 w 64"/>
                  <a:gd name="T19" fmla="*/ 0 h 90"/>
                  <a:gd name="T20" fmla="*/ 0 w 64"/>
                  <a:gd name="T21" fmla="*/ 0 h 90"/>
                  <a:gd name="T22" fmla="*/ 0 w 64"/>
                  <a:gd name="T23" fmla="*/ 0 h 90"/>
                  <a:gd name="T24" fmla="*/ 0 w 64"/>
                  <a:gd name="T25" fmla="*/ 0 h 90"/>
                  <a:gd name="T26" fmla="*/ 0 w 64"/>
                  <a:gd name="T27" fmla="*/ 0 h 90"/>
                  <a:gd name="T28" fmla="*/ 0 w 64"/>
                  <a:gd name="T29" fmla="*/ 0 h 90"/>
                  <a:gd name="T30" fmla="*/ 0 w 64"/>
                  <a:gd name="T31" fmla="*/ 0 h 90"/>
                  <a:gd name="T32" fmla="*/ 0 w 64"/>
                  <a:gd name="T33" fmla="*/ 0 h 90"/>
                  <a:gd name="T34" fmla="*/ 0 w 64"/>
                  <a:gd name="T35" fmla="*/ 0 h 90"/>
                  <a:gd name="T36" fmla="*/ 0 w 64"/>
                  <a:gd name="T37" fmla="*/ 0 h 90"/>
                  <a:gd name="T38" fmla="*/ 0 w 64"/>
                  <a:gd name="T39" fmla="*/ 0 h 90"/>
                  <a:gd name="T40" fmla="*/ 0 w 64"/>
                  <a:gd name="T41" fmla="*/ 0 h 90"/>
                  <a:gd name="T42" fmla="*/ 0 w 64"/>
                  <a:gd name="T43" fmla="*/ 0 h 90"/>
                  <a:gd name="T44" fmla="*/ 0 w 64"/>
                  <a:gd name="T45" fmla="*/ 0 h 90"/>
                  <a:gd name="T46" fmla="*/ 0 w 64"/>
                  <a:gd name="T47" fmla="*/ 0 h 90"/>
                  <a:gd name="T48" fmla="*/ 0 w 64"/>
                  <a:gd name="T49" fmla="*/ 0 h 90"/>
                  <a:gd name="T50" fmla="*/ 0 w 64"/>
                  <a:gd name="T51" fmla="*/ 0 h 90"/>
                  <a:gd name="T52" fmla="*/ 0 w 64"/>
                  <a:gd name="T53" fmla="*/ 0 h 90"/>
                  <a:gd name="T54" fmla="*/ 0 w 64"/>
                  <a:gd name="T55" fmla="*/ 0 h 90"/>
                  <a:gd name="T56" fmla="*/ 0 w 64"/>
                  <a:gd name="T57" fmla="*/ 0 h 90"/>
                  <a:gd name="T58" fmla="*/ 0 w 64"/>
                  <a:gd name="T59" fmla="*/ 0 h 90"/>
                  <a:gd name="T60" fmla="*/ 0 w 64"/>
                  <a:gd name="T61" fmla="*/ 0 h 90"/>
                  <a:gd name="T62" fmla="*/ 0 w 64"/>
                  <a:gd name="T63" fmla="*/ 0 h 90"/>
                  <a:gd name="T64" fmla="*/ 0 w 64"/>
                  <a:gd name="T65" fmla="*/ 0 h 90"/>
                  <a:gd name="T66" fmla="*/ 0 w 64"/>
                  <a:gd name="T67" fmla="*/ 0 h 90"/>
                  <a:gd name="T68" fmla="*/ 0 w 64"/>
                  <a:gd name="T69" fmla="*/ 0 h 90"/>
                  <a:gd name="T70" fmla="*/ 0 w 64"/>
                  <a:gd name="T71" fmla="*/ 0 h 90"/>
                  <a:gd name="T72" fmla="*/ 0 w 64"/>
                  <a:gd name="T73" fmla="*/ 0 h 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4" h="90">
                    <a:moveTo>
                      <a:pt x="25" y="90"/>
                    </a:moveTo>
                    <a:lnTo>
                      <a:pt x="25" y="90"/>
                    </a:lnTo>
                    <a:lnTo>
                      <a:pt x="30" y="90"/>
                    </a:lnTo>
                    <a:lnTo>
                      <a:pt x="35" y="88"/>
                    </a:lnTo>
                    <a:lnTo>
                      <a:pt x="43" y="83"/>
                    </a:lnTo>
                    <a:lnTo>
                      <a:pt x="49" y="77"/>
                    </a:lnTo>
                    <a:lnTo>
                      <a:pt x="55" y="69"/>
                    </a:lnTo>
                    <a:lnTo>
                      <a:pt x="58" y="59"/>
                    </a:lnTo>
                    <a:lnTo>
                      <a:pt x="62" y="50"/>
                    </a:lnTo>
                    <a:lnTo>
                      <a:pt x="64" y="39"/>
                    </a:lnTo>
                    <a:lnTo>
                      <a:pt x="64" y="30"/>
                    </a:lnTo>
                    <a:lnTo>
                      <a:pt x="64" y="20"/>
                    </a:lnTo>
                    <a:lnTo>
                      <a:pt x="61" y="15"/>
                    </a:lnTo>
                    <a:lnTo>
                      <a:pt x="58" y="9"/>
                    </a:lnTo>
                    <a:lnTo>
                      <a:pt x="56" y="7"/>
                    </a:lnTo>
                    <a:lnTo>
                      <a:pt x="52" y="3"/>
                    </a:lnTo>
                    <a:lnTo>
                      <a:pt x="47" y="2"/>
                    </a:lnTo>
                    <a:lnTo>
                      <a:pt x="40" y="0"/>
                    </a:lnTo>
                    <a:lnTo>
                      <a:pt x="35" y="2"/>
                    </a:lnTo>
                    <a:lnTo>
                      <a:pt x="30" y="2"/>
                    </a:lnTo>
                    <a:lnTo>
                      <a:pt x="22" y="7"/>
                    </a:lnTo>
                    <a:lnTo>
                      <a:pt x="16" y="13"/>
                    </a:lnTo>
                    <a:lnTo>
                      <a:pt x="9" y="21"/>
                    </a:lnTo>
                    <a:lnTo>
                      <a:pt x="5" y="31"/>
                    </a:lnTo>
                    <a:lnTo>
                      <a:pt x="3" y="40"/>
                    </a:lnTo>
                    <a:lnTo>
                      <a:pt x="1" y="51"/>
                    </a:lnTo>
                    <a:lnTo>
                      <a:pt x="0" y="60"/>
                    </a:lnTo>
                    <a:lnTo>
                      <a:pt x="1" y="72"/>
                    </a:lnTo>
                    <a:lnTo>
                      <a:pt x="3" y="77"/>
                    </a:lnTo>
                    <a:lnTo>
                      <a:pt x="5" y="81"/>
                    </a:lnTo>
                    <a:lnTo>
                      <a:pt x="9" y="85"/>
                    </a:lnTo>
                    <a:lnTo>
                      <a:pt x="13" y="87"/>
                    </a:lnTo>
                    <a:lnTo>
                      <a:pt x="18" y="90"/>
                    </a:lnTo>
                    <a:lnTo>
                      <a:pt x="25" y="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1" name="Freeform 439"/>
              <p:cNvSpPr>
                <a:spLocks/>
              </p:cNvSpPr>
              <p:nvPr userDrawn="1"/>
            </p:nvSpPr>
            <p:spPr bwMode="auto">
              <a:xfrm>
                <a:off x="864" y="179"/>
                <a:ext cx="33" cy="70"/>
              </a:xfrm>
              <a:custGeom>
                <a:avLst/>
                <a:gdLst>
                  <a:gd name="T0" fmla="*/ 0 w 99"/>
                  <a:gd name="T1" fmla="*/ 0 h 210"/>
                  <a:gd name="T2" fmla="*/ 0 w 99"/>
                  <a:gd name="T3" fmla="*/ 0 h 210"/>
                  <a:gd name="T4" fmla="*/ 0 w 99"/>
                  <a:gd name="T5" fmla="*/ 0 h 210"/>
                  <a:gd name="T6" fmla="*/ 0 w 99"/>
                  <a:gd name="T7" fmla="*/ 0 h 210"/>
                  <a:gd name="T8" fmla="*/ 0 w 99"/>
                  <a:gd name="T9" fmla="*/ 0 h 210"/>
                  <a:gd name="T10" fmla="*/ 0 w 99"/>
                  <a:gd name="T11" fmla="*/ 0 h 210"/>
                  <a:gd name="T12" fmla="*/ 0 w 99"/>
                  <a:gd name="T13" fmla="*/ 0 h 210"/>
                  <a:gd name="T14" fmla="*/ 0 w 99"/>
                  <a:gd name="T15" fmla="*/ 0 h 210"/>
                  <a:gd name="T16" fmla="*/ 0 w 99"/>
                  <a:gd name="T17" fmla="*/ 0 h 210"/>
                  <a:gd name="T18" fmla="*/ 0 w 99"/>
                  <a:gd name="T19" fmla="*/ 0 h 210"/>
                  <a:gd name="T20" fmla="*/ 0 w 99"/>
                  <a:gd name="T21" fmla="*/ 0 h 210"/>
                  <a:gd name="T22" fmla="*/ 0 w 99"/>
                  <a:gd name="T23" fmla="*/ 0 h 210"/>
                  <a:gd name="T24" fmla="*/ 0 w 99"/>
                  <a:gd name="T25" fmla="*/ 0 h 210"/>
                  <a:gd name="T26" fmla="*/ 0 w 99"/>
                  <a:gd name="T27" fmla="*/ 0 h 210"/>
                  <a:gd name="T28" fmla="*/ 0 w 99"/>
                  <a:gd name="T29" fmla="*/ 0 h 210"/>
                  <a:gd name="T30" fmla="*/ 0 w 99"/>
                  <a:gd name="T31" fmla="*/ 0 h 210"/>
                  <a:gd name="T32" fmla="*/ 0 w 99"/>
                  <a:gd name="T33" fmla="*/ 0 h 210"/>
                  <a:gd name="T34" fmla="*/ 0 w 99"/>
                  <a:gd name="T35" fmla="*/ 0 h 210"/>
                  <a:gd name="T36" fmla="*/ 0 w 99"/>
                  <a:gd name="T37" fmla="*/ 0 h 210"/>
                  <a:gd name="T38" fmla="*/ 0 w 99"/>
                  <a:gd name="T39" fmla="*/ 0 h 210"/>
                  <a:gd name="T40" fmla="*/ 0 w 99"/>
                  <a:gd name="T41" fmla="*/ 0 h 210"/>
                  <a:gd name="T42" fmla="*/ 0 w 99"/>
                  <a:gd name="T43" fmla="*/ 0 h 210"/>
                  <a:gd name="T44" fmla="*/ 0 w 99"/>
                  <a:gd name="T45" fmla="*/ 0 h 210"/>
                  <a:gd name="T46" fmla="*/ 0 w 99"/>
                  <a:gd name="T47" fmla="*/ 0 h 210"/>
                  <a:gd name="T48" fmla="*/ 0 w 99"/>
                  <a:gd name="T49" fmla="*/ 0 h 210"/>
                  <a:gd name="T50" fmla="*/ 0 w 99"/>
                  <a:gd name="T51" fmla="*/ 0 h 210"/>
                  <a:gd name="T52" fmla="*/ 0 w 99"/>
                  <a:gd name="T53" fmla="*/ 0 h 210"/>
                  <a:gd name="T54" fmla="*/ 0 w 99"/>
                  <a:gd name="T55" fmla="*/ 0 h 210"/>
                  <a:gd name="T56" fmla="*/ 0 w 99"/>
                  <a:gd name="T57" fmla="*/ 0 h 210"/>
                  <a:gd name="T58" fmla="*/ 0 w 99"/>
                  <a:gd name="T59" fmla="*/ 0 h 210"/>
                  <a:gd name="T60" fmla="*/ 0 w 99"/>
                  <a:gd name="T61" fmla="*/ 0 h 210"/>
                  <a:gd name="T62" fmla="*/ 0 w 99"/>
                  <a:gd name="T63" fmla="*/ 0 h 210"/>
                  <a:gd name="T64" fmla="*/ 0 w 99"/>
                  <a:gd name="T65" fmla="*/ 0 h 210"/>
                  <a:gd name="T66" fmla="*/ 0 w 99"/>
                  <a:gd name="T67" fmla="*/ 0 h 210"/>
                  <a:gd name="T68" fmla="*/ 0 w 99"/>
                  <a:gd name="T69" fmla="*/ 0 h 210"/>
                  <a:gd name="T70" fmla="*/ 0 w 99"/>
                  <a:gd name="T71" fmla="*/ 0 h 210"/>
                  <a:gd name="T72" fmla="*/ 0 w 99"/>
                  <a:gd name="T73" fmla="*/ 0 h 210"/>
                  <a:gd name="T74" fmla="*/ 0 w 99"/>
                  <a:gd name="T75" fmla="*/ 0 h 210"/>
                  <a:gd name="T76" fmla="*/ 0 w 99"/>
                  <a:gd name="T77" fmla="*/ 0 h 210"/>
                  <a:gd name="T78" fmla="*/ 0 w 99"/>
                  <a:gd name="T79" fmla="*/ 0 h 210"/>
                  <a:gd name="T80" fmla="*/ 0 w 99"/>
                  <a:gd name="T81" fmla="*/ 0 h 210"/>
                  <a:gd name="T82" fmla="*/ 0 w 99"/>
                  <a:gd name="T83" fmla="*/ 0 h 210"/>
                  <a:gd name="T84" fmla="*/ 0 w 99"/>
                  <a:gd name="T85" fmla="*/ 0 h 210"/>
                  <a:gd name="T86" fmla="*/ 0 w 99"/>
                  <a:gd name="T87" fmla="*/ 0 h 210"/>
                  <a:gd name="T88" fmla="*/ 0 w 99"/>
                  <a:gd name="T89" fmla="*/ 0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9" h="210">
                    <a:moveTo>
                      <a:pt x="76" y="68"/>
                    </a:moveTo>
                    <a:lnTo>
                      <a:pt x="73" y="77"/>
                    </a:lnTo>
                    <a:lnTo>
                      <a:pt x="50" y="77"/>
                    </a:lnTo>
                    <a:lnTo>
                      <a:pt x="15" y="206"/>
                    </a:lnTo>
                    <a:lnTo>
                      <a:pt x="2" y="210"/>
                    </a:lnTo>
                    <a:lnTo>
                      <a:pt x="0" y="209"/>
                    </a:lnTo>
                    <a:lnTo>
                      <a:pt x="33" y="77"/>
                    </a:lnTo>
                    <a:lnTo>
                      <a:pt x="15" y="77"/>
                    </a:lnTo>
                    <a:lnTo>
                      <a:pt x="16" y="68"/>
                    </a:lnTo>
                    <a:lnTo>
                      <a:pt x="35" y="68"/>
                    </a:lnTo>
                    <a:lnTo>
                      <a:pt x="41" y="52"/>
                    </a:lnTo>
                    <a:lnTo>
                      <a:pt x="46" y="37"/>
                    </a:lnTo>
                    <a:lnTo>
                      <a:pt x="50" y="30"/>
                    </a:lnTo>
                    <a:lnTo>
                      <a:pt x="55" y="24"/>
                    </a:lnTo>
                    <a:lnTo>
                      <a:pt x="60" y="17"/>
                    </a:lnTo>
                    <a:lnTo>
                      <a:pt x="66" y="11"/>
                    </a:lnTo>
                    <a:lnTo>
                      <a:pt x="72" y="7"/>
                    </a:lnTo>
                    <a:lnTo>
                      <a:pt x="78" y="3"/>
                    </a:lnTo>
                    <a:lnTo>
                      <a:pt x="83" y="0"/>
                    </a:lnTo>
                    <a:lnTo>
                      <a:pt x="90" y="0"/>
                    </a:lnTo>
                    <a:lnTo>
                      <a:pt x="92" y="0"/>
                    </a:lnTo>
                    <a:lnTo>
                      <a:pt x="96" y="2"/>
                    </a:lnTo>
                    <a:lnTo>
                      <a:pt x="98" y="3"/>
                    </a:lnTo>
                    <a:lnTo>
                      <a:pt x="99" y="7"/>
                    </a:lnTo>
                    <a:lnTo>
                      <a:pt x="96" y="13"/>
                    </a:lnTo>
                    <a:lnTo>
                      <a:pt x="95" y="16"/>
                    </a:lnTo>
                    <a:lnTo>
                      <a:pt x="92" y="17"/>
                    </a:lnTo>
                    <a:lnTo>
                      <a:pt x="90" y="16"/>
                    </a:lnTo>
                    <a:lnTo>
                      <a:pt x="86" y="15"/>
                    </a:lnTo>
                    <a:lnTo>
                      <a:pt x="83" y="13"/>
                    </a:lnTo>
                    <a:lnTo>
                      <a:pt x="79" y="13"/>
                    </a:lnTo>
                    <a:lnTo>
                      <a:pt x="74" y="13"/>
                    </a:lnTo>
                    <a:lnTo>
                      <a:pt x="70" y="15"/>
                    </a:lnTo>
                    <a:lnTo>
                      <a:pt x="68" y="18"/>
                    </a:lnTo>
                    <a:lnTo>
                      <a:pt x="65" y="21"/>
                    </a:lnTo>
                    <a:lnTo>
                      <a:pt x="61" y="30"/>
                    </a:lnTo>
                    <a:lnTo>
                      <a:pt x="60" y="39"/>
                    </a:lnTo>
                    <a:lnTo>
                      <a:pt x="52" y="68"/>
                    </a:lnTo>
                    <a:lnTo>
                      <a:pt x="76"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2" name="Freeform 440"/>
              <p:cNvSpPr>
                <a:spLocks/>
              </p:cNvSpPr>
              <p:nvPr userDrawn="1"/>
            </p:nvSpPr>
            <p:spPr bwMode="auto">
              <a:xfrm>
                <a:off x="912" y="183"/>
                <a:ext cx="45" cy="51"/>
              </a:xfrm>
              <a:custGeom>
                <a:avLst/>
                <a:gdLst>
                  <a:gd name="T0" fmla="*/ 0 w 137"/>
                  <a:gd name="T1" fmla="*/ 0 h 154"/>
                  <a:gd name="T2" fmla="*/ 0 w 137"/>
                  <a:gd name="T3" fmla="*/ 0 h 154"/>
                  <a:gd name="T4" fmla="*/ 0 w 137"/>
                  <a:gd name="T5" fmla="*/ 0 h 154"/>
                  <a:gd name="T6" fmla="*/ 0 w 137"/>
                  <a:gd name="T7" fmla="*/ 0 h 154"/>
                  <a:gd name="T8" fmla="*/ 0 w 137"/>
                  <a:gd name="T9" fmla="*/ 0 h 154"/>
                  <a:gd name="T10" fmla="*/ 0 w 137"/>
                  <a:gd name="T11" fmla="*/ 0 h 154"/>
                  <a:gd name="T12" fmla="*/ 0 w 137"/>
                  <a:gd name="T13" fmla="*/ 0 h 154"/>
                  <a:gd name="T14" fmla="*/ 0 w 137"/>
                  <a:gd name="T15" fmla="*/ 0 h 154"/>
                  <a:gd name="T16" fmla="*/ 0 w 137"/>
                  <a:gd name="T17" fmla="*/ 0 h 154"/>
                  <a:gd name="T18" fmla="*/ 0 w 137"/>
                  <a:gd name="T19" fmla="*/ 0 h 154"/>
                  <a:gd name="T20" fmla="*/ 0 w 137"/>
                  <a:gd name="T21" fmla="*/ 0 h 154"/>
                  <a:gd name="T22" fmla="*/ 0 w 137"/>
                  <a:gd name="T23" fmla="*/ 0 h 154"/>
                  <a:gd name="T24" fmla="*/ 0 w 137"/>
                  <a:gd name="T25" fmla="*/ 0 h 154"/>
                  <a:gd name="T26" fmla="*/ 0 w 137"/>
                  <a:gd name="T27" fmla="*/ 0 h 154"/>
                  <a:gd name="T28" fmla="*/ 0 w 137"/>
                  <a:gd name="T29" fmla="*/ 0 h 154"/>
                  <a:gd name="T30" fmla="*/ 0 w 137"/>
                  <a:gd name="T31" fmla="*/ 0 h 154"/>
                  <a:gd name="T32" fmla="*/ 0 w 137"/>
                  <a:gd name="T33" fmla="*/ 0 h 154"/>
                  <a:gd name="T34" fmla="*/ 0 w 137"/>
                  <a:gd name="T35" fmla="*/ 0 h 154"/>
                  <a:gd name="T36" fmla="*/ 0 w 137"/>
                  <a:gd name="T37" fmla="*/ 0 h 154"/>
                  <a:gd name="T38" fmla="*/ 0 w 137"/>
                  <a:gd name="T39" fmla="*/ 0 h 154"/>
                  <a:gd name="T40" fmla="*/ 0 w 137"/>
                  <a:gd name="T41" fmla="*/ 0 h 154"/>
                  <a:gd name="T42" fmla="*/ 0 w 137"/>
                  <a:gd name="T43" fmla="*/ 0 h 154"/>
                  <a:gd name="T44" fmla="*/ 0 w 137"/>
                  <a:gd name="T45" fmla="*/ 0 h 154"/>
                  <a:gd name="T46" fmla="*/ 0 w 137"/>
                  <a:gd name="T47" fmla="*/ 0 h 154"/>
                  <a:gd name="T48" fmla="*/ 0 w 137"/>
                  <a:gd name="T49" fmla="*/ 0 h 154"/>
                  <a:gd name="T50" fmla="*/ 0 w 137"/>
                  <a:gd name="T51" fmla="*/ 0 h 154"/>
                  <a:gd name="T52" fmla="*/ 0 w 137"/>
                  <a:gd name="T53" fmla="*/ 0 h 154"/>
                  <a:gd name="T54" fmla="*/ 0 w 137"/>
                  <a:gd name="T55" fmla="*/ 0 h 154"/>
                  <a:gd name="T56" fmla="*/ 0 w 137"/>
                  <a:gd name="T57" fmla="*/ 0 h 154"/>
                  <a:gd name="T58" fmla="*/ 0 w 137"/>
                  <a:gd name="T59" fmla="*/ 0 h 154"/>
                  <a:gd name="T60" fmla="*/ 0 w 137"/>
                  <a:gd name="T61" fmla="*/ 0 h 154"/>
                  <a:gd name="T62" fmla="*/ 0 w 137"/>
                  <a:gd name="T63" fmla="*/ 0 h 154"/>
                  <a:gd name="T64" fmla="*/ 0 w 137"/>
                  <a:gd name="T65" fmla="*/ 0 h 154"/>
                  <a:gd name="T66" fmla="*/ 0 w 137"/>
                  <a:gd name="T67" fmla="*/ 0 h 154"/>
                  <a:gd name="T68" fmla="*/ 0 w 137"/>
                  <a:gd name="T69" fmla="*/ 0 h 154"/>
                  <a:gd name="T70" fmla="*/ 0 w 137"/>
                  <a:gd name="T71" fmla="*/ 0 h 154"/>
                  <a:gd name="T72" fmla="*/ 0 w 137"/>
                  <a:gd name="T73" fmla="*/ 0 h 154"/>
                  <a:gd name="T74" fmla="*/ 0 w 137"/>
                  <a:gd name="T75" fmla="*/ 0 h 154"/>
                  <a:gd name="T76" fmla="*/ 0 w 137"/>
                  <a:gd name="T77" fmla="*/ 0 h 154"/>
                  <a:gd name="T78" fmla="*/ 0 w 137"/>
                  <a:gd name="T79" fmla="*/ 0 h 154"/>
                  <a:gd name="T80" fmla="*/ 0 w 137"/>
                  <a:gd name="T81" fmla="*/ 0 h 154"/>
                  <a:gd name="T82" fmla="*/ 0 w 137"/>
                  <a:gd name="T83" fmla="*/ 0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7" h="154">
                    <a:moveTo>
                      <a:pt x="129" y="46"/>
                    </a:moveTo>
                    <a:lnTo>
                      <a:pt x="129" y="46"/>
                    </a:lnTo>
                    <a:lnTo>
                      <a:pt x="127" y="39"/>
                    </a:lnTo>
                    <a:lnTo>
                      <a:pt x="124" y="32"/>
                    </a:lnTo>
                    <a:lnTo>
                      <a:pt x="120" y="26"/>
                    </a:lnTo>
                    <a:lnTo>
                      <a:pt x="115" y="20"/>
                    </a:lnTo>
                    <a:lnTo>
                      <a:pt x="110" y="15"/>
                    </a:lnTo>
                    <a:lnTo>
                      <a:pt x="102" y="13"/>
                    </a:lnTo>
                    <a:lnTo>
                      <a:pt x="93" y="10"/>
                    </a:lnTo>
                    <a:lnTo>
                      <a:pt x="83" y="9"/>
                    </a:lnTo>
                    <a:lnTo>
                      <a:pt x="70" y="10"/>
                    </a:lnTo>
                    <a:lnTo>
                      <a:pt x="59" y="14"/>
                    </a:lnTo>
                    <a:lnTo>
                      <a:pt x="50" y="19"/>
                    </a:lnTo>
                    <a:lnTo>
                      <a:pt x="42" y="27"/>
                    </a:lnTo>
                    <a:lnTo>
                      <a:pt x="37" y="37"/>
                    </a:lnTo>
                    <a:lnTo>
                      <a:pt x="32" y="48"/>
                    </a:lnTo>
                    <a:lnTo>
                      <a:pt x="29" y="61"/>
                    </a:lnTo>
                    <a:lnTo>
                      <a:pt x="29" y="74"/>
                    </a:lnTo>
                    <a:lnTo>
                      <a:pt x="29" y="87"/>
                    </a:lnTo>
                    <a:lnTo>
                      <a:pt x="32" y="99"/>
                    </a:lnTo>
                    <a:lnTo>
                      <a:pt x="37" y="111"/>
                    </a:lnTo>
                    <a:lnTo>
                      <a:pt x="44" y="123"/>
                    </a:lnTo>
                    <a:lnTo>
                      <a:pt x="51" y="132"/>
                    </a:lnTo>
                    <a:lnTo>
                      <a:pt x="62" y="138"/>
                    </a:lnTo>
                    <a:lnTo>
                      <a:pt x="67" y="141"/>
                    </a:lnTo>
                    <a:lnTo>
                      <a:pt x="74" y="144"/>
                    </a:lnTo>
                    <a:lnTo>
                      <a:pt x="80" y="145"/>
                    </a:lnTo>
                    <a:lnTo>
                      <a:pt x="88" y="145"/>
                    </a:lnTo>
                    <a:lnTo>
                      <a:pt x="96" y="145"/>
                    </a:lnTo>
                    <a:lnTo>
                      <a:pt x="103" y="142"/>
                    </a:lnTo>
                    <a:lnTo>
                      <a:pt x="110" y="140"/>
                    </a:lnTo>
                    <a:lnTo>
                      <a:pt x="115" y="136"/>
                    </a:lnTo>
                    <a:lnTo>
                      <a:pt x="120" y="131"/>
                    </a:lnTo>
                    <a:lnTo>
                      <a:pt x="124" y="124"/>
                    </a:lnTo>
                    <a:lnTo>
                      <a:pt x="128" y="118"/>
                    </a:lnTo>
                    <a:lnTo>
                      <a:pt x="131" y="110"/>
                    </a:lnTo>
                    <a:lnTo>
                      <a:pt x="137" y="110"/>
                    </a:lnTo>
                    <a:lnTo>
                      <a:pt x="133" y="128"/>
                    </a:lnTo>
                    <a:lnTo>
                      <a:pt x="131" y="145"/>
                    </a:lnTo>
                    <a:lnTo>
                      <a:pt x="121" y="149"/>
                    </a:lnTo>
                    <a:lnTo>
                      <a:pt x="110" y="151"/>
                    </a:lnTo>
                    <a:lnTo>
                      <a:pt x="97" y="154"/>
                    </a:lnTo>
                    <a:lnTo>
                      <a:pt x="83" y="154"/>
                    </a:lnTo>
                    <a:lnTo>
                      <a:pt x="66" y="153"/>
                    </a:lnTo>
                    <a:lnTo>
                      <a:pt x="49" y="150"/>
                    </a:lnTo>
                    <a:lnTo>
                      <a:pt x="35" y="144"/>
                    </a:lnTo>
                    <a:lnTo>
                      <a:pt x="29" y="140"/>
                    </a:lnTo>
                    <a:lnTo>
                      <a:pt x="23" y="134"/>
                    </a:lnTo>
                    <a:lnTo>
                      <a:pt x="18" y="129"/>
                    </a:lnTo>
                    <a:lnTo>
                      <a:pt x="13" y="124"/>
                    </a:lnTo>
                    <a:lnTo>
                      <a:pt x="9" y="116"/>
                    </a:lnTo>
                    <a:lnTo>
                      <a:pt x="6" y="110"/>
                    </a:lnTo>
                    <a:lnTo>
                      <a:pt x="4" y="102"/>
                    </a:lnTo>
                    <a:lnTo>
                      <a:pt x="1" y="93"/>
                    </a:lnTo>
                    <a:lnTo>
                      <a:pt x="0" y="85"/>
                    </a:lnTo>
                    <a:lnTo>
                      <a:pt x="0" y="75"/>
                    </a:lnTo>
                    <a:lnTo>
                      <a:pt x="0" y="66"/>
                    </a:lnTo>
                    <a:lnTo>
                      <a:pt x="1" y="58"/>
                    </a:lnTo>
                    <a:lnTo>
                      <a:pt x="4" y="50"/>
                    </a:lnTo>
                    <a:lnTo>
                      <a:pt x="6" y="44"/>
                    </a:lnTo>
                    <a:lnTo>
                      <a:pt x="10" y="36"/>
                    </a:lnTo>
                    <a:lnTo>
                      <a:pt x="14" y="31"/>
                    </a:lnTo>
                    <a:lnTo>
                      <a:pt x="19" y="24"/>
                    </a:lnTo>
                    <a:lnTo>
                      <a:pt x="24" y="19"/>
                    </a:lnTo>
                    <a:lnTo>
                      <a:pt x="36" y="11"/>
                    </a:lnTo>
                    <a:lnTo>
                      <a:pt x="50" y="5"/>
                    </a:lnTo>
                    <a:lnTo>
                      <a:pt x="66" y="1"/>
                    </a:lnTo>
                    <a:lnTo>
                      <a:pt x="81" y="0"/>
                    </a:lnTo>
                    <a:lnTo>
                      <a:pt x="97" y="1"/>
                    </a:lnTo>
                    <a:lnTo>
                      <a:pt x="110" y="4"/>
                    </a:lnTo>
                    <a:lnTo>
                      <a:pt x="121" y="7"/>
                    </a:lnTo>
                    <a:lnTo>
                      <a:pt x="134" y="10"/>
                    </a:lnTo>
                    <a:lnTo>
                      <a:pt x="134" y="28"/>
                    </a:lnTo>
                    <a:lnTo>
                      <a:pt x="136" y="46"/>
                    </a:lnTo>
                    <a:lnTo>
                      <a:pt x="129"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3" name="Freeform 441"/>
              <p:cNvSpPr>
                <a:spLocks noEditPoints="1"/>
              </p:cNvSpPr>
              <p:nvPr userDrawn="1"/>
            </p:nvSpPr>
            <p:spPr bwMode="auto">
              <a:xfrm>
                <a:off x="960" y="182"/>
                <a:ext cx="50" cy="51"/>
              </a:xfrm>
              <a:custGeom>
                <a:avLst/>
                <a:gdLst>
                  <a:gd name="T0" fmla="*/ 0 w 149"/>
                  <a:gd name="T1" fmla="*/ 0 h 154"/>
                  <a:gd name="T2" fmla="*/ 0 w 149"/>
                  <a:gd name="T3" fmla="*/ 0 h 154"/>
                  <a:gd name="T4" fmla="*/ 0 w 149"/>
                  <a:gd name="T5" fmla="*/ 0 h 154"/>
                  <a:gd name="T6" fmla="*/ 0 w 149"/>
                  <a:gd name="T7" fmla="*/ 0 h 154"/>
                  <a:gd name="T8" fmla="*/ 0 w 149"/>
                  <a:gd name="T9" fmla="*/ 0 h 154"/>
                  <a:gd name="T10" fmla="*/ 0 w 149"/>
                  <a:gd name="T11" fmla="*/ 0 h 154"/>
                  <a:gd name="T12" fmla="*/ 0 w 149"/>
                  <a:gd name="T13" fmla="*/ 0 h 154"/>
                  <a:gd name="T14" fmla="*/ 0 w 149"/>
                  <a:gd name="T15" fmla="*/ 0 h 154"/>
                  <a:gd name="T16" fmla="*/ 0 w 149"/>
                  <a:gd name="T17" fmla="*/ 0 h 154"/>
                  <a:gd name="T18" fmla="*/ 0 w 149"/>
                  <a:gd name="T19" fmla="*/ 0 h 154"/>
                  <a:gd name="T20" fmla="*/ 0 w 149"/>
                  <a:gd name="T21" fmla="*/ 0 h 154"/>
                  <a:gd name="T22" fmla="*/ 0 w 149"/>
                  <a:gd name="T23" fmla="*/ 0 h 154"/>
                  <a:gd name="T24" fmla="*/ 0 w 149"/>
                  <a:gd name="T25" fmla="*/ 0 h 154"/>
                  <a:gd name="T26" fmla="*/ 0 w 149"/>
                  <a:gd name="T27" fmla="*/ 0 h 154"/>
                  <a:gd name="T28" fmla="*/ 0 w 149"/>
                  <a:gd name="T29" fmla="*/ 0 h 154"/>
                  <a:gd name="T30" fmla="*/ 0 w 149"/>
                  <a:gd name="T31" fmla="*/ 0 h 154"/>
                  <a:gd name="T32" fmla="*/ 0 w 149"/>
                  <a:gd name="T33" fmla="*/ 0 h 154"/>
                  <a:gd name="T34" fmla="*/ 0 w 149"/>
                  <a:gd name="T35" fmla="*/ 0 h 154"/>
                  <a:gd name="T36" fmla="*/ 0 w 149"/>
                  <a:gd name="T37" fmla="*/ 0 h 154"/>
                  <a:gd name="T38" fmla="*/ 0 w 149"/>
                  <a:gd name="T39" fmla="*/ 0 h 154"/>
                  <a:gd name="T40" fmla="*/ 0 w 149"/>
                  <a:gd name="T41" fmla="*/ 0 h 154"/>
                  <a:gd name="T42" fmla="*/ 0 w 149"/>
                  <a:gd name="T43" fmla="*/ 0 h 154"/>
                  <a:gd name="T44" fmla="*/ 0 w 149"/>
                  <a:gd name="T45" fmla="*/ 0 h 154"/>
                  <a:gd name="T46" fmla="*/ 0 w 149"/>
                  <a:gd name="T47" fmla="*/ 0 h 154"/>
                  <a:gd name="T48" fmla="*/ 0 w 149"/>
                  <a:gd name="T49" fmla="*/ 0 h 154"/>
                  <a:gd name="T50" fmla="*/ 0 w 149"/>
                  <a:gd name="T51" fmla="*/ 0 h 154"/>
                  <a:gd name="T52" fmla="*/ 0 w 149"/>
                  <a:gd name="T53" fmla="*/ 0 h 154"/>
                  <a:gd name="T54" fmla="*/ 0 w 149"/>
                  <a:gd name="T55" fmla="*/ 0 h 154"/>
                  <a:gd name="T56" fmla="*/ 0 w 149"/>
                  <a:gd name="T57" fmla="*/ 0 h 154"/>
                  <a:gd name="T58" fmla="*/ 0 w 149"/>
                  <a:gd name="T59" fmla="*/ 0 h 154"/>
                  <a:gd name="T60" fmla="*/ 0 w 149"/>
                  <a:gd name="T61" fmla="*/ 0 h 154"/>
                  <a:gd name="T62" fmla="*/ 0 w 149"/>
                  <a:gd name="T63" fmla="*/ 0 h 154"/>
                  <a:gd name="T64" fmla="*/ 0 w 149"/>
                  <a:gd name="T65" fmla="*/ 0 h 154"/>
                  <a:gd name="T66" fmla="*/ 0 w 149"/>
                  <a:gd name="T67" fmla="*/ 0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9" h="154">
                    <a:moveTo>
                      <a:pt x="35" y="123"/>
                    </a:moveTo>
                    <a:lnTo>
                      <a:pt x="35" y="123"/>
                    </a:lnTo>
                    <a:lnTo>
                      <a:pt x="33" y="134"/>
                    </a:lnTo>
                    <a:lnTo>
                      <a:pt x="31" y="140"/>
                    </a:lnTo>
                    <a:lnTo>
                      <a:pt x="31" y="143"/>
                    </a:lnTo>
                    <a:lnTo>
                      <a:pt x="33" y="144"/>
                    </a:lnTo>
                    <a:lnTo>
                      <a:pt x="36" y="147"/>
                    </a:lnTo>
                    <a:lnTo>
                      <a:pt x="42" y="148"/>
                    </a:lnTo>
                    <a:lnTo>
                      <a:pt x="47" y="148"/>
                    </a:lnTo>
                    <a:lnTo>
                      <a:pt x="49" y="148"/>
                    </a:lnTo>
                    <a:lnTo>
                      <a:pt x="49" y="154"/>
                    </a:lnTo>
                    <a:lnTo>
                      <a:pt x="23" y="153"/>
                    </a:lnTo>
                    <a:lnTo>
                      <a:pt x="0" y="154"/>
                    </a:lnTo>
                    <a:lnTo>
                      <a:pt x="0" y="148"/>
                    </a:lnTo>
                    <a:lnTo>
                      <a:pt x="1" y="148"/>
                    </a:lnTo>
                    <a:lnTo>
                      <a:pt x="8" y="147"/>
                    </a:lnTo>
                    <a:lnTo>
                      <a:pt x="13" y="144"/>
                    </a:lnTo>
                    <a:lnTo>
                      <a:pt x="17" y="140"/>
                    </a:lnTo>
                    <a:lnTo>
                      <a:pt x="21" y="134"/>
                    </a:lnTo>
                    <a:lnTo>
                      <a:pt x="55" y="36"/>
                    </a:lnTo>
                    <a:lnTo>
                      <a:pt x="58" y="23"/>
                    </a:lnTo>
                    <a:lnTo>
                      <a:pt x="62" y="10"/>
                    </a:lnTo>
                    <a:lnTo>
                      <a:pt x="73" y="5"/>
                    </a:lnTo>
                    <a:lnTo>
                      <a:pt x="82" y="1"/>
                    </a:lnTo>
                    <a:lnTo>
                      <a:pt x="83" y="0"/>
                    </a:lnTo>
                    <a:lnTo>
                      <a:pt x="84" y="1"/>
                    </a:lnTo>
                    <a:lnTo>
                      <a:pt x="87" y="7"/>
                    </a:lnTo>
                    <a:lnTo>
                      <a:pt x="126" y="118"/>
                    </a:lnTo>
                    <a:lnTo>
                      <a:pt x="134" y="139"/>
                    </a:lnTo>
                    <a:lnTo>
                      <a:pt x="136" y="143"/>
                    </a:lnTo>
                    <a:lnTo>
                      <a:pt x="139" y="145"/>
                    </a:lnTo>
                    <a:lnTo>
                      <a:pt x="143" y="148"/>
                    </a:lnTo>
                    <a:lnTo>
                      <a:pt x="148" y="148"/>
                    </a:lnTo>
                    <a:lnTo>
                      <a:pt x="149" y="148"/>
                    </a:lnTo>
                    <a:lnTo>
                      <a:pt x="149" y="154"/>
                    </a:lnTo>
                    <a:lnTo>
                      <a:pt x="119" y="153"/>
                    </a:lnTo>
                    <a:lnTo>
                      <a:pt x="87" y="154"/>
                    </a:lnTo>
                    <a:lnTo>
                      <a:pt x="87" y="148"/>
                    </a:lnTo>
                    <a:lnTo>
                      <a:pt x="90" y="148"/>
                    </a:lnTo>
                    <a:lnTo>
                      <a:pt x="93" y="148"/>
                    </a:lnTo>
                    <a:lnTo>
                      <a:pt x="99" y="147"/>
                    </a:lnTo>
                    <a:lnTo>
                      <a:pt x="101" y="145"/>
                    </a:lnTo>
                    <a:lnTo>
                      <a:pt x="103" y="144"/>
                    </a:lnTo>
                    <a:lnTo>
                      <a:pt x="103" y="141"/>
                    </a:lnTo>
                    <a:lnTo>
                      <a:pt x="101" y="135"/>
                    </a:lnTo>
                    <a:lnTo>
                      <a:pt x="99" y="126"/>
                    </a:lnTo>
                    <a:lnTo>
                      <a:pt x="91" y="101"/>
                    </a:lnTo>
                    <a:lnTo>
                      <a:pt x="43" y="101"/>
                    </a:lnTo>
                    <a:lnTo>
                      <a:pt x="35" y="123"/>
                    </a:lnTo>
                    <a:close/>
                    <a:moveTo>
                      <a:pt x="66" y="30"/>
                    </a:moveTo>
                    <a:lnTo>
                      <a:pt x="66" y="30"/>
                    </a:lnTo>
                    <a:lnTo>
                      <a:pt x="47" y="90"/>
                    </a:lnTo>
                    <a:lnTo>
                      <a:pt x="86" y="90"/>
                    </a:lnTo>
                    <a:lnTo>
                      <a:pt x="66"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4" name="Freeform 442"/>
              <p:cNvSpPr>
                <a:spLocks/>
              </p:cNvSpPr>
              <p:nvPr userDrawn="1"/>
            </p:nvSpPr>
            <p:spPr bwMode="auto">
              <a:xfrm>
                <a:off x="1014" y="184"/>
                <a:ext cx="68" cy="50"/>
              </a:xfrm>
              <a:custGeom>
                <a:avLst/>
                <a:gdLst>
                  <a:gd name="T0" fmla="*/ 0 w 204"/>
                  <a:gd name="T1" fmla="*/ 0 h 150"/>
                  <a:gd name="T2" fmla="*/ 0 w 204"/>
                  <a:gd name="T3" fmla="*/ 0 h 150"/>
                  <a:gd name="T4" fmla="*/ 0 w 204"/>
                  <a:gd name="T5" fmla="*/ 0 h 150"/>
                  <a:gd name="T6" fmla="*/ 0 w 204"/>
                  <a:gd name="T7" fmla="*/ 0 h 150"/>
                  <a:gd name="T8" fmla="*/ 0 w 204"/>
                  <a:gd name="T9" fmla="*/ 0 h 150"/>
                  <a:gd name="T10" fmla="*/ 0 w 204"/>
                  <a:gd name="T11" fmla="*/ 0 h 150"/>
                  <a:gd name="T12" fmla="*/ 0 w 204"/>
                  <a:gd name="T13" fmla="*/ 0 h 150"/>
                  <a:gd name="T14" fmla="*/ 0 w 204"/>
                  <a:gd name="T15" fmla="*/ 0 h 150"/>
                  <a:gd name="T16" fmla="*/ 0 w 204"/>
                  <a:gd name="T17" fmla="*/ 0 h 150"/>
                  <a:gd name="T18" fmla="*/ 0 w 204"/>
                  <a:gd name="T19" fmla="*/ 0 h 150"/>
                  <a:gd name="T20" fmla="*/ 0 w 204"/>
                  <a:gd name="T21" fmla="*/ 0 h 150"/>
                  <a:gd name="T22" fmla="*/ 0 w 204"/>
                  <a:gd name="T23" fmla="*/ 0 h 150"/>
                  <a:gd name="T24" fmla="*/ 0 w 204"/>
                  <a:gd name="T25" fmla="*/ 0 h 150"/>
                  <a:gd name="T26" fmla="*/ 0 w 204"/>
                  <a:gd name="T27" fmla="*/ 0 h 150"/>
                  <a:gd name="T28" fmla="*/ 0 w 204"/>
                  <a:gd name="T29" fmla="*/ 0 h 150"/>
                  <a:gd name="T30" fmla="*/ 0 w 204"/>
                  <a:gd name="T31" fmla="*/ 0 h 150"/>
                  <a:gd name="T32" fmla="*/ 0 w 204"/>
                  <a:gd name="T33" fmla="*/ 0 h 150"/>
                  <a:gd name="T34" fmla="*/ 0 w 204"/>
                  <a:gd name="T35" fmla="*/ 0 h 150"/>
                  <a:gd name="T36" fmla="*/ 0 w 204"/>
                  <a:gd name="T37" fmla="*/ 0 h 150"/>
                  <a:gd name="T38" fmla="*/ 0 w 204"/>
                  <a:gd name="T39" fmla="*/ 0 h 150"/>
                  <a:gd name="T40" fmla="*/ 0 w 204"/>
                  <a:gd name="T41" fmla="*/ 0 h 150"/>
                  <a:gd name="T42" fmla="*/ 0 w 204"/>
                  <a:gd name="T43" fmla="*/ 0 h 150"/>
                  <a:gd name="T44" fmla="*/ 0 w 204"/>
                  <a:gd name="T45" fmla="*/ 0 h 150"/>
                  <a:gd name="T46" fmla="*/ 0 w 204"/>
                  <a:gd name="T47" fmla="*/ 0 h 150"/>
                  <a:gd name="T48" fmla="*/ 0 w 204"/>
                  <a:gd name="T49" fmla="*/ 0 h 150"/>
                  <a:gd name="T50" fmla="*/ 0 w 204"/>
                  <a:gd name="T51" fmla="*/ 0 h 150"/>
                  <a:gd name="T52" fmla="*/ 0 w 204"/>
                  <a:gd name="T53" fmla="*/ 0 h 150"/>
                  <a:gd name="T54" fmla="*/ 0 w 204"/>
                  <a:gd name="T55" fmla="*/ 0 h 150"/>
                  <a:gd name="T56" fmla="*/ 0 w 204"/>
                  <a:gd name="T57" fmla="*/ 0 h 150"/>
                  <a:gd name="T58" fmla="*/ 0 w 204"/>
                  <a:gd name="T59" fmla="*/ 0 h 150"/>
                  <a:gd name="T60" fmla="*/ 0 w 204"/>
                  <a:gd name="T61" fmla="*/ 0 h 150"/>
                  <a:gd name="T62" fmla="*/ 0 w 204"/>
                  <a:gd name="T63" fmla="*/ 0 h 150"/>
                  <a:gd name="T64" fmla="*/ 0 w 204"/>
                  <a:gd name="T65" fmla="*/ 0 h 150"/>
                  <a:gd name="T66" fmla="*/ 0 w 204"/>
                  <a:gd name="T67" fmla="*/ 0 h 150"/>
                  <a:gd name="T68" fmla="*/ 0 w 204"/>
                  <a:gd name="T69" fmla="*/ 0 h 150"/>
                  <a:gd name="T70" fmla="*/ 0 w 204"/>
                  <a:gd name="T71" fmla="*/ 0 h 150"/>
                  <a:gd name="T72" fmla="*/ 0 w 204"/>
                  <a:gd name="T73" fmla="*/ 0 h 150"/>
                  <a:gd name="T74" fmla="*/ 0 w 204"/>
                  <a:gd name="T75" fmla="*/ 0 h 150"/>
                  <a:gd name="T76" fmla="*/ 0 w 204"/>
                  <a:gd name="T77" fmla="*/ 0 h 150"/>
                  <a:gd name="T78" fmla="*/ 0 w 204"/>
                  <a:gd name="T79" fmla="*/ 0 h 150"/>
                  <a:gd name="T80" fmla="*/ 0 w 204"/>
                  <a:gd name="T81" fmla="*/ 0 h 150"/>
                  <a:gd name="T82" fmla="*/ 0 w 204"/>
                  <a:gd name="T83" fmla="*/ 0 h 150"/>
                  <a:gd name="T84" fmla="*/ 0 w 204"/>
                  <a:gd name="T85" fmla="*/ 0 h 1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4" h="150">
                    <a:moveTo>
                      <a:pt x="103" y="110"/>
                    </a:moveTo>
                    <a:lnTo>
                      <a:pt x="154" y="0"/>
                    </a:lnTo>
                    <a:lnTo>
                      <a:pt x="176" y="0"/>
                    </a:lnTo>
                    <a:lnTo>
                      <a:pt x="198" y="0"/>
                    </a:lnTo>
                    <a:lnTo>
                      <a:pt x="198" y="5"/>
                    </a:lnTo>
                    <a:lnTo>
                      <a:pt x="197" y="5"/>
                    </a:lnTo>
                    <a:lnTo>
                      <a:pt x="190" y="6"/>
                    </a:lnTo>
                    <a:lnTo>
                      <a:pt x="185" y="6"/>
                    </a:lnTo>
                    <a:lnTo>
                      <a:pt x="181" y="7"/>
                    </a:lnTo>
                    <a:lnTo>
                      <a:pt x="178" y="10"/>
                    </a:lnTo>
                    <a:lnTo>
                      <a:pt x="177" y="13"/>
                    </a:lnTo>
                    <a:lnTo>
                      <a:pt x="177" y="15"/>
                    </a:lnTo>
                    <a:lnTo>
                      <a:pt x="177" y="24"/>
                    </a:lnTo>
                    <a:lnTo>
                      <a:pt x="177" y="32"/>
                    </a:lnTo>
                    <a:lnTo>
                      <a:pt x="186" y="129"/>
                    </a:lnTo>
                    <a:lnTo>
                      <a:pt x="188" y="136"/>
                    </a:lnTo>
                    <a:lnTo>
                      <a:pt x="189" y="137"/>
                    </a:lnTo>
                    <a:lnTo>
                      <a:pt x="190" y="138"/>
                    </a:lnTo>
                    <a:lnTo>
                      <a:pt x="197" y="141"/>
                    </a:lnTo>
                    <a:lnTo>
                      <a:pt x="204" y="141"/>
                    </a:lnTo>
                    <a:lnTo>
                      <a:pt x="204" y="147"/>
                    </a:lnTo>
                    <a:lnTo>
                      <a:pt x="175" y="146"/>
                    </a:lnTo>
                    <a:lnTo>
                      <a:pt x="140" y="147"/>
                    </a:lnTo>
                    <a:lnTo>
                      <a:pt x="140" y="141"/>
                    </a:lnTo>
                    <a:lnTo>
                      <a:pt x="146" y="141"/>
                    </a:lnTo>
                    <a:lnTo>
                      <a:pt x="153" y="140"/>
                    </a:lnTo>
                    <a:lnTo>
                      <a:pt x="154" y="138"/>
                    </a:lnTo>
                    <a:lnTo>
                      <a:pt x="156" y="136"/>
                    </a:lnTo>
                    <a:lnTo>
                      <a:pt x="156" y="134"/>
                    </a:lnTo>
                    <a:lnTo>
                      <a:pt x="158" y="130"/>
                    </a:lnTo>
                    <a:lnTo>
                      <a:pt x="158" y="120"/>
                    </a:lnTo>
                    <a:lnTo>
                      <a:pt x="151" y="31"/>
                    </a:lnTo>
                    <a:lnTo>
                      <a:pt x="97" y="150"/>
                    </a:lnTo>
                    <a:lnTo>
                      <a:pt x="92" y="150"/>
                    </a:lnTo>
                    <a:lnTo>
                      <a:pt x="40" y="33"/>
                    </a:lnTo>
                    <a:lnTo>
                      <a:pt x="32" y="127"/>
                    </a:lnTo>
                    <a:lnTo>
                      <a:pt x="33" y="134"/>
                    </a:lnTo>
                    <a:lnTo>
                      <a:pt x="35" y="137"/>
                    </a:lnTo>
                    <a:lnTo>
                      <a:pt x="37" y="138"/>
                    </a:lnTo>
                    <a:lnTo>
                      <a:pt x="42" y="141"/>
                    </a:lnTo>
                    <a:lnTo>
                      <a:pt x="50" y="141"/>
                    </a:lnTo>
                    <a:lnTo>
                      <a:pt x="53" y="141"/>
                    </a:lnTo>
                    <a:lnTo>
                      <a:pt x="53" y="147"/>
                    </a:lnTo>
                    <a:lnTo>
                      <a:pt x="24" y="146"/>
                    </a:lnTo>
                    <a:lnTo>
                      <a:pt x="0" y="147"/>
                    </a:lnTo>
                    <a:lnTo>
                      <a:pt x="0" y="141"/>
                    </a:lnTo>
                    <a:lnTo>
                      <a:pt x="2" y="141"/>
                    </a:lnTo>
                    <a:lnTo>
                      <a:pt x="7" y="141"/>
                    </a:lnTo>
                    <a:lnTo>
                      <a:pt x="13" y="140"/>
                    </a:lnTo>
                    <a:lnTo>
                      <a:pt x="15" y="137"/>
                    </a:lnTo>
                    <a:lnTo>
                      <a:pt x="18" y="134"/>
                    </a:lnTo>
                    <a:lnTo>
                      <a:pt x="20" y="128"/>
                    </a:lnTo>
                    <a:lnTo>
                      <a:pt x="22" y="117"/>
                    </a:lnTo>
                    <a:lnTo>
                      <a:pt x="28" y="59"/>
                    </a:lnTo>
                    <a:lnTo>
                      <a:pt x="29" y="37"/>
                    </a:lnTo>
                    <a:lnTo>
                      <a:pt x="31" y="22"/>
                    </a:lnTo>
                    <a:lnTo>
                      <a:pt x="29" y="18"/>
                    </a:lnTo>
                    <a:lnTo>
                      <a:pt x="29" y="14"/>
                    </a:lnTo>
                    <a:lnTo>
                      <a:pt x="27" y="11"/>
                    </a:lnTo>
                    <a:lnTo>
                      <a:pt x="24" y="9"/>
                    </a:lnTo>
                    <a:lnTo>
                      <a:pt x="19" y="6"/>
                    </a:lnTo>
                    <a:lnTo>
                      <a:pt x="13" y="5"/>
                    </a:lnTo>
                    <a:lnTo>
                      <a:pt x="9" y="5"/>
                    </a:lnTo>
                    <a:lnTo>
                      <a:pt x="9" y="0"/>
                    </a:lnTo>
                    <a:lnTo>
                      <a:pt x="35" y="0"/>
                    </a:lnTo>
                    <a:lnTo>
                      <a:pt x="54" y="0"/>
                    </a:lnTo>
                    <a:lnTo>
                      <a:pt x="103" y="1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5" name="Freeform 443"/>
              <p:cNvSpPr>
                <a:spLocks noEditPoints="1"/>
              </p:cNvSpPr>
              <p:nvPr userDrawn="1"/>
            </p:nvSpPr>
            <p:spPr bwMode="auto">
              <a:xfrm>
                <a:off x="1090" y="183"/>
                <a:ext cx="42" cy="50"/>
              </a:xfrm>
              <a:custGeom>
                <a:avLst/>
                <a:gdLst>
                  <a:gd name="T0" fmla="*/ 0 w 126"/>
                  <a:gd name="T1" fmla="*/ 0 h 149"/>
                  <a:gd name="T2" fmla="*/ 0 w 126"/>
                  <a:gd name="T3" fmla="*/ 0 h 149"/>
                  <a:gd name="T4" fmla="*/ 0 w 126"/>
                  <a:gd name="T5" fmla="*/ 0 h 149"/>
                  <a:gd name="T6" fmla="*/ 0 w 126"/>
                  <a:gd name="T7" fmla="*/ 0 h 149"/>
                  <a:gd name="T8" fmla="*/ 0 w 126"/>
                  <a:gd name="T9" fmla="*/ 0 h 149"/>
                  <a:gd name="T10" fmla="*/ 0 w 126"/>
                  <a:gd name="T11" fmla="*/ 0 h 149"/>
                  <a:gd name="T12" fmla="*/ 0 w 126"/>
                  <a:gd name="T13" fmla="*/ 0 h 149"/>
                  <a:gd name="T14" fmla="*/ 0 w 126"/>
                  <a:gd name="T15" fmla="*/ 0 h 149"/>
                  <a:gd name="T16" fmla="*/ 0 w 126"/>
                  <a:gd name="T17" fmla="*/ 0 h 149"/>
                  <a:gd name="T18" fmla="*/ 0 w 126"/>
                  <a:gd name="T19" fmla="*/ 0 h 149"/>
                  <a:gd name="T20" fmla="*/ 0 w 126"/>
                  <a:gd name="T21" fmla="*/ 0 h 149"/>
                  <a:gd name="T22" fmla="*/ 0 w 126"/>
                  <a:gd name="T23" fmla="*/ 0 h 149"/>
                  <a:gd name="T24" fmla="*/ 0 w 126"/>
                  <a:gd name="T25" fmla="*/ 0 h 149"/>
                  <a:gd name="T26" fmla="*/ 0 w 126"/>
                  <a:gd name="T27" fmla="*/ 0 h 149"/>
                  <a:gd name="T28" fmla="*/ 0 w 126"/>
                  <a:gd name="T29" fmla="*/ 0 h 149"/>
                  <a:gd name="T30" fmla="*/ 0 w 126"/>
                  <a:gd name="T31" fmla="*/ 0 h 149"/>
                  <a:gd name="T32" fmla="*/ 0 w 126"/>
                  <a:gd name="T33" fmla="*/ 0 h 149"/>
                  <a:gd name="T34" fmla="*/ 0 w 126"/>
                  <a:gd name="T35" fmla="*/ 0 h 149"/>
                  <a:gd name="T36" fmla="*/ 0 w 126"/>
                  <a:gd name="T37" fmla="*/ 0 h 149"/>
                  <a:gd name="T38" fmla="*/ 0 w 126"/>
                  <a:gd name="T39" fmla="*/ 0 h 149"/>
                  <a:gd name="T40" fmla="*/ 0 w 126"/>
                  <a:gd name="T41" fmla="*/ 0 h 149"/>
                  <a:gd name="T42" fmla="*/ 0 w 126"/>
                  <a:gd name="T43" fmla="*/ 0 h 149"/>
                  <a:gd name="T44" fmla="*/ 0 w 126"/>
                  <a:gd name="T45" fmla="*/ 0 h 149"/>
                  <a:gd name="T46" fmla="*/ 0 w 126"/>
                  <a:gd name="T47" fmla="*/ 0 h 149"/>
                  <a:gd name="T48" fmla="*/ 0 w 126"/>
                  <a:gd name="T49" fmla="*/ 0 h 149"/>
                  <a:gd name="T50" fmla="*/ 0 w 126"/>
                  <a:gd name="T51" fmla="*/ 0 h 149"/>
                  <a:gd name="T52" fmla="*/ 0 w 126"/>
                  <a:gd name="T53" fmla="*/ 0 h 149"/>
                  <a:gd name="T54" fmla="*/ 0 w 126"/>
                  <a:gd name="T55" fmla="*/ 0 h 149"/>
                  <a:gd name="T56" fmla="*/ 0 w 126"/>
                  <a:gd name="T57" fmla="*/ 0 h 149"/>
                  <a:gd name="T58" fmla="*/ 0 w 126"/>
                  <a:gd name="T59" fmla="*/ 0 h 149"/>
                  <a:gd name="T60" fmla="*/ 0 w 126"/>
                  <a:gd name="T61" fmla="*/ 0 h 149"/>
                  <a:gd name="T62" fmla="*/ 0 w 126"/>
                  <a:gd name="T63" fmla="*/ 0 h 149"/>
                  <a:gd name="T64" fmla="*/ 0 w 126"/>
                  <a:gd name="T65" fmla="*/ 0 h 149"/>
                  <a:gd name="T66" fmla="*/ 0 w 126"/>
                  <a:gd name="T67" fmla="*/ 0 h 149"/>
                  <a:gd name="T68" fmla="*/ 0 w 126"/>
                  <a:gd name="T69" fmla="*/ 0 h 149"/>
                  <a:gd name="T70" fmla="*/ 0 w 126"/>
                  <a:gd name="T71" fmla="*/ 0 h 149"/>
                  <a:gd name="T72" fmla="*/ 0 w 126"/>
                  <a:gd name="T73" fmla="*/ 0 h 149"/>
                  <a:gd name="T74" fmla="*/ 0 w 126"/>
                  <a:gd name="T75" fmla="*/ 0 h 149"/>
                  <a:gd name="T76" fmla="*/ 0 w 126"/>
                  <a:gd name="T77" fmla="*/ 0 h 149"/>
                  <a:gd name="T78" fmla="*/ 0 w 126"/>
                  <a:gd name="T79" fmla="*/ 0 h 149"/>
                  <a:gd name="T80" fmla="*/ 0 w 126"/>
                  <a:gd name="T81" fmla="*/ 0 h 149"/>
                  <a:gd name="T82" fmla="*/ 0 w 126"/>
                  <a:gd name="T83" fmla="*/ 0 h 149"/>
                  <a:gd name="T84" fmla="*/ 0 w 126"/>
                  <a:gd name="T85" fmla="*/ 0 h 149"/>
                  <a:gd name="T86" fmla="*/ 0 w 126"/>
                  <a:gd name="T87" fmla="*/ 0 h 149"/>
                  <a:gd name="T88" fmla="*/ 0 w 126"/>
                  <a:gd name="T89" fmla="*/ 0 h 149"/>
                  <a:gd name="T90" fmla="*/ 0 w 126"/>
                  <a:gd name="T91" fmla="*/ 0 h 149"/>
                  <a:gd name="T92" fmla="*/ 0 w 126"/>
                  <a:gd name="T93" fmla="*/ 0 h 149"/>
                  <a:gd name="T94" fmla="*/ 0 w 126"/>
                  <a:gd name="T95" fmla="*/ 0 h 149"/>
                  <a:gd name="T96" fmla="*/ 0 w 126"/>
                  <a:gd name="T97" fmla="*/ 0 h 149"/>
                  <a:gd name="T98" fmla="*/ 0 w 126"/>
                  <a:gd name="T99" fmla="*/ 0 h 149"/>
                  <a:gd name="T100" fmla="*/ 0 w 126"/>
                  <a:gd name="T101" fmla="*/ 0 h 149"/>
                  <a:gd name="T102" fmla="*/ 0 w 126"/>
                  <a:gd name="T103" fmla="*/ 0 h 149"/>
                  <a:gd name="T104" fmla="*/ 0 w 126"/>
                  <a:gd name="T105" fmla="*/ 0 h 149"/>
                  <a:gd name="T106" fmla="*/ 0 w 126"/>
                  <a:gd name="T107" fmla="*/ 0 h 149"/>
                  <a:gd name="T108" fmla="*/ 0 w 126"/>
                  <a:gd name="T109" fmla="*/ 0 h 149"/>
                  <a:gd name="T110" fmla="*/ 0 w 126"/>
                  <a:gd name="T111" fmla="*/ 0 h 1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26" h="149">
                    <a:moveTo>
                      <a:pt x="0" y="143"/>
                    </a:moveTo>
                    <a:lnTo>
                      <a:pt x="4" y="143"/>
                    </a:lnTo>
                    <a:lnTo>
                      <a:pt x="9" y="143"/>
                    </a:lnTo>
                    <a:lnTo>
                      <a:pt x="14" y="140"/>
                    </a:lnTo>
                    <a:lnTo>
                      <a:pt x="16" y="139"/>
                    </a:lnTo>
                    <a:lnTo>
                      <a:pt x="18" y="138"/>
                    </a:lnTo>
                    <a:lnTo>
                      <a:pt x="18" y="134"/>
                    </a:lnTo>
                    <a:lnTo>
                      <a:pt x="19" y="131"/>
                    </a:lnTo>
                    <a:lnTo>
                      <a:pt x="19" y="20"/>
                    </a:lnTo>
                    <a:lnTo>
                      <a:pt x="18" y="16"/>
                    </a:lnTo>
                    <a:lnTo>
                      <a:pt x="18" y="13"/>
                    </a:lnTo>
                    <a:lnTo>
                      <a:pt x="16" y="11"/>
                    </a:lnTo>
                    <a:lnTo>
                      <a:pt x="14" y="9"/>
                    </a:lnTo>
                    <a:lnTo>
                      <a:pt x="9" y="8"/>
                    </a:lnTo>
                    <a:lnTo>
                      <a:pt x="4" y="7"/>
                    </a:lnTo>
                    <a:lnTo>
                      <a:pt x="0" y="7"/>
                    </a:lnTo>
                    <a:lnTo>
                      <a:pt x="0" y="0"/>
                    </a:lnTo>
                    <a:lnTo>
                      <a:pt x="34" y="2"/>
                    </a:lnTo>
                    <a:lnTo>
                      <a:pt x="67" y="0"/>
                    </a:lnTo>
                    <a:lnTo>
                      <a:pt x="80" y="2"/>
                    </a:lnTo>
                    <a:lnTo>
                      <a:pt x="91" y="4"/>
                    </a:lnTo>
                    <a:lnTo>
                      <a:pt x="99" y="7"/>
                    </a:lnTo>
                    <a:lnTo>
                      <a:pt x="105" y="11"/>
                    </a:lnTo>
                    <a:lnTo>
                      <a:pt x="110" y="16"/>
                    </a:lnTo>
                    <a:lnTo>
                      <a:pt x="114" y="21"/>
                    </a:lnTo>
                    <a:lnTo>
                      <a:pt x="115" y="28"/>
                    </a:lnTo>
                    <a:lnTo>
                      <a:pt x="117" y="34"/>
                    </a:lnTo>
                    <a:lnTo>
                      <a:pt x="115" y="42"/>
                    </a:lnTo>
                    <a:lnTo>
                      <a:pt x="113" y="48"/>
                    </a:lnTo>
                    <a:lnTo>
                      <a:pt x="109" y="53"/>
                    </a:lnTo>
                    <a:lnTo>
                      <a:pt x="104" y="59"/>
                    </a:lnTo>
                    <a:lnTo>
                      <a:pt x="99" y="62"/>
                    </a:lnTo>
                    <a:lnTo>
                      <a:pt x="92" y="65"/>
                    </a:lnTo>
                    <a:lnTo>
                      <a:pt x="78" y="69"/>
                    </a:lnTo>
                    <a:lnTo>
                      <a:pt x="87" y="69"/>
                    </a:lnTo>
                    <a:lnTo>
                      <a:pt x="95" y="72"/>
                    </a:lnTo>
                    <a:lnTo>
                      <a:pt x="102" y="74"/>
                    </a:lnTo>
                    <a:lnTo>
                      <a:pt x="110" y="78"/>
                    </a:lnTo>
                    <a:lnTo>
                      <a:pt x="117" y="83"/>
                    </a:lnTo>
                    <a:lnTo>
                      <a:pt x="121" y="90"/>
                    </a:lnTo>
                    <a:lnTo>
                      <a:pt x="124" y="97"/>
                    </a:lnTo>
                    <a:lnTo>
                      <a:pt x="126" y="107"/>
                    </a:lnTo>
                    <a:lnTo>
                      <a:pt x="124" y="116"/>
                    </a:lnTo>
                    <a:lnTo>
                      <a:pt x="122" y="123"/>
                    </a:lnTo>
                    <a:lnTo>
                      <a:pt x="117" y="130"/>
                    </a:lnTo>
                    <a:lnTo>
                      <a:pt x="110" y="136"/>
                    </a:lnTo>
                    <a:lnTo>
                      <a:pt x="102" y="142"/>
                    </a:lnTo>
                    <a:lnTo>
                      <a:pt x="95" y="145"/>
                    </a:lnTo>
                    <a:lnTo>
                      <a:pt x="86" y="148"/>
                    </a:lnTo>
                    <a:lnTo>
                      <a:pt x="75" y="149"/>
                    </a:lnTo>
                    <a:lnTo>
                      <a:pt x="38" y="148"/>
                    </a:lnTo>
                    <a:lnTo>
                      <a:pt x="0" y="149"/>
                    </a:lnTo>
                    <a:lnTo>
                      <a:pt x="0" y="143"/>
                    </a:lnTo>
                    <a:close/>
                    <a:moveTo>
                      <a:pt x="47" y="66"/>
                    </a:moveTo>
                    <a:lnTo>
                      <a:pt x="57" y="66"/>
                    </a:lnTo>
                    <a:lnTo>
                      <a:pt x="64" y="65"/>
                    </a:lnTo>
                    <a:lnTo>
                      <a:pt x="69" y="64"/>
                    </a:lnTo>
                    <a:lnTo>
                      <a:pt x="74" y="62"/>
                    </a:lnTo>
                    <a:lnTo>
                      <a:pt x="79" y="60"/>
                    </a:lnTo>
                    <a:lnTo>
                      <a:pt x="83" y="56"/>
                    </a:lnTo>
                    <a:lnTo>
                      <a:pt x="86" y="51"/>
                    </a:lnTo>
                    <a:lnTo>
                      <a:pt x="87" y="46"/>
                    </a:lnTo>
                    <a:lnTo>
                      <a:pt x="88" y="38"/>
                    </a:lnTo>
                    <a:lnTo>
                      <a:pt x="87" y="30"/>
                    </a:lnTo>
                    <a:lnTo>
                      <a:pt x="86" y="24"/>
                    </a:lnTo>
                    <a:lnTo>
                      <a:pt x="83" y="18"/>
                    </a:lnTo>
                    <a:lnTo>
                      <a:pt x="79" y="15"/>
                    </a:lnTo>
                    <a:lnTo>
                      <a:pt x="74" y="12"/>
                    </a:lnTo>
                    <a:lnTo>
                      <a:pt x="70" y="9"/>
                    </a:lnTo>
                    <a:lnTo>
                      <a:pt x="58" y="8"/>
                    </a:lnTo>
                    <a:lnTo>
                      <a:pt x="47" y="8"/>
                    </a:lnTo>
                    <a:lnTo>
                      <a:pt x="47" y="66"/>
                    </a:lnTo>
                    <a:close/>
                    <a:moveTo>
                      <a:pt x="47" y="123"/>
                    </a:moveTo>
                    <a:lnTo>
                      <a:pt x="47" y="123"/>
                    </a:lnTo>
                    <a:lnTo>
                      <a:pt x="47" y="132"/>
                    </a:lnTo>
                    <a:lnTo>
                      <a:pt x="48" y="135"/>
                    </a:lnTo>
                    <a:lnTo>
                      <a:pt x="49" y="138"/>
                    </a:lnTo>
                    <a:lnTo>
                      <a:pt x="52" y="140"/>
                    </a:lnTo>
                    <a:lnTo>
                      <a:pt x="56" y="140"/>
                    </a:lnTo>
                    <a:lnTo>
                      <a:pt x="65" y="142"/>
                    </a:lnTo>
                    <a:lnTo>
                      <a:pt x="71" y="140"/>
                    </a:lnTo>
                    <a:lnTo>
                      <a:pt x="78" y="139"/>
                    </a:lnTo>
                    <a:lnTo>
                      <a:pt x="83" y="136"/>
                    </a:lnTo>
                    <a:lnTo>
                      <a:pt x="88" y="131"/>
                    </a:lnTo>
                    <a:lnTo>
                      <a:pt x="92" y="127"/>
                    </a:lnTo>
                    <a:lnTo>
                      <a:pt x="95" y="121"/>
                    </a:lnTo>
                    <a:lnTo>
                      <a:pt x="96" y="114"/>
                    </a:lnTo>
                    <a:lnTo>
                      <a:pt x="97" y="108"/>
                    </a:lnTo>
                    <a:lnTo>
                      <a:pt x="96" y="100"/>
                    </a:lnTo>
                    <a:lnTo>
                      <a:pt x="93" y="92"/>
                    </a:lnTo>
                    <a:lnTo>
                      <a:pt x="91" y="87"/>
                    </a:lnTo>
                    <a:lnTo>
                      <a:pt x="87" y="82"/>
                    </a:lnTo>
                    <a:lnTo>
                      <a:pt x="80" y="78"/>
                    </a:lnTo>
                    <a:lnTo>
                      <a:pt x="74" y="75"/>
                    </a:lnTo>
                    <a:lnTo>
                      <a:pt x="67" y="74"/>
                    </a:lnTo>
                    <a:lnTo>
                      <a:pt x="60" y="74"/>
                    </a:lnTo>
                    <a:lnTo>
                      <a:pt x="47" y="74"/>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6" name="Freeform 444"/>
              <p:cNvSpPr>
                <a:spLocks noEditPoints="1"/>
              </p:cNvSpPr>
              <p:nvPr userDrawn="1"/>
            </p:nvSpPr>
            <p:spPr bwMode="auto">
              <a:xfrm>
                <a:off x="1141" y="184"/>
                <a:ext cx="48" cy="49"/>
              </a:xfrm>
              <a:custGeom>
                <a:avLst/>
                <a:gdLst>
                  <a:gd name="T0" fmla="*/ 0 w 145"/>
                  <a:gd name="T1" fmla="*/ 0 h 147"/>
                  <a:gd name="T2" fmla="*/ 0 w 145"/>
                  <a:gd name="T3" fmla="*/ 0 h 147"/>
                  <a:gd name="T4" fmla="*/ 0 w 145"/>
                  <a:gd name="T5" fmla="*/ 0 h 147"/>
                  <a:gd name="T6" fmla="*/ 0 w 145"/>
                  <a:gd name="T7" fmla="*/ 0 h 147"/>
                  <a:gd name="T8" fmla="*/ 0 w 145"/>
                  <a:gd name="T9" fmla="*/ 0 h 147"/>
                  <a:gd name="T10" fmla="*/ 0 w 145"/>
                  <a:gd name="T11" fmla="*/ 0 h 147"/>
                  <a:gd name="T12" fmla="*/ 0 w 145"/>
                  <a:gd name="T13" fmla="*/ 0 h 147"/>
                  <a:gd name="T14" fmla="*/ 0 w 145"/>
                  <a:gd name="T15" fmla="*/ 0 h 147"/>
                  <a:gd name="T16" fmla="*/ 0 w 145"/>
                  <a:gd name="T17" fmla="*/ 0 h 147"/>
                  <a:gd name="T18" fmla="*/ 0 w 145"/>
                  <a:gd name="T19" fmla="*/ 0 h 147"/>
                  <a:gd name="T20" fmla="*/ 0 w 145"/>
                  <a:gd name="T21" fmla="*/ 0 h 147"/>
                  <a:gd name="T22" fmla="*/ 0 w 145"/>
                  <a:gd name="T23" fmla="*/ 0 h 147"/>
                  <a:gd name="T24" fmla="*/ 0 w 145"/>
                  <a:gd name="T25" fmla="*/ 0 h 147"/>
                  <a:gd name="T26" fmla="*/ 0 w 145"/>
                  <a:gd name="T27" fmla="*/ 0 h 147"/>
                  <a:gd name="T28" fmla="*/ 0 w 145"/>
                  <a:gd name="T29" fmla="*/ 0 h 147"/>
                  <a:gd name="T30" fmla="*/ 0 w 145"/>
                  <a:gd name="T31" fmla="*/ 0 h 147"/>
                  <a:gd name="T32" fmla="*/ 0 w 145"/>
                  <a:gd name="T33" fmla="*/ 0 h 147"/>
                  <a:gd name="T34" fmla="*/ 0 w 145"/>
                  <a:gd name="T35" fmla="*/ 0 h 147"/>
                  <a:gd name="T36" fmla="*/ 0 w 145"/>
                  <a:gd name="T37" fmla="*/ 0 h 147"/>
                  <a:gd name="T38" fmla="*/ 0 w 145"/>
                  <a:gd name="T39" fmla="*/ 0 h 147"/>
                  <a:gd name="T40" fmla="*/ 0 w 145"/>
                  <a:gd name="T41" fmla="*/ 0 h 147"/>
                  <a:gd name="T42" fmla="*/ 0 w 145"/>
                  <a:gd name="T43" fmla="*/ 0 h 147"/>
                  <a:gd name="T44" fmla="*/ 0 w 145"/>
                  <a:gd name="T45" fmla="*/ 0 h 147"/>
                  <a:gd name="T46" fmla="*/ 0 w 145"/>
                  <a:gd name="T47" fmla="*/ 0 h 147"/>
                  <a:gd name="T48" fmla="*/ 0 w 145"/>
                  <a:gd name="T49" fmla="*/ 0 h 147"/>
                  <a:gd name="T50" fmla="*/ 0 w 145"/>
                  <a:gd name="T51" fmla="*/ 0 h 147"/>
                  <a:gd name="T52" fmla="*/ 0 w 145"/>
                  <a:gd name="T53" fmla="*/ 0 h 147"/>
                  <a:gd name="T54" fmla="*/ 0 w 145"/>
                  <a:gd name="T55" fmla="*/ 0 h 147"/>
                  <a:gd name="T56" fmla="*/ 0 w 145"/>
                  <a:gd name="T57" fmla="*/ 0 h 147"/>
                  <a:gd name="T58" fmla="*/ 0 w 145"/>
                  <a:gd name="T59" fmla="*/ 0 h 147"/>
                  <a:gd name="T60" fmla="*/ 0 w 145"/>
                  <a:gd name="T61" fmla="*/ 0 h 147"/>
                  <a:gd name="T62" fmla="*/ 0 w 145"/>
                  <a:gd name="T63" fmla="*/ 0 h 147"/>
                  <a:gd name="T64" fmla="*/ 0 w 145"/>
                  <a:gd name="T65" fmla="*/ 0 h 147"/>
                  <a:gd name="T66" fmla="*/ 0 w 145"/>
                  <a:gd name="T67" fmla="*/ 0 h 147"/>
                  <a:gd name="T68" fmla="*/ 0 w 145"/>
                  <a:gd name="T69" fmla="*/ 0 h 147"/>
                  <a:gd name="T70" fmla="*/ 0 w 145"/>
                  <a:gd name="T71" fmla="*/ 0 h 147"/>
                  <a:gd name="T72" fmla="*/ 0 w 145"/>
                  <a:gd name="T73" fmla="*/ 0 h 147"/>
                  <a:gd name="T74" fmla="*/ 0 w 145"/>
                  <a:gd name="T75" fmla="*/ 0 h 147"/>
                  <a:gd name="T76" fmla="*/ 0 w 145"/>
                  <a:gd name="T77" fmla="*/ 0 h 147"/>
                  <a:gd name="T78" fmla="*/ 0 w 145"/>
                  <a:gd name="T79" fmla="*/ 0 h 147"/>
                  <a:gd name="T80" fmla="*/ 0 w 145"/>
                  <a:gd name="T81" fmla="*/ 0 h 147"/>
                  <a:gd name="T82" fmla="*/ 0 w 145"/>
                  <a:gd name="T83" fmla="*/ 0 h 147"/>
                  <a:gd name="T84" fmla="*/ 0 w 145"/>
                  <a:gd name="T85" fmla="*/ 0 h 147"/>
                  <a:gd name="T86" fmla="*/ 0 w 145"/>
                  <a:gd name="T87" fmla="*/ 0 h 147"/>
                  <a:gd name="T88" fmla="*/ 0 w 145"/>
                  <a:gd name="T89" fmla="*/ 0 h 147"/>
                  <a:gd name="T90" fmla="*/ 0 w 145"/>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5" h="147">
                    <a:moveTo>
                      <a:pt x="19" y="22"/>
                    </a:moveTo>
                    <a:lnTo>
                      <a:pt x="19" y="22"/>
                    </a:lnTo>
                    <a:lnTo>
                      <a:pt x="19" y="16"/>
                    </a:lnTo>
                    <a:lnTo>
                      <a:pt x="18" y="13"/>
                    </a:lnTo>
                    <a:lnTo>
                      <a:pt x="15" y="10"/>
                    </a:lnTo>
                    <a:lnTo>
                      <a:pt x="14" y="7"/>
                    </a:lnTo>
                    <a:lnTo>
                      <a:pt x="9" y="6"/>
                    </a:lnTo>
                    <a:lnTo>
                      <a:pt x="4" y="5"/>
                    </a:lnTo>
                    <a:lnTo>
                      <a:pt x="0" y="5"/>
                    </a:lnTo>
                    <a:lnTo>
                      <a:pt x="0" y="0"/>
                    </a:lnTo>
                    <a:lnTo>
                      <a:pt x="33" y="0"/>
                    </a:lnTo>
                    <a:lnTo>
                      <a:pt x="67" y="0"/>
                    </a:lnTo>
                    <a:lnTo>
                      <a:pt x="78" y="0"/>
                    </a:lnTo>
                    <a:lnTo>
                      <a:pt x="87" y="1"/>
                    </a:lnTo>
                    <a:lnTo>
                      <a:pt x="94" y="2"/>
                    </a:lnTo>
                    <a:lnTo>
                      <a:pt x="102" y="6"/>
                    </a:lnTo>
                    <a:lnTo>
                      <a:pt x="109" y="11"/>
                    </a:lnTo>
                    <a:lnTo>
                      <a:pt x="114" y="18"/>
                    </a:lnTo>
                    <a:lnTo>
                      <a:pt x="116" y="26"/>
                    </a:lnTo>
                    <a:lnTo>
                      <a:pt x="118" y="36"/>
                    </a:lnTo>
                    <a:lnTo>
                      <a:pt x="118" y="44"/>
                    </a:lnTo>
                    <a:lnTo>
                      <a:pt x="115" y="49"/>
                    </a:lnTo>
                    <a:lnTo>
                      <a:pt x="113" y="55"/>
                    </a:lnTo>
                    <a:lnTo>
                      <a:pt x="109" y="59"/>
                    </a:lnTo>
                    <a:lnTo>
                      <a:pt x="105" y="64"/>
                    </a:lnTo>
                    <a:lnTo>
                      <a:pt x="100" y="68"/>
                    </a:lnTo>
                    <a:lnTo>
                      <a:pt x="88" y="73"/>
                    </a:lnTo>
                    <a:lnTo>
                      <a:pt x="124" y="128"/>
                    </a:lnTo>
                    <a:lnTo>
                      <a:pt x="129" y="133"/>
                    </a:lnTo>
                    <a:lnTo>
                      <a:pt x="133" y="137"/>
                    </a:lnTo>
                    <a:lnTo>
                      <a:pt x="138" y="140"/>
                    </a:lnTo>
                    <a:lnTo>
                      <a:pt x="145" y="141"/>
                    </a:lnTo>
                    <a:lnTo>
                      <a:pt x="145" y="147"/>
                    </a:lnTo>
                    <a:lnTo>
                      <a:pt x="124" y="146"/>
                    </a:lnTo>
                    <a:lnTo>
                      <a:pt x="105" y="147"/>
                    </a:lnTo>
                    <a:lnTo>
                      <a:pt x="93" y="130"/>
                    </a:lnTo>
                    <a:lnTo>
                      <a:pt x="81" y="114"/>
                    </a:lnTo>
                    <a:lnTo>
                      <a:pt x="61" y="79"/>
                    </a:lnTo>
                    <a:lnTo>
                      <a:pt x="46" y="79"/>
                    </a:lnTo>
                    <a:lnTo>
                      <a:pt x="46" y="124"/>
                    </a:lnTo>
                    <a:lnTo>
                      <a:pt x="46" y="129"/>
                    </a:lnTo>
                    <a:lnTo>
                      <a:pt x="48" y="133"/>
                    </a:lnTo>
                    <a:lnTo>
                      <a:pt x="49" y="137"/>
                    </a:lnTo>
                    <a:lnTo>
                      <a:pt x="52" y="138"/>
                    </a:lnTo>
                    <a:lnTo>
                      <a:pt x="57" y="141"/>
                    </a:lnTo>
                    <a:lnTo>
                      <a:pt x="63" y="141"/>
                    </a:lnTo>
                    <a:lnTo>
                      <a:pt x="67" y="141"/>
                    </a:lnTo>
                    <a:lnTo>
                      <a:pt x="67" y="147"/>
                    </a:lnTo>
                    <a:lnTo>
                      <a:pt x="31" y="146"/>
                    </a:lnTo>
                    <a:lnTo>
                      <a:pt x="0" y="147"/>
                    </a:lnTo>
                    <a:lnTo>
                      <a:pt x="0" y="141"/>
                    </a:lnTo>
                    <a:lnTo>
                      <a:pt x="4" y="141"/>
                    </a:lnTo>
                    <a:lnTo>
                      <a:pt x="10" y="140"/>
                    </a:lnTo>
                    <a:lnTo>
                      <a:pt x="14" y="138"/>
                    </a:lnTo>
                    <a:lnTo>
                      <a:pt x="18" y="134"/>
                    </a:lnTo>
                    <a:lnTo>
                      <a:pt x="19" y="129"/>
                    </a:lnTo>
                    <a:lnTo>
                      <a:pt x="19" y="22"/>
                    </a:lnTo>
                    <a:close/>
                    <a:moveTo>
                      <a:pt x="46" y="71"/>
                    </a:moveTo>
                    <a:lnTo>
                      <a:pt x="57" y="71"/>
                    </a:lnTo>
                    <a:lnTo>
                      <a:pt x="65" y="71"/>
                    </a:lnTo>
                    <a:lnTo>
                      <a:pt x="71" y="70"/>
                    </a:lnTo>
                    <a:lnTo>
                      <a:pt x="76" y="67"/>
                    </a:lnTo>
                    <a:lnTo>
                      <a:pt x="81" y="63"/>
                    </a:lnTo>
                    <a:lnTo>
                      <a:pt x="84" y="59"/>
                    </a:lnTo>
                    <a:lnTo>
                      <a:pt x="87" y="53"/>
                    </a:lnTo>
                    <a:lnTo>
                      <a:pt x="89" y="46"/>
                    </a:lnTo>
                    <a:lnTo>
                      <a:pt x="89" y="37"/>
                    </a:lnTo>
                    <a:lnTo>
                      <a:pt x="89" y="31"/>
                    </a:lnTo>
                    <a:lnTo>
                      <a:pt x="87" y="24"/>
                    </a:lnTo>
                    <a:lnTo>
                      <a:pt x="84" y="19"/>
                    </a:lnTo>
                    <a:lnTo>
                      <a:pt x="81" y="15"/>
                    </a:lnTo>
                    <a:lnTo>
                      <a:pt x="76" y="11"/>
                    </a:lnTo>
                    <a:lnTo>
                      <a:pt x="71" y="9"/>
                    </a:lnTo>
                    <a:lnTo>
                      <a:pt x="65" y="7"/>
                    </a:lnTo>
                    <a:lnTo>
                      <a:pt x="58" y="6"/>
                    </a:lnTo>
                    <a:lnTo>
                      <a:pt x="46" y="7"/>
                    </a:lnTo>
                    <a:lnTo>
                      <a:pt x="46"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7" name="Freeform 445"/>
              <p:cNvSpPr>
                <a:spLocks/>
              </p:cNvSpPr>
              <p:nvPr userDrawn="1"/>
            </p:nvSpPr>
            <p:spPr bwMode="auto">
              <a:xfrm>
                <a:off x="1195"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3" y="143"/>
                    </a:lnTo>
                    <a:lnTo>
                      <a:pt x="9" y="143"/>
                    </a:lnTo>
                    <a:lnTo>
                      <a:pt x="15" y="140"/>
                    </a:lnTo>
                    <a:lnTo>
                      <a:pt x="16" y="139"/>
                    </a:lnTo>
                    <a:lnTo>
                      <a:pt x="17" y="138"/>
                    </a:lnTo>
                    <a:lnTo>
                      <a:pt x="19" y="134"/>
                    </a:lnTo>
                    <a:lnTo>
                      <a:pt x="19" y="131"/>
                    </a:lnTo>
                    <a:lnTo>
                      <a:pt x="19" y="20"/>
                    </a:lnTo>
                    <a:lnTo>
                      <a:pt x="19" y="16"/>
                    </a:lnTo>
                    <a:lnTo>
                      <a:pt x="17" y="13"/>
                    </a:lnTo>
                    <a:lnTo>
                      <a:pt x="16" y="11"/>
                    </a:lnTo>
                    <a:lnTo>
                      <a:pt x="15" y="9"/>
                    </a:lnTo>
                    <a:lnTo>
                      <a:pt x="9" y="8"/>
                    </a:lnTo>
                    <a:lnTo>
                      <a:pt x="3" y="7"/>
                    </a:lnTo>
                    <a:lnTo>
                      <a:pt x="0" y="7"/>
                    </a:lnTo>
                    <a:lnTo>
                      <a:pt x="0" y="0"/>
                    </a:lnTo>
                    <a:lnTo>
                      <a:pt x="31" y="2"/>
                    </a:lnTo>
                    <a:lnTo>
                      <a:pt x="65" y="0"/>
                    </a:lnTo>
                    <a:lnTo>
                      <a:pt x="65" y="7"/>
                    </a:lnTo>
                    <a:lnTo>
                      <a:pt x="63" y="7"/>
                    </a:lnTo>
                    <a:lnTo>
                      <a:pt x="56" y="8"/>
                    </a:lnTo>
                    <a:lnTo>
                      <a:pt x="51" y="9"/>
                    </a:lnTo>
                    <a:lnTo>
                      <a:pt x="50" y="11"/>
                    </a:lnTo>
                    <a:lnTo>
                      <a:pt x="48" y="13"/>
                    </a:lnTo>
                    <a:lnTo>
                      <a:pt x="47" y="16"/>
                    </a:lnTo>
                    <a:lnTo>
                      <a:pt x="47" y="20"/>
                    </a:lnTo>
                    <a:lnTo>
                      <a:pt x="47" y="131"/>
                    </a:lnTo>
                    <a:lnTo>
                      <a:pt x="47" y="134"/>
                    </a:lnTo>
                    <a:lnTo>
                      <a:pt x="48" y="138"/>
                    </a:lnTo>
                    <a:lnTo>
                      <a:pt x="50" y="139"/>
                    </a:lnTo>
                    <a:lnTo>
                      <a:pt x="51" y="140"/>
                    </a:lnTo>
                    <a:lnTo>
                      <a:pt x="56" y="143"/>
                    </a:lnTo>
                    <a:lnTo>
                      <a:pt x="63" y="143"/>
                    </a:lnTo>
                    <a:lnTo>
                      <a:pt x="65" y="143"/>
                    </a:lnTo>
                    <a:lnTo>
                      <a:pt x="65" y="149"/>
                    </a:lnTo>
                    <a:lnTo>
                      <a:pt x="31"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8" name="Freeform 446"/>
              <p:cNvSpPr>
                <a:spLocks noEditPoints="1"/>
              </p:cNvSpPr>
              <p:nvPr userDrawn="1"/>
            </p:nvSpPr>
            <p:spPr bwMode="auto">
              <a:xfrm>
                <a:off x="1226" y="184"/>
                <a:ext cx="51" cy="49"/>
              </a:xfrm>
              <a:custGeom>
                <a:avLst/>
                <a:gdLst>
                  <a:gd name="T0" fmla="*/ 0 w 153"/>
                  <a:gd name="T1" fmla="*/ 0 h 147"/>
                  <a:gd name="T2" fmla="*/ 0 w 153"/>
                  <a:gd name="T3" fmla="*/ 0 h 147"/>
                  <a:gd name="T4" fmla="*/ 0 w 153"/>
                  <a:gd name="T5" fmla="*/ 0 h 147"/>
                  <a:gd name="T6" fmla="*/ 0 w 153"/>
                  <a:gd name="T7" fmla="*/ 0 h 147"/>
                  <a:gd name="T8" fmla="*/ 0 w 153"/>
                  <a:gd name="T9" fmla="*/ 0 h 147"/>
                  <a:gd name="T10" fmla="*/ 0 w 153"/>
                  <a:gd name="T11" fmla="*/ 0 h 147"/>
                  <a:gd name="T12" fmla="*/ 0 w 153"/>
                  <a:gd name="T13" fmla="*/ 0 h 147"/>
                  <a:gd name="T14" fmla="*/ 0 w 153"/>
                  <a:gd name="T15" fmla="*/ 0 h 147"/>
                  <a:gd name="T16" fmla="*/ 0 w 153"/>
                  <a:gd name="T17" fmla="*/ 0 h 147"/>
                  <a:gd name="T18" fmla="*/ 0 w 153"/>
                  <a:gd name="T19" fmla="*/ 0 h 147"/>
                  <a:gd name="T20" fmla="*/ 0 w 153"/>
                  <a:gd name="T21" fmla="*/ 0 h 147"/>
                  <a:gd name="T22" fmla="*/ 0 w 153"/>
                  <a:gd name="T23" fmla="*/ 0 h 147"/>
                  <a:gd name="T24" fmla="*/ 0 w 153"/>
                  <a:gd name="T25" fmla="*/ 0 h 147"/>
                  <a:gd name="T26" fmla="*/ 0 w 153"/>
                  <a:gd name="T27" fmla="*/ 0 h 147"/>
                  <a:gd name="T28" fmla="*/ 0 w 153"/>
                  <a:gd name="T29" fmla="*/ 0 h 147"/>
                  <a:gd name="T30" fmla="*/ 0 w 153"/>
                  <a:gd name="T31" fmla="*/ 0 h 147"/>
                  <a:gd name="T32" fmla="*/ 0 w 153"/>
                  <a:gd name="T33" fmla="*/ 0 h 147"/>
                  <a:gd name="T34" fmla="*/ 0 w 153"/>
                  <a:gd name="T35" fmla="*/ 0 h 147"/>
                  <a:gd name="T36" fmla="*/ 0 w 153"/>
                  <a:gd name="T37" fmla="*/ 0 h 147"/>
                  <a:gd name="T38" fmla="*/ 0 w 153"/>
                  <a:gd name="T39" fmla="*/ 0 h 147"/>
                  <a:gd name="T40" fmla="*/ 0 w 153"/>
                  <a:gd name="T41" fmla="*/ 0 h 147"/>
                  <a:gd name="T42" fmla="*/ 0 w 153"/>
                  <a:gd name="T43" fmla="*/ 0 h 147"/>
                  <a:gd name="T44" fmla="*/ 0 w 153"/>
                  <a:gd name="T45" fmla="*/ 0 h 147"/>
                  <a:gd name="T46" fmla="*/ 0 w 153"/>
                  <a:gd name="T47" fmla="*/ 0 h 147"/>
                  <a:gd name="T48" fmla="*/ 0 w 153"/>
                  <a:gd name="T49" fmla="*/ 0 h 147"/>
                  <a:gd name="T50" fmla="*/ 0 w 153"/>
                  <a:gd name="T51" fmla="*/ 0 h 147"/>
                  <a:gd name="T52" fmla="*/ 0 w 153"/>
                  <a:gd name="T53" fmla="*/ 0 h 147"/>
                  <a:gd name="T54" fmla="*/ 0 w 153"/>
                  <a:gd name="T55" fmla="*/ 0 h 147"/>
                  <a:gd name="T56" fmla="*/ 0 w 153"/>
                  <a:gd name="T57" fmla="*/ 0 h 147"/>
                  <a:gd name="T58" fmla="*/ 0 w 153"/>
                  <a:gd name="T59" fmla="*/ 0 h 147"/>
                  <a:gd name="T60" fmla="*/ 0 w 153"/>
                  <a:gd name="T61" fmla="*/ 0 h 147"/>
                  <a:gd name="T62" fmla="*/ 0 w 153"/>
                  <a:gd name="T63" fmla="*/ 0 h 147"/>
                  <a:gd name="T64" fmla="*/ 0 w 153"/>
                  <a:gd name="T65" fmla="*/ 0 h 147"/>
                  <a:gd name="T66" fmla="*/ 0 w 153"/>
                  <a:gd name="T67" fmla="*/ 0 h 147"/>
                  <a:gd name="T68" fmla="*/ 0 w 153"/>
                  <a:gd name="T69" fmla="*/ 0 h 147"/>
                  <a:gd name="T70" fmla="*/ 0 w 153"/>
                  <a:gd name="T71" fmla="*/ 0 h 147"/>
                  <a:gd name="T72" fmla="*/ 0 w 153"/>
                  <a:gd name="T73" fmla="*/ 0 h 147"/>
                  <a:gd name="T74" fmla="*/ 0 w 153"/>
                  <a:gd name="T75" fmla="*/ 0 h 147"/>
                  <a:gd name="T76" fmla="*/ 0 w 153"/>
                  <a:gd name="T77" fmla="*/ 0 h 147"/>
                  <a:gd name="T78" fmla="*/ 0 w 153"/>
                  <a:gd name="T79" fmla="*/ 0 h 147"/>
                  <a:gd name="T80" fmla="*/ 0 w 153"/>
                  <a:gd name="T81" fmla="*/ 0 h 147"/>
                  <a:gd name="T82" fmla="*/ 0 w 153"/>
                  <a:gd name="T83" fmla="*/ 0 h 147"/>
                  <a:gd name="T84" fmla="*/ 0 w 153"/>
                  <a:gd name="T85" fmla="*/ 0 h 14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3" h="147">
                    <a:moveTo>
                      <a:pt x="0" y="141"/>
                    </a:moveTo>
                    <a:lnTo>
                      <a:pt x="4" y="141"/>
                    </a:lnTo>
                    <a:lnTo>
                      <a:pt x="9" y="141"/>
                    </a:lnTo>
                    <a:lnTo>
                      <a:pt x="15" y="138"/>
                    </a:lnTo>
                    <a:lnTo>
                      <a:pt x="16" y="137"/>
                    </a:lnTo>
                    <a:lnTo>
                      <a:pt x="19" y="136"/>
                    </a:lnTo>
                    <a:lnTo>
                      <a:pt x="19" y="132"/>
                    </a:lnTo>
                    <a:lnTo>
                      <a:pt x="20" y="129"/>
                    </a:lnTo>
                    <a:lnTo>
                      <a:pt x="20" y="18"/>
                    </a:lnTo>
                    <a:lnTo>
                      <a:pt x="19" y="14"/>
                    </a:lnTo>
                    <a:lnTo>
                      <a:pt x="19" y="11"/>
                    </a:lnTo>
                    <a:lnTo>
                      <a:pt x="16" y="9"/>
                    </a:lnTo>
                    <a:lnTo>
                      <a:pt x="15" y="7"/>
                    </a:lnTo>
                    <a:lnTo>
                      <a:pt x="9" y="6"/>
                    </a:lnTo>
                    <a:lnTo>
                      <a:pt x="4" y="5"/>
                    </a:lnTo>
                    <a:lnTo>
                      <a:pt x="0" y="5"/>
                    </a:lnTo>
                    <a:lnTo>
                      <a:pt x="0" y="0"/>
                    </a:lnTo>
                    <a:lnTo>
                      <a:pt x="34" y="0"/>
                    </a:lnTo>
                    <a:lnTo>
                      <a:pt x="69" y="0"/>
                    </a:lnTo>
                    <a:lnTo>
                      <a:pt x="87" y="1"/>
                    </a:lnTo>
                    <a:lnTo>
                      <a:pt x="104" y="5"/>
                    </a:lnTo>
                    <a:lnTo>
                      <a:pt x="118" y="10"/>
                    </a:lnTo>
                    <a:lnTo>
                      <a:pt x="125" y="15"/>
                    </a:lnTo>
                    <a:lnTo>
                      <a:pt x="130" y="19"/>
                    </a:lnTo>
                    <a:lnTo>
                      <a:pt x="135" y="24"/>
                    </a:lnTo>
                    <a:lnTo>
                      <a:pt x="140" y="29"/>
                    </a:lnTo>
                    <a:lnTo>
                      <a:pt x="144" y="36"/>
                    </a:lnTo>
                    <a:lnTo>
                      <a:pt x="147" y="42"/>
                    </a:lnTo>
                    <a:lnTo>
                      <a:pt x="149" y="49"/>
                    </a:lnTo>
                    <a:lnTo>
                      <a:pt x="152" y="57"/>
                    </a:lnTo>
                    <a:lnTo>
                      <a:pt x="153" y="72"/>
                    </a:lnTo>
                    <a:lnTo>
                      <a:pt x="153" y="80"/>
                    </a:lnTo>
                    <a:lnTo>
                      <a:pt x="152" y="88"/>
                    </a:lnTo>
                    <a:lnTo>
                      <a:pt x="149" y="95"/>
                    </a:lnTo>
                    <a:lnTo>
                      <a:pt x="147" y="102"/>
                    </a:lnTo>
                    <a:lnTo>
                      <a:pt x="139" y="115"/>
                    </a:lnTo>
                    <a:lnTo>
                      <a:pt x="130" y="127"/>
                    </a:lnTo>
                    <a:lnTo>
                      <a:pt x="118" y="136"/>
                    </a:lnTo>
                    <a:lnTo>
                      <a:pt x="105" y="142"/>
                    </a:lnTo>
                    <a:lnTo>
                      <a:pt x="98" y="145"/>
                    </a:lnTo>
                    <a:lnTo>
                      <a:pt x="90" y="146"/>
                    </a:lnTo>
                    <a:lnTo>
                      <a:pt x="82" y="147"/>
                    </a:lnTo>
                    <a:lnTo>
                      <a:pt x="74" y="147"/>
                    </a:lnTo>
                    <a:lnTo>
                      <a:pt x="35" y="146"/>
                    </a:lnTo>
                    <a:lnTo>
                      <a:pt x="0" y="147"/>
                    </a:lnTo>
                    <a:lnTo>
                      <a:pt x="0" y="141"/>
                    </a:lnTo>
                    <a:close/>
                    <a:moveTo>
                      <a:pt x="47" y="123"/>
                    </a:moveTo>
                    <a:lnTo>
                      <a:pt x="47" y="123"/>
                    </a:lnTo>
                    <a:lnTo>
                      <a:pt x="47" y="128"/>
                    </a:lnTo>
                    <a:lnTo>
                      <a:pt x="48" y="132"/>
                    </a:lnTo>
                    <a:lnTo>
                      <a:pt x="50" y="134"/>
                    </a:lnTo>
                    <a:lnTo>
                      <a:pt x="52" y="137"/>
                    </a:lnTo>
                    <a:lnTo>
                      <a:pt x="55" y="138"/>
                    </a:lnTo>
                    <a:lnTo>
                      <a:pt x="59" y="140"/>
                    </a:lnTo>
                    <a:lnTo>
                      <a:pt x="69" y="140"/>
                    </a:lnTo>
                    <a:lnTo>
                      <a:pt x="81" y="138"/>
                    </a:lnTo>
                    <a:lnTo>
                      <a:pt x="92" y="134"/>
                    </a:lnTo>
                    <a:lnTo>
                      <a:pt x="102" y="128"/>
                    </a:lnTo>
                    <a:lnTo>
                      <a:pt x="109" y="120"/>
                    </a:lnTo>
                    <a:lnTo>
                      <a:pt x="116" y="111"/>
                    </a:lnTo>
                    <a:lnTo>
                      <a:pt x="120" y="101"/>
                    </a:lnTo>
                    <a:lnTo>
                      <a:pt x="122" y="89"/>
                    </a:lnTo>
                    <a:lnTo>
                      <a:pt x="124" y="76"/>
                    </a:lnTo>
                    <a:lnTo>
                      <a:pt x="122" y="58"/>
                    </a:lnTo>
                    <a:lnTo>
                      <a:pt x="118" y="42"/>
                    </a:lnTo>
                    <a:lnTo>
                      <a:pt x="116" y="36"/>
                    </a:lnTo>
                    <a:lnTo>
                      <a:pt x="113" y="29"/>
                    </a:lnTo>
                    <a:lnTo>
                      <a:pt x="109" y="26"/>
                    </a:lnTo>
                    <a:lnTo>
                      <a:pt x="105" y="20"/>
                    </a:lnTo>
                    <a:lnTo>
                      <a:pt x="96" y="14"/>
                    </a:lnTo>
                    <a:lnTo>
                      <a:pt x="85" y="10"/>
                    </a:lnTo>
                    <a:lnTo>
                      <a:pt x="73" y="7"/>
                    </a:lnTo>
                    <a:lnTo>
                      <a:pt x="61" y="6"/>
                    </a:lnTo>
                    <a:lnTo>
                      <a:pt x="47" y="7"/>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9" name="Freeform 447"/>
              <p:cNvSpPr>
                <a:spLocks/>
              </p:cNvSpPr>
              <p:nvPr userDrawn="1"/>
            </p:nvSpPr>
            <p:spPr bwMode="auto">
              <a:xfrm>
                <a:off x="1284" y="183"/>
                <a:ext cx="51" cy="51"/>
              </a:xfrm>
              <a:custGeom>
                <a:avLst/>
                <a:gdLst>
                  <a:gd name="T0" fmla="*/ 0 w 153"/>
                  <a:gd name="T1" fmla="*/ 0 h 154"/>
                  <a:gd name="T2" fmla="*/ 0 w 153"/>
                  <a:gd name="T3" fmla="*/ 0 h 154"/>
                  <a:gd name="T4" fmla="*/ 0 w 153"/>
                  <a:gd name="T5" fmla="*/ 0 h 154"/>
                  <a:gd name="T6" fmla="*/ 0 w 153"/>
                  <a:gd name="T7" fmla="*/ 0 h 154"/>
                  <a:gd name="T8" fmla="*/ 0 w 153"/>
                  <a:gd name="T9" fmla="*/ 0 h 154"/>
                  <a:gd name="T10" fmla="*/ 0 w 153"/>
                  <a:gd name="T11" fmla="*/ 0 h 154"/>
                  <a:gd name="T12" fmla="*/ 0 w 153"/>
                  <a:gd name="T13" fmla="*/ 0 h 154"/>
                  <a:gd name="T14" fmla="*/ 0 w 153"/>
                  <a:gd name="T15" fmla="*/ 0 h 154"/>
                  <a:gd name="T16" fmla="*/ 0 w 153"/>
                  <a:gd name="T17" fmla="*/ 0 h 154"/>
                  <a:gd name="T18" fmla="*/ 0 w 153"/>
                  <a:gd name="T19" fmla="*/ 0 h 154"/>
                  <a:gd name="T20" fmla="*/ 0 w 153"/>
                  <a:gd name="T21" fmla="*/ 0 h 154"/>
                  <a:gd name="T22" fmla="*/ 0 w 153"/>
                  <a:gd name="T23" fmla="*/ 0 h 154"/>
                  <a:gd name="T24" fmla="*/ 0 w 153"/>
                  <a:gd name="T25" fmla="*/ 0 h 154"/>
                  <a:gd name="T26" fmla="*/ 0 w 153"/>
                  <a:gd name="T27" fmla="*/ 0 h 154"/>
                  <a:gd name="T28" fmla="*/ 0 w 153"/>
                  <a:gd name="T29" fmla="*/ 0 h 154"/>
                  <a:gd name="T30" fmla="*/ 0 w 153"/>
                  <a:gd name="T31" fmla="*/ 0 h 154"/>
                  <a:gd name="T32" fmla="*/ 0 w 153"/>
                  <a:gd name="T33" fmla="*/ 0 h 154"/>
                  <a:gd name="T34" fmla="*/ 0 w 153"/>
                  <a:gd name="T35" fmla="*/ 0 h 154"/>
                  <a:gd name="T36" fmla="*/ 0 w 153"/>
                  <a:gd name="T37" fmla="*/ 0 h 154"/>
                  <a:gd name="T38" fmla="*/ 0 w 153"/>
                  <a:gd name="T39" fmla="*/ 0 h 154"/>
                  <a:gd name="T40" fmla="*/ 0 w 153"/>
                  <a:gd name="T41" fmla="*/ 0 h 154"/>
                  <a:gd name="T42" fmla="*/ 0 w 153"/>
                  <a:gd name="T43" fmla="*/ 0 h 154"/>
                  <a:gd name="T44" fmla="*/ 0 w 153"/>
                  <a:gd name="T45" fmla="*/ 0 h 154"/>
                  <a:gd name="T46" fmla="*/ 0 w 153"/>
                  <a:gd name="T47" fmla="*/ 0 h 154"/>
                  <a:gd name="T48" fmla="*/ 0 w 153"/>
                  <a:gd name="T49" fmla="*/ 0 h 154"/>
                  <a:gd name="T50" fmla="*/ 0 w 153"/>
                  <a:gd name="T51" fmla="*/ 0 h 154"/>
                  <a:gd name="T52" fmla="*/ 0 w 153"/>
                  <a:gd name="T53" fmla="*/ 0 h 154"/>
                  <a:gd name="T54" fmla="*/ 0 w 153"/>
                  <a:gd name="T55" fmla="*/ 0 h 154"/>
                  <a:gd name="T56" fmla="*/ 0 w 153"/>
                  <a:gd name="T57" fmla="*/ 0 h 154"/>
                  <a:gd name="T58" fmla="*/ 0 w 153"/>
                  <a:gd name="T59" fmla="*/ 0 h 154"/>
                  <a:gd name="T60" fmla="*/ 0 w 153"/>
                  <a:gd name="T61" fmla="*/ 0 h 154"/>
                  <a:gd name="T62" fmla="*/ 0 w 153"/>
                  <a:gd name="T63" fmla="*/ 0 h 154"/>
                  <a:gd name="T64" fmla="*/ 0 w 153"/>
                  <a:gd name="T65" fmla="*/ 0 h 154"/>
                  <a:gd name="T66" fmla="*/ 0 w 153"/>
                  <a:gd name="T67" fmla="*/ 0 h 154"/>
                  <a:gd name="T68" fmla="*/ 0 w 153"/>
                  <a:gd name="T69" fmla="*/ 0 h 154"/>
                  <a:gd name="T70" fmla="*/ 0 w 153"/>
                  <a:gd name="T71" fmla="*/ 0 h 154"/>
                  <a:gd name="T72" fmla="*/ 0 w 153"/>
                  <a:gd name="T73" fmla="*/ 0 h 154"/>
                  <a:gd name="T74" fmla="*/ 0 w 153"/>
                  <a:gd name="T75" fmla="*/ 0 h 154"/>
                  <a:gd name="T76" fmla="*/ 0 w 153"/>
                  <a:gd name="T77" fmla="*/ 0 h 154"/>
                  <a:gd name="T78" fmla="*/ 0 w 153"/>
                  <a:gd name="T79" fmla="*/ 0 h 154"/>
                  <a:gd name="T80" fmla="*/ 0 w 153"/>
                  <a:gd name="T81" fmla="*/ 0 h 154"/>
                  <a:gd name="T82" fmla="*/ 0 w 153"/>
                  <a:gd name="T83" fmla="*/ 0 h 154"/>
                  <a:gd name="T84" fmla="*/ 0 w 153"/>
                  <a:gd name="T85" fmla="*/ 0 h 154"/>
                  <a:gd name="T86" fmla="*/ 0 w 153"/>
                  <a:gd name="T87" fmla="*/ 0 h 154"/>
                  <a:gd name="T88" fmla="*/ 0 w 153"/>
                  <a:gd name="T89" fmla="*/ 0 h 154"/>
                  <a:gd name="T90" fmla="*/ 0 w 153"/>
                  <a:gd name="T91" fmla="*/ 0 h 154"/>
                  <a:gd name="T92" fmla="*/ 0 w 153"/>
                  <a:gd name="T93" fmla="*/ 0 h 154"/>
                  <a:gd name="T94" fmla="*/ 0 w 153"/>
                  <a:gd name="T95" fmla="*/ 0 h 154"/>
                  <a:gd name="T96" fmla="*/ 0 w 153"/>
                  <a:gd name="T97" fmla="*/ 0 h 154"/>
                  <a:gd name="T98" fmla="*/ 0 w 153"/>
                  <a:gd name="T99" fmla="*/ 0 h 15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53" h="154">
                    <a:moveTo>
                      <a:pt x="137" y="44"/>
                    </a:moveTo>
                    <a:lnTo>
                      <a:pt x="137" y="44"/>
                    </a:lnTo>
                    <a:lnTo>
                      <a:pt x="134" y="35"/>
                    </a:lnTo>
                    <a:lnTo>
                      <a:pt x="130" y="28"/>
                    </a:lnTo>
                    <a:lnTo>
                      <a:pt x="125" y="22"/>
                    </a:lnTo>
                    <a:lnTo>
                      <a:pt x="118" y="17"/>
                    </a:lnTo>
                    <a:lnTo>
                      <a:pt x="112" y="14"/>
                    </a:lnTo>
                    <a:lnTo>
                      <a:pt x="104" y="11"/>
                    </a:lnTo>
                    <a:lnTo>
                      <a:pt x="96" y="10"/>
                    </a:lnTo>
                    <a:lnTo>
                      <a:pt x="87" y="9"/>
                    </a:lnTo>
                    <a:lnTo>
                      <a:pt x="74" y="10"/>
                    </a:lnTo>
                    <a:lnTo>
                      <a:pt x="63" y="14"/>
                    </a:lnTo>
                    <a:lnTo>
                      <a:pt x="52" y="20"/>
                    </a:lnTo>
                    <a:lnTo>
                      <a:pt x="44" y="27"/>
                    </a:lnTo>
                    <a:lnTo>
                      <a:pt x="38" y="37"/>
                    </a:lnTo>
                    <a:lnTo>
                      <a:pt x="34" y="48"/>
                    </a:lnTo>
                    <a:lnTo>
                      <a:pt x="32" y="59"/>
                    </a:lnTo>
                    <a:lnTo>
                      <a:pt x="30" y="72"/>
                    </a:lnTo>
                    <a:lnTo>
                      <a:pt x="32" y="85"/>
                    </a:lnTo>
                    <a:lnTo>
                      <a:pt x="34" y="98"/>
                    </a:lnTo>
                    <a:lnTo>
                      <a:pt x="38" y="111"/>
                    </a:lnTo>
                    <a:lnTo>
                      <a:pt x="44" y="121"/>
                    </a:lnTo>
                    <a:lnTo>
                      <a:pt x="52" y="132"/>
                    </a:lnTo>
                    <a:lnTo>
                      <a:pt x="56" y="136"/>
                    </a:lnTo>
                    <a:lnTo>
                      <a:pt x="61" y="138"/>
                    </a:lnTo>
                    <a:lnTo>
                      <a:pt x="68" y="141"/>
                    </a:lnTo>
                    <a:lnTo>
                      <a:pt x="74" y="144"/>
                    </a:lnTo>
                    <a:lnTo>
                      <a:pt x="81" y="145"/>
                    </a:lnTo>
                    <a:lnTo>
                      <a:pt x="87" y="145"/>
                    </a:lnTo>
                    <a:lnTo>
                      <a:pt x="103" y="144"/>
                    </a:lnTo>
                    <a:lnTo>
                      <a:pt x="108" y="142"/>
                    </a:lnTo>
                    <a:lnTo>
                      <a:pt x="112" y="141"/>
                    </a:lnTo>
                    <a:lnTo>
                      <a:pt x="112" y="106"/>
                    </a:lnTo>
                    <a:lnTo>
                      <a:pt x="111" y="103"/>
                    </a:lnTo>
                    <a:lnTo>
                      <a:pt x="111" y="101"/>
                    </a:lnTo>
                    <a:lnTo>
                      <a:pt x="107" y="98"/>
                    </a:lnTo>
                    <a:lnTo>
                      <a:pt x="102" y="96"/>
                    </a:lnTo>
                    <a:lnTo>
                      <a:pt x="95" y="96"/>
                    </a:lnTo>
                    <a:lnTo>
                      <a:pt x="92" y="96"/>
                    </a:lnTo>
                    <a:lnTo>
                      <a:pt x="92" y="89"/>
                    </a:lnTo>
                    <a:lnTo>
                      <a:pt x="125" y="90"/>
                    </a:lnTo>
                    <a:lnTo>
                      <a:pt x="153" y="89"/>
                    </a:lnTo>
                    <a:lnTo>
                      <a:pt x="153" y="96"/>
                    </a:lnTo>
                    <a:lnTo>
                      <a:pt x="150" y="96"/>
                    </a:lnTo>
                    <a:lnTo>
                      <a:pt x="146" y="96"/>
                    </a:lnTo>
                    <a:lnTo>
                      <a:pt x="142" y="98"/>
                    </a:lnTo>
                    <a:lnTo>
                      <a:pt x="139" y="102"/>
                    </a:lnTo>
                    <a:lnTo>
                      <a:pt x="139" y="106"/>
                    </a:lnTo>
                    <a:lnTo>
                      <a:pt x="139" y="138"/>
                    </a:lnTo>
                    <a:lnTo>
                      <a:pt x="143" y="141"/>
                    </a:lnTo>
                    <a:lnTo>
                      <a:pt x="143" y="145"/>
                    </a:lnTo>
                    <a:lnTo>
                      <a:pt x="129" y="149"/>
                    </a:lnTo>
                    <a:lnTo>
                      <a:pt x="115" y="151"/>
                    </a:lnTo>
                    <a:lnTo>
                      <a:pt x="100" y="154"/>
                    </a:lnTo>
                    <a:lnTo>
                      <a:pt x="85" y="154"/>
                    </a:lnTo>
                    <a:lnTo>
                      <a:pt x="67" y="153"/>
                    </a:lnTo>
                    <a:lnTo>
                      <a:pt x="51" y="149"/>
                    </a:lnTo>
                    <a:lnTo>
                      <a:pt x="37" y="142"/>
                    </a:lnTo>
                    <a:lnTo>
                      <a:pt x="30" y="138"/>
                    </a:lnTo>
                    <a:lnTo>
                      <a:pt x="25" y="133"/>
                    </a:lnTo>
                    <a:lnTo>
                      <a:pt x="20" y="128"/>
                    </a:lnTo>
                    <a:lnTo>
                      <a:pt x="15" y="123"/>
                    </a:lnTo>
                    <a:lnTo>
                      <a:pt x="11" y="116"/>
                    </a:lnTo>
                    <a:lnTo>
                      <a:pt x="7" y="109"/>
                    </a:lnTo>
                    <a:lnTo>
                      <a:pt x="4" y="101"/>
                    </a:lnTo>
                    <a:lnTo>
                      <a:pt x="3" y="93"/>
                    </a:lnTo>
                    <a:lnTo>
                      <a:pt x="2" y="84"/>
                    </a:lnTo>
                    <a:lnTo>
                      <a:pt x="0" y="75"/>
                    </a:lnTo>
                    <a:lnTo>
                      <a:pt x="2" y="66"/>
                    </a:lnTo>
                    <a:lnTo>
                      <a:pt x="3" y="57"/>
                    </a:lnTo>
                    <a:lnTo>
                      <a:pt x="4" y="49"/>
                    </a:lnTo>
                    <a:lnTo>
                      <a:pt x="8" y="42"/>
                    </a:lnTo>
                    <a:lnTo>
                      <a:pt x="12" y="36"/>
                    </a:lnTo>
                    <a:lnTo>
                      <a:pt x="16" y="30"/>
                    </a:lnTo>
                    <a:lnTo>
                      <a:pt x="21" y="24"/>
                    </a:lnTo>
                    <a:lnTo>
                      <a:pt x="28" y="19"/>
                    </a:lnTo>
                    <a:lnTo>
                      <a:pt x="41" y="10"/>
                    </a:lnTo>
                    <a:lnTo>
                      <a:pt x="55" y="5"/>
                    </a:lnTo>
                    <a:lnTo>
                      <a:pt x="69" y="1"/>
                    </a:lnTo>
                    <a:lnTo>
                      <a:pt x="86" y="0"/>
                    </a:lnTo>
                    <a:lnTo>
                      <a:pt x="103" y="1"/>
                    </a:lnTo>
                    <a:lnTo>
                      <a:pt x="116" y="4"/>
                    </a:lnTo>
                    <a:lnTo>
                      <a:pt x="129" y="6"/>
                    </a:lnTo>
                    <a:lnTo>
                      <a:pt x="140" y="7"/>
                    </a:lnTo>
                    <a:lnTo>
                      <a:pt x="140" y="24"/>
                    </a:lnTo>
                    <a:lnTo>
                      <a:pt x="142" y="35"/>
                    </a:lnTo>
                    <a:lnTo>
                      <a:pt x="143" y="44"/>
                    </a:lnTo>
                    <a:lnTo>
                      <a:pt x="137"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0" name="Freeform 448"/>
              <p:cNvSpPr>
                <a:spLocks/>
              </p:cNvSpPr>
              <p:nvPr userDrawn="1"/>
            </p:nvSpPr>
            <p:spPr bwMode="auto">
              <a:xfrm>
                <a:off x="1342"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53" y="2"/>
                    </a:lnTo>
                    <a:lnTo>
                      <a:pt x="108" y="0"/>
                    </a:lnTo>
                    <a:lnTo>
                      <a:pt x="108" y="17"/>
                    </a:lnTo>
                    <a:lnTo>
                      <a:pt x="108" y="34"/>
                    </a:lnTo>
                    <a:lnTo>
                      <a:pt x="103" y="35"/>
                    </a:lnTo>
                    <a:lnTo>
                      <a:pt x="100" y="25"/>
                    </a:lnTo>
                    <a:lnTo>
                      <a:pt x="99" y="21"/>
                    </a:lnTo>
                    <a:lnTo>
                      <a:pt x="97" y="17"/>
                    </a:lnTo>
                    <a:lnTo>
                      <a:pt x="93" y="15"/>
                    </a:lnTo>
                    <a:lnTo>
                      <a:pt x="90" y="12"/>
                    </a:lnTo>
                    <a:lnTo>
                      <a:pt x="83" y="11"/>
                    </a:lnTo>
                    <a:lnTo>
                      <a:pt x="77" y="11"/>
                    </a:lnTo>
                    <a:lnTo>
                      <a:pt x="47" y="11"/>
                    </a:lnTo>
                    <a:lnTo>
                      <a:pt x="47" y="66"/>
                    </a:lnTo>
                    <a:lnTo>
                      <a:pt x="71" y="66"/>
                    </a:lnTo>
                    <a:lnTo>
                      <a:pt x="77" y="65"/>
                    </a:lnTo>
                    <a:lnTo>
                      <a:pt x="79" y="65"/>
                    </a:lnTo>
                    <a:lnTo>
                      <a:pt x="82" y="62"/>
                    </a:lnTo>
                    <a:lnTo>
                      <a:pt x="84" y="61"/>
                    </a:lnTo>
                    <a:lnTo>
                      <a:pt x="87" y="55"/>
                    </a:lnTo>
                    <a:lnTo>
                      <a:pt x="88" y="47"/>
                    </a:lnTo>
                    <a:lnTo>
                      <a:pt x="95" y="47"/>
                    </a:lnTo>
                    <a:lnTo>
                      <a:pt x="95" y="72"/>
                    </a:lnTo>
                    <a:lnTo>
                      <a:pt x="95" y="96"/>
                    </a:lnTo>
                    <a:lnTo>
                      <a:pt x="88" y="97"/>
                    </a:lnTo>
                    <a:lnTo>
                      <a:pt x="87" y="88"/>
                    </a:lnTo>
                    <a:lnTo>
                      <a:pt x="86" y="82"/>
                    </a:lnTo>
                    <a:lnTo>
                      <a:pt x="83" y="79"/>
                    </a:lnTo>
                    <a:lnTo>
                      <a:pt x="81" y="78"/>
                    </a:lnTo>
                    <a:lnTo>
                      <a:pt x="77" y="77"/>
                    </a:lnTo>
                    <a:lnTo>
                      <a:pt x="71" y="77"/>
                    </a:lnTo>
                    <a:lnTo>
                      <a:pt x="47" y="77"/>
                    </a:lnTo>
                    <a:lnTo>
                      <a:pt x="47" y="126"/>
                    </a:lnTo>
                    <a:lnTo>
                      <a:pt x="47" y="131"/>
                    </a:lnTo>
                    <a:lnTo>
                      <a:pt x="48" y="134"/>
                    </a:lnTo>
                    <a:lnTo>
                      <a:pt x="51" y="136"/>
                    </a:lnTo>
                    <a:lnTo>
                      <a:pt x="55" y="138"/>
                    </a:lnTo>
                    <a:lnTo>
                      <a:pt x="62" y="139"/>
                    </a:lnTo>
                    <a:lnTo>
                      <a:pt x="73" y="140"/>
                    </a:lnTo>
                    <a:lnTo>
                      <a:pt x="90" y="139"/>
                    </a:lnTo>
                    <a:lnTo>
                      <a:pt x="96" y="138"/>
                    </a:lnTo>
                    <a:lnTo>
                      <a:pt x="101" y="136"/>
                    </a:lnTo>
                    <a:lnTo>
                      <a:pt x="106" y="132"/>
                    </a:lnTo>
                    <a:lnTo>
                      <a:pt x="110" y="129"/>
                    </a:lnTo>
                    <a:lnTo>
                      <a:pt x="113" y="122"/>
                    </a:lnTo>
                    <a:lnTo>
                      <a:pt x="116"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1" name="Freeform 449"/>
              <p:cNvSpPr>
                <a:spLocks/>
              </p:cNvSpPr>
              <p:nvPr userDrawn="1"/>
            </p:nvSpPr>
            <p:spPr bwMode="auto">
              <a:xfrm>
                <a:off x="353" y="271"/>
                <a:ext cx="24" cy="61"/>
              </a:xfrm>
              <a:custGeom>
                <a:avLst/>
                <a:gdLst>
                  <a:gd name="T0" fmla="*/ 0 w 72"/>
                  <a:gd name="T1" fmla="*/ 0 h 182"/>
                  <a:gd name="T2" fmla="*/ 0 w 72"/>
                  <a:gd name="T3" fmla="*/ 0 h 182"/>
                  <a:gd name="T4" fmla="*/ 0 w 72"/>
                  <a:gd name="T5" fmla="*/ 0 h 182"/>
                  <a:gd name="T6" fmla="*/ 0 w 72"/>
                  <a:gd name="T7" fmla="*/ 0 h 182"/>
                  <a:gd name="T8" fmla="*/ 0 w 72"/>
                  <a:gd name="T9" fmla="*/ 0 h 182"/>
                  <a:gd name="T10" fmla="*/ 0 w 72"/>
                  <a:gd name="T11" fmla="*/ 0 h 182"/>
                  <a:gd name="T12" fmla="*/ 0 w 72"/>
                  <a:gd name="T13" fmla="*/ 0 h 182"/>
                  <a:gd name="T14" fmla="*/ 0 w 72"/>
                  <a:gd name="T15" fmla="*/ 0 h 182"/>
                  <a:gd name="T16" fmla="*/ 0 w 72"/>
                  <a:gd name="T17" fmla="*/ 0 h 182"/>
                  <a:gd name="T18" fmla="*/ 0 w 72"/>
                  <a:gd name="T19" fmla="*/ 0 h 182"/>
                  <a:gd name="T20" fmla="*/ 0 w 72"/>
                  <a:gd name="T21" fmla="*/ 0 h 182"/>
                  <a:gd name="T22" fmla="*/ 0 w 72"/>
                  <a:gd name="T23" fmla="*/ 0 h 182"/>
                  <a:gd name="T24" fmla="*/ 0 w 72"/>
                  <a:gd name="T25" fmla="*/ 0 h 182"/>
                  <a:gd name="T26" fmla="*/ 0 w 72"/>
                  <a:gd name="T27" fmla="*/ 0 h 182"/>
                  <a:gd name="T28" fmla="*/ 0 w 72"/>
                  <a:gd name="T29" fmla="*/ 0 h 182"/>
                  <a:gd name="T30" fmla="*/ 0 w 72"/>
                  <a:gd name="T31" fmla="*/ 0 h 182"/>
                  <a:gd name="T32" fmla="*/ 0 w 72"/>
                  <a:gd name="T33" fmla="*/ 0 h 182"/>
                  <a:gd name="T34" fmla="*/ 0 w 72"/>
                  <a:gd name="T35" fmla="*/ 0 h 182"/>
                  <a:gd name="T36" fmla="*/ 0 w 72"/>
                  <a:gd name="T37" fmla="*/ 0 h 182"/>
                  <a:gd name="T38" fmla="*/ 0 w 72"/>
                  <a:gd name="T39" fmla="*/ 0 h 182"/>
                  <a:gd name="T40" fmla="*/ 0 w 72"/>
                  <a:gd name="T41" fmla="*/ 0 h 182"/>
                  <a:gd name="T42" fmla="*/ 0 w 72"/>
                  <a:gd name="T43" fmla="*/ 0 h 182"/>
                  <a:gd name="T44" fmla="*/ 0 w 72"/>
                  <a:gd name="T45" fmla="*/ 0 h 182"/>
                  <a:gd name="T46" fmla="*/ 0 w 72"/>
                  <a:gd name="T47" fmla="*/ 0 h 182"/>
                  <a:gd name="T48" fmla="*/ 0 w 72"/>
                  <a:gd name="T49" fmla="*/ 0 h 182"/>
                  <a:gd name="T50" fmla="*/ 0 w 72"/>
                  <a:gd name="T51" fmla="*/ 0 h 182"/>
                  <a:gd name="T52" fmla="*/ 0 w 72"/>
                  <a:gd name="T53" fmla="*/ 0 h 182"/>
                  <a:gd name="T54" fmla="*/ 0 w 72"/>
                  <a:gd name="T55" fmla="*/ 0 h 182"/>
                  <a:gd name="T56" fmla="*/ 0 w 72"/>
                  <a:gd name="T57" fmla="*/ 0 h 182"/>
                  <a:gd name="T58" fmla="*/ 0 w 72"/>
                  <a:gd name="T59" fmla="*/ 0 h 182"/>
                  <a:gd name="T60" fmla="*/ 0 w 72"/>
                  <a:gd name="T61" fmla="*/ 0 h 182"/>
                  <a:gd name="T62" fmla="*/ 0 w 72"/>
                  <a:gd name="T63" fmla="*/ 0 h 182"/>
                  <a:gd name="T64" fmla="*/ 0 w 72"/>
                  <a:gd name="T65" fmla="*/ 0 h 182"/>
                  <a:gd name="T66" fmla="*/ 0 w 72"/>
                  <a:gd name="T67" fmla="*/ 0 h 182"/>
                  <a:gd name="T68" fmla="*/ 0 w 72"/>
                  <a:gd name="T69" fmla="*/ 0 h 182"/>
                  <a:gd name="T70" fmla="*/ 0 w 72"/>
                  <a:gd name="T71" fmla="*/ 0 h 182"/>
                  <a:gd name="T72" fmla="*/ 0 w 72"/>
                  <a:gd name="T73" fmla="*/ 0 h 182"/>
                  <a:gd name="T74" fmla="*/ 0 w 72"/>
                  <a:gd name="T75" fmla="*/ 0 h 182"/>
                  <a:gd name="T76" fmla="*/ 0 w 72"/>
                  <a:gd name="T77" fmla="*/ 0 h 182"/>
                  <a:gd name="T78" fmla="*/ 0 w 72"/>
                  <a:gd name="T79" fmla="*/ 0 h 182"/>
                  <a:gd name="T80" fmla="*/ 0 w 72"/>
                  <a:gd name="T81" fmla="*/ 0 h 182"/>
                  <a:gd name="T82" fmla="*/ 0 w 72"/>
                  <a:gd name="T83" fmla="*/ 0 h 182"/>
                  <a:gd name="T84" fmla="*/ 0 w 72"/>
                  <a:gd name="T85" fmla="*/ 0 h 182"/>
                  <a:gd name="T86" fmla="*/ 0 w 72"/>
                  <a:gd name="T87" fmla="*/ 0 h 182"/>
                  <a:gd name="T88" fmla="*/ 0 w 72"/>
                  <a:gd name="T89" fmla="*/ 0 h 182"/>
                  <a:gd name="T90" fmla="*/ 0 w 72"/>
                  <a:gd name="T91" fmla="*/ 0 h 182"/>
                  <a:gd name="T92" fmla="*/ 0 w 72"/>
                  <a:gd name="T93" fmla="*/ 0 h 18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2" h="182">
                    <a:moveTo>
                      <a:pt x="23" y="25"/>
                    </a:moveTo>
                    <a:lnTo>
                      <a:pt x="23" y="25"/>
                    </a:lnTo>
                    <a:lnTo>
                      <a:pt x="23" y="20"/>
                    </a:lnTo>
                    <a:lnTo>
                      <a:pt x="22" y="15"/>
                    </a:lnTo>
                    <a:lnTo>
                      <a:pt x="19" y="12"/>
                    </a:lnTo>
                    <a:lnTo>
                      <a:pt x="17" y="9"/>
                    </a:lnTo>
                    <a:lnTo>
                      <a:pt x="13" y="8"/>
                    </a:lnTo>
                    <a:lnTo>
                      <a:pt x="9" y="7"/>
                    </a:lnTo>
                    <a:lnTo>
                      <a:pt x="0" y="7"/>
                    </a:lnTo>
                    <a:lnTo>
                      <a:pt x="0" y="0"/>
                    </a:lnTo>
                    <a:lnTo>
                      <a:pt x="36" y="0"/>
                    </a:lnTo>
                    <a:lnTo>
                      <a:pt x="72" y="0"/>
                    </a:lnTo>
                    <a:lnTo>
                      <a:pt x="72" y="7"/>
                    </a:lnTo>
                    <a:lnTo>
                      <a:pt x="63" y="7"/>
                    </a:lnTo>
                    <a:lnTo>
                      <a:pt x="59" y="8"/>
                    </a:lnTo>
                    <a:lnTo>
                      <a:pt x="55" y="9"/>
                    </a:lnTo>
                    <a:lnTo>
                      <a:pt x="53" y="12"/>
                    </a:lnTo>
                    <a:lnTo>
                      <a:pt x="50" y="15"/>
                    </a:lnTo>
                    <a:lnTo>
                      <a:pt x="49" y="20"/>
                    </a:lnTo>
                    <a:lnTo>
                      <a:pt x="49" y="25"/>
                    </a:lnTo>
                    <a:lnTo>
                      <a:pt x="49" y="157"/>
                    </a:lnTo>
                    <a:lnTo>
                      <a:pt x="49" y="162"/>
                    </a:lnTo>
                    <a:lnTo>
                      <a:pt x="50" y="167"/>
                    </a:lnTo>
                    <a:lnTo>
                      <a:pt x="53" y="170"/>
                    </a:lnTo>
                    <a:lnTo>
                      <a:pt x="55" y="173"/>
                    </a:lnTo>
                    <a:lnTo>
                      <a:pt x="59" y="174"/>
                    </a:lnTo>
                    <a:lnTo>
                      <a:pt x="63" y="175"/>
                    </a:lnTo>
                    <a:lnTo>
                      <a:pt x="72" y="175"/>
                    </a:lnTo>
                    <a:lnTo>
                      <a:pt x="72" y="182"/>
                    </a:lnTo>
                    <a:lnTo>
                      <a:pt x="37" y="182"/>
                    </a:lnTo>
                    <a:lnTo>
                      <a:pt x="0" y="182"/>
                    </a:lnTo>
                    <a:lnTo>
                      <a:pt x="0" y="175"/>
                    </a:lnTo>
                    <a:lnTo>
                      <a:pt x="9" y="175"/>
                    </a:lnTo>
                    <a:lnTo>
                      <a:pt x="13" y="174"/>
                    </a:lnTo>
                    <a:lnTo>
                      <a:pt x="17" y="173"/>
                    </a:lnTo>
                    <a:lnTo>
                      <a:pt x="19" y="170"/>
                    </a:lnTo>
                    <a:lnTo>
                      <a:pt x="22" y="167"/>
                    </a:lnTo>
                    <a:lnTo>
                      <a:pt x="23" y="162"/>
                    </a:lnTo>
                    <a:lnTo>
                      <a:pt x="23" y="157"/>
                    </a:lnTo>
                    <a:lnTo>
                      <a:pt x="23"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2" name="Freeform 450"/>
              <p:cNvSpPr>
                <a:spLocks/>
              </p:cNvSpPr>
              <p:nvPr userDrawn="1"/>
            </p:nvSpPr>
            <p:spPr bwMode="auto">
              <a:xfrm>
                <a:off x="385"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w 131"/>
                  <a:gd name="T81" fmla="*/ 0 h 1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1" h="120">
                    <a:moveTo>
                      <a:pt x="17" y="35"/>
                    </a:moveTo>
                    <a:lnTo>
                      <a:pt x="17" y="35"/>
                    </a:lnTo>
                    <a:lnTo>
                      <a:pt x="17" y="29"/>
                    </a:lnTo>
                    <a:lnTo>
                      <a:pt x="15" y="25"/>
                    </a:lnTo>
                    <a:lnTo>
                      <a:pt x="9" y="21"/>
                    </a:lnTo>
                    <a:lnTo>
                      <a:pt x="2" y="19"/>
                    </a:lnTo>
                    <a:lnTo>
                      <a:pt x="2" y="13"/>
                    </a:lnTo>
                    <a:lnTo>
                      <a:pt x="18"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79" y="113"/>
                    </a:lnTo>
                    <a:lnTo>
                      <a:pt x="85" y="113"/>
                    </a:lnTo>
                    <a:lnTo>
                      <a:pt x="88" y="112"/>
                    </a:lnTo>
                    <a:lnTo>
                      <a:pt x="91" y="109"/>
                    </a:lnTo>
                    <a:lnTo>
                      <a:pt x="92" y="104"/>
                    </a:lnTo>
                    <a:lnTo>
                      <a:pt x="92" y="37"/>
                    </a:lnTo>
                    <a:lnTo>
                      <a:pt x="92" y="32"/>
                    </a:lnTo>
                    <a:lnTo>
                      <a:pt x="91" y="28"/>
                    </a:lnTo>
                    <a:lnTo>
                      <a:pt x="88" y="24"/>
                    </a:lnTo>
                    <a:lnTo>
                      <a:pt x="86" y="20"/>
                    </a:lnTo>
                    <a:lnTo>
                      <a:pt x="83" y="17"/>
                    </a:lnTo>
                    <a:lnTo>
                      <a:pt x="78" y="16"/>
                    </a:lnTo>
                    <a:lnTo>
                      <a:pt x="69" y="15"/>
                    </a:lnTo>
                    <a:lnTo>
                      <a:pt x="61" y="16"/>
                    </a:lnTo>
                    <a:lnTo>
                      <a:pt x="53" y="19"/>
                    </a:lnTo>
                    <a:lnTo>
                      <a:pt x="46" y="22"/>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3" name="Freeform 451"/>
              <p:cNvSpPr>
                <a:spLocks/>
              </p:cNvSpPr>
              <p:nvPr userDrawn="1"/>
            </p:nvSpPr>
            <p:spPr bwMode="auto">
              <a:xfrm>
                <a:off x="434" y="284"/>
                <a:ext cx="26" cy="49"/>
              </a:xfrm>
              <a:custGeom>
                <a:avLst/>
                <a:gdLst>
                  <a:gd name="T0" fmla="*/ 0 w 78"/>
                  <a:gd name="T1" fmla="*/ 0 h 146"/>
                  <a:gd name="T2" fmla="*/ 0 w 78"/>
                  <a:gd name="T3" fmla="*/ 0 h 146"/>
                  <a:gd name="T4" fmla="*/ 0 w 78"/>
                  <a:gd name="T5" fmla="*/ 0 h 146"/>
                  <a:gd name="T6" fmla="*/ 0 w 78"/>
                  <a:gd name="T7" fmla="*/ 0 h 146"/>
                  <a:gd name="T8" fmla="*/ 0 w 78"/>
                  <a:gd name="T9" fmla="*/ 0 h 146"/>
                  <a:gd name="T10" fmla="*/ 0 w 78"/>
                  <a:gd name="T11" fmla="*/ 0 h 146"/>
                  <a:gd name="T12" fmla="*/ 0 w 78"/>
                  <a:gd name="T13" fmla="*/ 0 h 146"/>
                  <a:gd name="T14" fmla="*/ 0 w 78"/>
                  <a:gd name="T15" fmla="*/ 0 h 146"/>
                  <a:gd name="T16" fmla="*/ 0 w 78"/>
                  <a:gd name="T17" fmla="*/ 0 h 146"/>
                  <a:gd name="T18" fmla="*/ 0 w 78"/>
                  <a:gd name="T19" fmla="*/ 0 h 146"/>
                  <a:gd name="T20" fmla="*/ 0 w 78"/>
                  <a:gd name="T21" fmla="*/ 0 h 146"/>
                  <a:gd name="T22" fmla="*/ 0 w 78"/>
                  <a:gd name="T23" fmla="*/ 0 h 146"/>
                  <a:gd name="T24" fmla="*/ 0 w 78"/>
                  <a:gd name="T25" fmla="*/ 0 h 146"/>
                  <a:gd name="T26" fmla="*/ 0 w 78"/>
                  <a:gd name="T27" fmla="*/ 0 h 146"/>
                  <a:gd name="T28" fmla="*/ 0 w 78"/>
                  <a:gd name="T29" fmla="*/ 0 h 146"/>
                  <a:gd name="T30" fmla="*/ 0 w 78"/>
                  <a:gd name="T31" fmla="*/ 0 h 146"/>
                  <a:gd name="T32" fmla="*/ 0 w 78"/>
                  <a:gd name="T33" fmla="*/ 0 h 146"/>
                  <a:gd name="T34" fmla="*/ 0 w 78"/>
                  <a:gd name="T35" fmla="*/ 0 h 146"/>
                  <a:gd name="T36" fmla="*/ 0 w 78"/>
                  <a:gd name="T37" fmla="*/ 0 h 146"/>
                  <a:gd name="T38" fmla="*/ 0 w 78"/>
                  <a:gd name="T39" fmla="*/ 0 h 146"/>
                  <a:gd name="T40" fmla="*/ 0 w 78"/>
                  <a:gd name="T41" fmla="*/ 0 h 146"/>
                  <a:gd name="T42" fmla="*/ 0 w 78"/>
                  <a:gd name="T43" fmla="*/ 0 h 146"/>
                  <a:gd name="T44" fmla="*/ 0 w 78"/>
                  <a:gd name="T45" fmla="*/ 0 h 146"/>
                  <a:gd name="T46" fmla="*/ 0 w 78"/>
                  <a:gd name="T47" fmla="*/ 0 h 146"/>
                  <a:gd name="T48" fmla="*/ 0 w 78"/>
                  <a:gd name="T49" fmla="*/ 0 h 146"/>
                  <a:gd name="T50" fmla="*/ 0 w 78"/>
                  <a:gd name="T51" fmla="*/ 0 h 146"/>
                  <a:gd name="T52" fmla="*/ 0 w 78"/>
                  <a:gd name="T53" fmla="*/ 0 h 146"/>
                  <a:gd name="T54" fmla="*/ 0 w 78"/>
                  <a:gd name="T55" fmla="*/ 0 h 146"/>
                  <a:gd name="T56" fmla="*/ 0 w 78"/>
                  <a:gd name="T57" fmla="*/ 0 h 146"/>
                  <a:gd name="T58" fmla="*/ 0 w 78"/>
                  <a:gd name="T59" fmla="*/ 0 h 146"/>
                  <a:gd name="T60" fmla="*/ 0 w 78"/>
                  <a:gd name="T61" fmla="*/ 0 h 146"/>
                  <a:gd name="T62" fmla="*/ 0 w 78"/>
                  <a:gd name="T63" fmla="*/ 0 h 146"/>
                  <a:gd name="T64" fmla="*/ 0 w 78"/>
                  <a:gd name="T65" fmla="*/ 0 h 146"/>
                  <a:gd name="T66" fmla="*/ 0 w 78"/>
                  <a:gd name="T67" fmla="*/ 0 h 146"/>
                  <a:gd name="T68" fmla="*/ 0 w 78"/>
                  <a:gd name="T69" fmla="*/ 0 h 146"/>
                  <a:gd name="T70" fmla="*/ 0 w 78"/>
                  <a:gd name="T71" fmla="*/ 0 h 146"/>
                  <a:gd name="T72" fmla="*/ 0 w 78"/>
                  <a:gd name="T73" fmla="*/ 0 h 146"/>
                  <a:gd name="T74" fmla="*/ 0 w 78"/>
                  <a:gd name="T75" fmla="*/ 0 h 146"/>
                  <a:gd name="T76" fmla="*/ 0 w 78"/>
                  <a:gd name="T77" fmla="*/ 0 h 146"/>
                  <a:gd name="T78" fmla="*/ 0 w 78"/>
                  <a:gd name="T79" fmla="*/ 0 h 146"/>
                  <a:gd name="T80" fmla="*/ 0 w 78"/>
                  <a:gd name="T81" fmla="*/ 0 h 146"/>
                  <a:gd name="T82" fmla="*/ 0 w 78"/>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8" h="146">
                    <a:moveTo>
                      <a:pt x="39" y="109"/>
                    </a:moveTo>
                    <a:lnTo>
                      <a:pt x="39"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2" y="140"/>
                    </a:lnTo>
                    <a:lnTo>
                      <a:pt x="52" y="144"/>
                    </a:lnTo>
                    <a:lnTo>
                      <a:pt x="43" y="146"/>
                    </a:lnTo>
                    <a:lnTo>
                      <a:pt x="36" y="146"/>
                    </a:lnTo>
                    <a:lnTo>
                      <a:pt x="31" y="144"/>
                    </a:lnTo>
                    <a:lnTo>
                      <a:pt x="27" y="142"/>
                    </a:lnTo>
                    <a:lnTo>
                      <a:pt x="23" y="139"/>
                    </a:lnTo>
                    <a:lnTo>
                      <a:pt x="21" y="136"/>
                    </a:lnTo>
                    <a:lnTo>
                      <a:pt x="20" y="131"/>
                    </a:lnTo>
                    <a:lnTo>
                      <a:pt x="18" y="127"/>
                    </a:lnTo>
                    <a:lnTo>
                      <a:pt x="18" y="122"/>
                    </a:lnTo>
                    <a:lnTo>
                      <a:pt x="18" y="41"/>
                    </a:lnTo>
                    <a:lnTo>
                      <a:pt x="0" y="41"/>
                    </a:lnTo>
                    <a:lnTo>
                      <a:pt x="0" y="37"/>
                    </a:lnTo>
                    <a:lnTo>
                      <a:pt x="9" y="29"/>
                    </a:lnTo>
                    <a:lnTo>
                      <a:pt x="18" y="22"/>
                    </a:lnTo>
                    <a:lnTo>
                      <a:pt x="26" y="13"/>
                    </a:lnTo>
                    <a:lnTo>
                      <a:pt x="35" y="0"/>
                    </a:lnTo>
                    <a:lnTo>
                      <a:pt x="39" y="0"/>
                    </a:lnTo>
                    <a:lnTo>
                      <a:pt x="39" y="26"/>
                    </a:lnTo>
                    <a:lnTo>
                      <a:pt x="78" y="26"/>
                    </a:lnTo>
                    <a:lnTo>
                      <a:pt x="78" y="41"/>
                    </a:lnTo>
                    <a:lnTo>
                      <a:pt x="39" y="41"/>
                    </a:lnTo>
                    <a:lnTo>
                      <a:pt x="39"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4" name="Freeform 452"/>
              <p:cNvSpPr>
                <a:spLocks noEditPoints="1"/>
              </p:cNvSpPr>
              <p:nvPr userDrawn="1"/>
            </p:nvSpPr>
            <p:spPr bwMode="auto">
              <a:xfrm>
                <a:off x="463" y="292"/>
                <a:ext cx="33" cy="41"/>
              </a:xfrm>
              <a:custGeom>
                <a:avLst/>
                <a:gdLst>
                  <a:gd name="T0" fmla="*/ 0 w 98"/>
                  <a:gd name="T1" fmla="*/ 0 h 124"/>
                  <a:gd name="T2" fmla="*/ 0 w 98"/>
                  <a:gd name="T3" fmla="*/ 0 h 124"/>
                  <a:gd name="T4" fmla="*/ 0 w 98"/>
                  <a:gd name="T5" fmla="*/ 0 h 124"/>
                  <a:gd name="T6" fmla="*/ 0 w 98"/>
                  <a:gd name="T7" fmla="*/ 0 h 124"/>
                  <a:gd name="T8" fmla="*/ 0 w 98"/>
                  <a:gd name="T9" fmla="*/ 0 h 124"/>
                  <a:gd name="T10" fmla="*/ 0 w 98"/>
                  <a:gd name="T11" fmla="*/ 0 h 124"/>
                  <a:gd name="T12" fmla="*/ 0 w 98"/>
                  <a:gd name="T13" fmla="*/ 0 h 124"/>
                  <a:gd name="T14" fmla="*/ 0 w 98"/>
                  <a:gd name="T15" fmla="*/ 0 h 124"/>
                  <a:gd name="T16" fmla="*/ 0 w 98"/>
                  <a:gd name="T17" fmla="*/ 0 h 124"/>
                  <a:gd name="T18" fmla="*/ 0 w 98"/>
                  <a:gd name="T19" fmla="*/ 0 h 124"/>
                  <a:gd name="T20" fmla="*/ 0 w 98"/>
                  <a:gd name="T21" fmla="*/ 0 h 124"/>
                  <a:gd name="T22" fmla="*/ 0 w 98"/>
                  <a:gd name="T23" fmla="*/ 0 h 124"/>
                  <a:gd name="T24" fmla="*/ 0 w 98"/>
                  <a:gd name="T25" fmla="*/ 0 h 124"/>
                  <a:gd name="T26" fmla="*/ 0 w 98"/>
                  <a:gd name="T27" fmla="*/ 0 h 124"/>
                  <a:gd name="T28" fmla="*/ 0 w 98"/>
                  <a:gd name="T29" fmla="*/ 0 h 124"/>
                  <a:gd name="T30" fmla="*/ 0 w 98"/>
                  <a:gd name="T31" fmla="*/ 0 h 124"/>
                  <a:gd name="T32" fmla="*/ 0 w 98"/>
                  <a:gd name="T33" fmla="*/ 0 h 124"/>
                  <a:gd name="T34" fmla="*/ 0 w 98"/>
                  <a:gd name="T35" fmla="*/ 0 h 124"/>
                  <a:gd name="T36" fmla="*/ 0 w 98"/>
                  <a:gd name="T37" fmla="*/ 0 h 124"/>
                  <a:gd name="T38" fmla="*/ 0 w 98"/>
                  <a:gd name="T39" fmla="*/ 0 h 124"/>
                  <a:gd name="T40" fmla="*/ 0 w 98"/>
                  <a:gd name="T41" fmla="*/ 0 h 124"/>
                  <a:gd name="T42" fmla="*/ 0 w 98"/>
                  <a:gd name="T43" fmla="*/ 0 h 124"/>
                  <a:gd name="T44" fmla="*/ 0 w 98"/>
                  <a:gd name="T45" fmla="*/ 0 h 124"/>
                  <a:gd name="T46" fmla="*/ 0 w 98"/>
                  <a:gd name="T47" fmla="*/ 0 h 124"/>
                  <a:gd name="T48" fmla="*/ 0 w 98"/>
                  <a:gd name="T49" fmla="*/ 0 h 124"/>
                  <a:gd name="T50" fmla="*/ 0 w 98"/>
                  <a:gd name="T51" fmla="*/ 0 h 124"/>
                  <a:gd name="T52" fmla="*/ 0 w 98"/>
                  <a:gd name="T53" fmla="*/ 0 h 124"/>
                  <a:gd name="T54" fmla="*/ 0 w 98"/>
                  <a:gd name="T55" fmla="*/ 0 h 124"/>
                  <a:gd name="T56" fmla="*/ 0 w 98"/>
                  <a:gd name="T57" fmla="*/ 0 h 124"/>
                  <a:gd name="T58" fmla="*/ 0 w 98"/>
                  <a:gd name="T59" fmla="*/ 0 h 124"/>
                  <a:gd name="T60" fmla="*/ 0 w 98"/>
                  <a:gd name="T61" fmla="*/ 0 h 124"/>
                  <a:gd name="T62" fmla="*/ 0 w 98"/>
                  <a:gd name="T63" fmla="*/ 0 h 124"/>
                  <a:gd name="T64" fmla="*/ 0 w 98"/>
                  <a:gd name="T65" fmla="*/ 0 h 124"/>
                  <a:gd name="T66" fmla="*/ 0 w 98"/>
                  <a:gd name="T67" fmla="*/ 0 h 124"/>
                  <a:gd name="T68" fmla="*/ 0 w 98"/>
                  <a:gd name="T69" fmla="*/ 0 h 124"/>
                  <a:gd name="T70" fmla="*/ 0 w 98"/>
                  <a:gd name="T71" fmla="*/ 0 h 124"/>
                  <a:gd name="T72" fmla="*/ 0 w 98"/>
                  <a:gd name="T73" fmla="*/ 0 h 124"/>
                  <a:gd name="T74" fmla="*/ 0 w 98"/>
                  <a:gd name="T75" fmla="*/ 0 h 124"/>
                  <a:gd name="T76" fmla="*/ 0 w 98"/>
                  <a:gd name="T77" fmla="*/ 0 h 124"/>
                  <a:gd name="T78" fmla="*/ 0 w 98"/>
                  <a:gd name="T79" fmla="*/ 0 h 124"/>
                  <a:gd name="T80" fmla="*/ 0 w 98"/>
                  <a:gd name="T81" fmla="*/ 0 h 124"/>
                  <a:gd name="T82" fmla="*/ 0 w 98"/>
                  <a:gd name="T83" fmla="*/ 0 h 124"/>
                  <a:gd name="T84" fmla="*/ 0 w 98"/>
                  <a:gd name="T85" fmla="*/ 0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8" h="124">
                    <a:moveTo>
                      <a:pt x="21" y="48"/>
                    </a:moveTo>
                    <a:lnTo>
                      <a:pt x="21" y="48"/>
                    </a:lnTo>
                    <a:lnTo>
                      <a:pt x="21" y="54"/>
                    </a:lnTo>
                    <a:lnTo>
                      <a:pt x="21" y="63"/>
                    </a:lnTo>
                    <a:lnTo>
                      <a:pt x="22" y="72"/>
                    </a:lnTo>
                    <a:lnTo>
                      <a:pt x="25" y="81"/>
                    </a:lnTo>
                    <a:lnTo>
                      <a:pt x="28" y="89"/>
                    </a:lnTo>
                    <a:lnTo>
                      <a:pt x="34" y="95"/>
                    </a:lnTo>
                    <a:lnTo>
                      <a:pt x="39" y="100"/>
                    </a:lnTo>
                    <a:lnTo>
                      <a:pt x="45" y="104"/>
                    </a:lnTo>
                    <a:lnTo>
                      <a:pt x="52" y="107"/>
                    </a:lnTo>
                    <a:lnTo>
                      <a:pt x="60" y="108"/>
                    </a:lnTo>
                    <a:lnTo>
                      <a:pt x="70" y="107"/>
                    </a:lnTo>
                    <a:lnTo>
                      <a:pt x="79" y="103"/>
                    </a:lnTo>
                    <a:lnTo>
                      <a:pt x="87" y="98"/>
                    </a:lnTo>
                    <a:lnTo>
                      <a:pt x="95" y="91"/>
                    </a:lnTo>
                    <a:lnTo>
                      <a:pt x="98" y="94"/>
                    </a:lnTo>
                    <a:lnTo>
                      <a:pt x="89" y="105"/>
                    </a:lnTo>
                    <a:lnTo>
                      <a:pt x="78" y="114"/>
                    </a:lnTo>
                    <a:lnTo>
                      <a:pt x="71" y="118"/>
                    </a:lnTo>
                    <a:lnTo>
                      <a:pt x="65" y="121"/>
                    </a:lnTo>
                    <a:lnTo>
                      <a:pt x="58" y="124"/>
                    </a:lnTo>
                    <a:lnTo>
                      <a:pt x="51" y="124"/>
                    </a:lnTo>
                    <a:lnTo>
                      <a:pt x="43" y="124"/>
                    </a:lnTo>
                    <a:lnTo>
                      <a:pt x="36" y="122"/>
                    </a:lnTo>
                    <a:lnTo>
                      <a:pt x="30" y="120"/>
                    </a:lnTo>
                    <a:lnTo>
                      <a:pt x="25" y="117"/>
                    </a:lnTo>
                    <a:lnTo>
                      <a:pt x="17" y="111"/>
                    </a:lnTo>
                    <a:lnTo>
                      <a:pt x="10" y="102"/>
                    </a:lnTo>
                    <a:lnTo>
                      <a:pt x="5" y="92"/>
                    </a:lnTo>
                    <a:lnTo>
                      <a:pt x="3" y="83"/>
                    </a:lnTo>
                    <a:lnTo>
                      <a:pt x="1" y="74"/>
                    </a:lnTo>
                    <a:lnTo>
                      <a:pt x="0" y="67"/>
                    </a:lnTo>
                    <a:lnTo>
                      <a:pt x="1" y="57"/>
                    </a:lnTo>
                    <a:lnTo>
                      <a:pt x="3" y="50"/>
                    </a:lnTo>
                    <a:lnTo>
                      <a:pt x="4" y="42"/>
                    </a:lnTo>
                    <a:lnTo>
                      <a:pt x="6" y="35"/>
                    </a:lnTo>
                    <a:lnTo>
                      <a:pt x="13" y="24"/>
                    </a:lnTo>
                    <a:lnTo>
                      <a:pt x="19" y="15"/>
                    </a:lnTo>
                    <a:lnTo>
                      <a:pt x="28" y="8"/>
                    </a:lnTo>
                    <a:lnTo>
                      <a:pt x="38" y="4"/>
                    </a:lnTo>
                    <a:lnTo>
                      <a:pt x="45" y="2"/>
                    </a:lnTo>
                    <a:lnTo>
                      <a:pt x="53" y="0"/>
                    </a:lnTo>
                    <a:lnTo>
                      <a:pt x="61" y="2"/>
                    </a:lnTo>
                    <a:lnTo>
                      <a:pt x="69" y="3"/>
                    </a:lnTo>
                    <a:lnTo>
                      <a:pt x="76" y="7"/>
                    </a:lnTo>
                    <a:lnTo>
                      <a:pt x="83" y="11"/>
                    </a:lnTo>
                    <a:lnTo>
                      <a:pt x="89" y="16"/>
                    </a:lnTo>
                    <a:lnTo>
                      <a:pt x="93" y="24"/>
                    </a:lnTo>
                    <a:lnTo>
                      <a:pt x="96" y="32"/>
                    </a:lnTo>
                    <a:lnTo>
                      <a:pt x="97" y="42"/>
                    </a:lnTo>
                    <a:lnTo>
                      <a:pt x="97" y="46"/>
                    </a:lnTo>
                    <a:lnTo>
                      <a:pt x="95" y="48"/>
                    </a:lnTo>
                    <a:lnTo>
                      <a:pt x="21" y="48"/>
                    </a:lnTo>
                    <a:close/>
                    <a:moveTo>
                      <a:pt x="67" y="39"/>
                    </a:moveTo>
                    <a:lnTo>
                      <a:pt x="67" y="39"/>
                    </a:lnTo>
                    <a:lnTo>
                      <a:pt x="71" y="39"/>
                    </a:lnTo>
                    <a:lnTo>
                      <a:pt x="74" y="38"/>
                    </a:lnTo>
                    <a:lnTo>
                      <a:pt x="75" y="35"/>
                    </a:lnTo>
                    <a:lnTo>
                      <a:pt x="75" y="33"/>
                    </a:lnTo>
                    <a:lnTo>
                      <a:pt x="74" y="28"/>
                    </a:lnTo>
                    <a:lnTo>
                      <a:pt x="74" y="24"/>
                    </a:lnTo>
                    <a:lnTo>
                      <a:pt x="71" y="20"/>
                    </a:lnTo>
                    <a:lnTo>
                      <a:pt x="69" y="16"/>
                    </a:lnTo>
                    <a:lnTo>
                      <a:pt x="66" y="13"/>
                    </a:lnTo>
                    <a:lnTo>
                      <a:pt x="62" y="11"/>
                    </a:lnTo>
                    <a:lnTo>
                      <a:pt x="57" y="10"/>
                    </a:lnTo>
                    <a:lnTo>
                      <a:pt x="52" y="10"/>
                    </a:lnTo>
                    <a:lnTo>
                      <a:pt x="47" y="10"/>
                    </a:lnTo>
                    <a:lnTo>
                      <a:pt x="41" y="11"/>
                    </a:lnTo>
                    <a:lnTo>
                      <a:pt x="36" y="13"/>
                    </a:lnTo>
                    <a:lnTo>
                      <a:pt x="32" y="17"/>
                    </a:lnTo>
                    <a:lnTo>
                      <a:pt x="28" y="21"/>
                    </a:lnTo>
                    <a:lnTo>
                      <a:pt x="26" y="26"/>
                    </a:lnTo>
                    <a:lnTo>
                      <a:pt x="23" y="33"/>
                    </a:lnTo>
                    <a:lnTo>
                      <a:pt x="22" y="39"/>
                    </a:lnTo>
                    <a:lnTo>
                      <a:pt x="67"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5" name="Freeform 453"/>
              <p:cNvSpPr>
                <a:spLocks/>
              </p:cNvSpPr>
              <p:nvPr userDrawn="1"/>
            </p:nvSpPr>
            <p:spPr bwMode="auto">
              <a:xfrm>
                <a:off x="501" y="292"/>
                <a:ext cx="29" cy="40"/>
              </a:xfrm>
              <a:custGeom>
                <a:avLst/>
                <a:gdLst>
                  <a:gd name="T0" fmla="*/ 0 w 89"/>
                  <a:gd name="T1" fmla="*/ 0 h 120"/>
                  <a:gd name="T2" fmla="*/ 0 w 89"/>
                  <a:gd name="T3" fmla="*/ 0 h 120"/>
                  <a:gd name="T4" fmla="*/ 0 w 89"/>
                  <a:gd name="T5" fmla="*/ 0 h 120"/>
                  <a:gd name="T6" fmla="*/ 0 w 89"/>
                  <a:gd name="T7" fmla="*/ 0 h 120"/>
                  <a:gd name="T8" fmla="*/ 0 w 89"/>
                  <a:gd name="T9" fmla="*/ 0 h 120"/>
                  <a:gd name="T10" fmla="*/ 0 w 89"/>
                  <a:gd name="T11" fmla="*/ 0 h 120"/>
                  <a:gd name="T12" fmla="*/ 0 w 89"/>
                  <a:gd name="T13" fmla="*/ 0 h 120"/>
                  <a:gd name="T14" fmla="*/ 0 w 89"/>
                  <a:gd name="T15" fmla="*/ 0 h 120"/>
                  <a:gd name="T16" fmla="*/ 0 w 89"/>
                  <a:gd name="T17" fmla="*/ 0 h 120"/>
                  <a:gd name="T18" fmla="*/ 0 w 89"/>
                  <a:gd name="T19" fmla="*/ 0 h 120"/>
                  <a:gd name="T20" fmla="*/ 0 w 89"/>
                  <a:gd name="T21" fmla="*/ 0 h 120"/>
                  <a:gd name="T22" fmla="*/ 0 w 89"/>
                  <a:gd name="T23" fmla="*/ 0 h 120"/>
                  <a:gd name="T24" fmla="*/ 0 w 89"/>
                  <a:gd name="T25" fmla="*/ 0 h 120"/>
                  <a:gd name="T26" fmla="*/ 0 w 89"/>
                  <a:gd name="T27" fmla="*/ 0 h 120"/>
                  <a:gd name="T28" fmla="*/ 0 w 89"/>
                  <a:gd name="T29" fmla="*/ 0 h 120"/>
                  <a:gd name="T30" fmla="*/ 0 w 89"/>
                  <a:gd name="T31" fmla="*/ 0 h 120"/>
                  <a:gd name="T32" fmla="*/ 0 w 89"/>
                  <a:gd name="T33" fmla="*/ 0 h 120"/>
                  <a:gd name="T34" fmla="*/ 0 w 89"/>
                  <a:gd name="T35" fmla="*/ 0 h 120"/>
                  <a:gd name="T36" fmla="*/ 0 w 89"/>
                  <a:gd name="T37" fmla="*/ 0 h 120"/>
                  <a:gd name="T38" fmla="*/ 0 w 89"/>
                  <a:gd name="T39" fmla="*/ 0 h 120"/>
                  <a:gd name="T40" fmla="*/ 0 w 89"/>
                  <a:gd name="T41" fmla="*/ 0 h 120"/>
                  <a:gd name="T42" fmla="*/ 0 w 89"/>
                  <a:gd name="T43" fmla="*/ 0 h 120"/>
                  <a:gd name="T44" fmla="*/ 0 w 89"/>
                  <a:gd name="T45" fmla="*/ 0 h 120"/>
                  <a:gd name="T46" fmla="*/ 0 w 89"/>
                  <a:gd name="T47" fmla="*/ 0 h 120"/>
                  <a:gd name="T48" fmla="*/ 0 w 89"/>
                  <a:gd name="T49" fmla="*/ 0 h 120"/>
                  <a:gd name="T50" fmla="*/ 0 w 89"/>
                  <a:gd name="T51" fmla="*/ 0 h 120"/>
                  <a:gd name="T52" fmla="*/ 0 w 89"/>
                  <a:gd name="T53" fmla="*/ 0 h 120"/>
                  <a:gd name="T54" fmla="*/ 0 w 89"/>
                  <a:gd name="T55" fmla="*/ 0 h 120"/>
                  <a:gd name="T56" fmla="*/ 0 w 89"/>
                  <a:gd name="T57" fmla="*/ 0 h 120"/>
                  <a:gd name="T58" fmla="*/ 0 w 89"/>
                  <a:gd name="T59" fmla="*/ 0 h 120"/>
                  <a:gd name="T60" fmla="*/ 0 w 89"/>
                  <a:gd name="T61" fmla="*/ 0 h 120"/>
                  <a:gd name="T62" fmla="*/ 0 w 89"/>
                  <a:gd name="T63" fmla="*/ 0 h 1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9" h="120">
                    <a:moveTo>
                      <a:pt x="0" y="113"/>
                    </a:moveTo>
                    <a:lnTo>
                      <a:pt x="8" y="113"/>
                    </a:lnTo>
                    <a:lnTo>
                      <a:pt x="13" y="113"/>
                    </a:lnTo>
                    <a:lnTo>
                      <a:pt x="17" y="112"/>
                    </a:lnTo>
                    <a:lnTo>
                      <a:pt x="19" y="109"/>
                    </a:lnTo>
                    <a:lnTo>
                      <a:pt x="19" y="104"/>
                    </a:lnTo>
                    <a:lnTo>
                      <a:pt x="19" y="32"/>
                    </a:lnTo>
                    <a:lnTo>
                      <a:pt x="19" y="29"/>
                    </a:lnTo>
                    <a:lnTo>
                      <a:pt x="18" y="26"/>
                    </a:lnTo>
                    <a:lnTo>
                      <a:pt x="14" y="22"/>
                    </a:lnTo>
                    <a:lnTo>
                      <a:pt x="6" y="20"/>
                    </a:lnTo>
                    <a:lnTo>
                      <a:pt x="6" y="16"/>
                    </a:lnTo>
                    <a:lnTo>
                      <a:pt x="28" y="6"/>
                    </a:lnTo>
                    <a:lnTo>
                      <a:pt x="37" y="0"/>
                    </a:lnTo>
                    <a:lnTo>
                      <a:pt x="40" y="2"/>
                    </a:lnTo>
                    <a:lnTo>
                      <a:pt x="40" y="4"/>
                    </a:lnTo>
                    <a:lnTo>
                      <a:pt x="40" y="28"/>
                    </a:lnTo>
                    <a:lnTo>
                      <a:pt x="41" y="28"/>
                    </a:lnTo>
                    <a:lnTo>
                      <a:pt x="46" y="19"/>
                    </a:lnTo>
                    <a:lnTo>
                      <a:pt x="54" y="11"/>
                    </a:lnTo>
                    <a:lnTo>
                      <a:pt x="58" y="7"/>
                    </a:lnTo>
                    <a:lnTo>
                      <a:pt x="63" y="3"/>
                    </a:lnTo>
                    <a:lnTo>
                      <a:pt x="68" y="2"/>
                    </a:lnTo>
                    <a:lnTo>
                      <a:pt x="74" y="0"/>
                    </a:lnTo>
                    <a:lnTo>
                      <a:pt x="79" y="2"/>
                    </a:lnTo>
                    <a:lnTo>
                      <a:pt x="84" y="4"/>
                    </a:lnTo>
                    <a:lnTo>
                      <a:pt x="88" y="8"/>
                    </a:lnTo>
                    <a:lnTo>
                      <a:pt x="89" y="11"/>
                    </a:lnTo>
                    <a:lnTo>
                      <a:pt x="89" y="15"/>
                    </a:lnTo>
                    <a:lnTo>
                      <a:pt x="88" y="20"/>
                    </a:lnTo>
                    <a:lnTo>
                      <a:pt x="85" y="24"/>
                    </a:lnTo>
                    <a:lnTo>
                      <a:pt x="81" y="26"/>
                    </a:lnTo>
                    <a:lnTo>
                      <a:pt x="76" y="28"/>
                    </a:lnTo>
                    <a:lnTo>
                      <a:pt x="72" y="26"/>
                    </a:lnTo>
                    <a:lnTo>
                      <a:pt x="68" y="25"/>
                    </a:lnTo>
                    <a:lnTo>
                      <a:pt x="65" y="22"/>
                    </a:lnTo>
                    <a:lnTo>
                      <a:pt x="59" y="21"/>
                    </a:lnTo>
                    <a:lnTo>
                      <a:pt x="54" y="22"/>
                    </a:lnTo>
                    <a:lnTo>
                      <a:pt x="48" y="26"/>
                    </a:lnTo>
                    <a:lnTo>
                      <a:pt x="45" y="29"/>
                    </a:lnTo>
                    <a:lnTo>
                      <a:pt x="43" y="33"/>
                    </a:lnTo>
                    <a:lnTo>
                      <a:pt x="41" y="38"/>
                    </a:lnTo>
                    <a:lnTo>
                      <a:pt x="40" y="43"/>
                    </a:lnTo>
                    <a:lnTo>
                      <a:pt x="40" y="104"/>
                    </a:lnTo>
                    <a:lnTo>
                      <a:pt x="41" y="109"/>
                    </a:lnTo>
                    <a:lnTo>
                      <a:pt x="44" y="112"/>
                    </a:lnTo>
                    <a:lnTo>
                      <a:pt x="48" y="113"/>
                    </a:lnTo>
                    <a:lnTo>
                      <a:pt x="53" y="113"/>
                    </a:lnTo>
                    <a:lnTo>
                      <a:pt x="67" y="113"/>
                    </a:lnTo>
                    <a:lnTo>
                      <a:pt x="67" y="120"/>
                    </a:lnTo>
                    <a:lnTo>
                      <a:pt x="31" y="120"/>
                    </a:lnTo>
                    <a:lnTo>
                      <a:pt x="0" y="120"/>
                    </a:lnTo>
                    <a:lnTo>
                      <a:pt x="0" y="1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6" name="Freeform 454"/>
              <p:cNvSpPr>
                <a:spLocks/>
              </p:cNvSpPr>
              <p:nvPr userDrawn="1"/>
            </p:nvSpPr>
            <p:spPr bwMode="auto">
              <a:xfrm>
                <a:off x="536"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6" y="29"/>
                    </a:lnTo>
                    <a:lnTo>
                      <a:pt x="14" y="25"/>
                    </a:lnTo>
                    <a:lnTo>
                      <a:pt x="9" y="21"/>
                    </a:lnTo>
                    <a:lnTo>
                      <a:pt x="1" y="19"/>
                    </a:lnTo>
                    <a:lnTo>
                      <a:pt x="1" y="13"/>
                    </a:lnTo>
                    <a:lnTo>
                      <a:pt x="18" y="8"/>
                    </a:lnTo>
                    <a:lnTo>
                      <a:pt x="36" y="0"/>
                    </a:lnTo>
                    <a:lnTo>
                      <a:pt x="38" y="2"/>
                    </a:lnTo>
                    <a:lnTo>
                      <a:pt x="38" y="3"/>
                    </a:lnTo>
                    <a:lnTo>
                      <a:pt x="38" y="20"/>
                    </a:lnTo>
                    <a:lnTo>
                      <a:pt x="48" y="12"/>
                    </a:lnTo>
                    <a:lnTo>
                      <a:pt x="60" y="7"/>
                    </a:lnTo>
                    <a:lnTo>
                      <a:pt x="70" y="2"/>
                    </a:lnTo>
                    <a:lnTo>
                      <a:pt x="77" y="0"/>
                    </a:lnTo>
                    <a:lnTo>
                      <a:pt x="83" y="0"/>
                    </a:lnTo>
                    <a:lnTo>
                      <a:pt x="91" y="2"/>
                    </a:lnTo>
                    <a:lnTo>
                      <a:pt x="97" y="3"/>
                    </a:lnTo>
                    <a:lnTo>
                      <a:pt x="102" y="7"/>
                    </a:lnTo>
                    <a:lnTo>
                      <a:pt x="106"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2" y="120"/>
                    </a:lnTo>
                    <a:lnTo>
                      <a:pt x="75" y="120"/>
                    </a:lnTo>
                    <a:lnTo>
                      <a:pt x="75" y="113"/>
                    </a:lnTo>
                    <a:lnTo>
                      <a:pt x="79" y="113"/>
                    </a:lnTo>
                    <a:lnTo>
                      <a:pt x="84" y="113"/>
                    </a:lnTo>
                    <a:lnTo>
                      <a:pt x="88" y="112"/>
                    </a:lnTo>
                    <a:lnTo>
                      <a:pt x="91" y="109"/>
                    </a:lnTo>
                    <a:lnTo>
                      <a:pt x="92" y="104"/>
                    </a:lnTo>
                    <a:lnTo>
                      <a:pt x="92" y="37"/>
                    </a:lnTo>
                    <a:lnTo>
                      <a:pt x="92" y="32"/>
                    </a:lnTo>
                    <a:lnTo>
                      <a:pt x="91" y="28"/>
                    </a:lnTo>
                    <a:lnTo>
                      <a:pt x="88" y="24"/>
                    </a:lnTo>
                    <a:lnTo>
                      <a:pt x="86" y="20"/>
                    </a:lnTo>
                    <a:lnTo>
                      <a:pt x="82" y="17"/>
                    </a:lnTo>
                    <a:lnTo>
                      <a:pt x="78" y="16"/>
                    </a:lnTo>
                    <a:lnTo>
                      <a:pt x="67" y="15"/>
                    </a:lnTo>
                    <a:lnTo>
                      <a:pt x="61" y="16"/>
                    </a:lnTo>
                    <a:lnTo>
                      <a:pt x="53" y="19"/>
                    </a:lnTo>
                    <a:lnTo>
                      <a:pt x="38" y="28"/>
                    </a:lnTo>
                    <a:lnTo>
                      <a:pt x="38" y="104"/>
                    </a:lnTo>
                    <a:lnTo>
                      <a:pt x="39" y="109"/>
                    </a:lnTo>
                    <a:lnTo>
                      <a:pt x="42" y="112"/>
                    </a:lnTo>
                    <a:lnTo>
                      <a:pt x="45" y="113"/>
                    </a:lnTo>
                    <a:lnTo>
                      <a:pt x="51" y="113"/>
                    </a:lnTo>
                    <a:lnTo>
                      <a:pt x="56" y="113"/>
                    </a:lnTo>
                    <a:lnTo>
                      <a:pt x="56" y="120"/>
                    </a:lnTo>
                    <a:lnTo>
                      <a:pt x="27"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7" name="Freeform 455"/>
              <p:cNvSpPr>
                <a:spLocks noEditPoints="1"/>
              </p:cNvSpPr>
              <p:nvPr userDrawn="1"/>
            </p:nvSpPr>
            <p:spPr bwMode="auto">
              <a:xfrm>
                <a:off x="582" y="292"/>
                <a:ext cx="37" cy="41"/>
              </a:xfrm>
              <a:custGeom>
                <a:avLst/>
                <a:gdLst>
                  <a:gd name="T0" fmla="*/ 0 w 111"/>
                  <a:gd name="T1" fmla="*/ 0 h 124"/>
                  <a:gd name="T2" fmla="*/ 0 w 111"/>
                  <a:gd name="T3" fmla="*/ 0 h 124"/>
                  <a:gd name="T4" fmla="*/ 0 w 111"/>
                  <a:gd name="T5" fmla="*/ 0 h 124"/>
                  <a:gd name="T6" fmla="*/ 0 w 111"/>
                  <a:gd name="T7" fmla="*/ 0 h 124"/>
                  <a:gd name="T8" fmla="*/ 0 w 111"/>
                  <a:gd name="T9" fmla="*/ 0 h 124"/>
                  <a:gd name="T10" fmla="*/ 0 w 111"/>
                  <a:gd name="T11" fmla="*/ 0 h 124"/>
                  <a:gd name="T12" fmla="*/ 0 w 111"/>
                  <a:gd name="T13" fmla="*/ 0 h 124"/>
                  <a:gd name="T14" fmla="*/ 0 w 111"/>
                  <a:gd name="T15" fmla="*/ 0 h 124"/>
                  <a:gd name="T16" fmla="*/ 0 w 111"/>
                  <a:gd name="T17" fmla="*/ 0 h 124"/>
                  <a:gd name="T18" fmla="*/ 0 w 111"/>
                  <a:gd name="T19" fmla="*/ 0 h 124"/>
                  <a:gd name="T20" fmla="*/ 0 w 111"/>
                  <a:gd name="T21" fmla="*/ 0 h 124"/>
                  <a:gd name="T22" fmla="*/ 0 w 111"/>
                  <a:gd name="T23" fmla="*/ 0 h 124"/>
                  <a:gd name="T24" fmla="*/ 0 w 111"/>
                  <a:gd name="T25" fmla="*/ 0 h 124"/>
                  <a:gd name="T26" fmla="*/ 0 w 111"/>
                  <a:gd name="T27" fmla="*/ 0 h 124"/>
                  <a:gd name="T28" fmla="*/ 0 w 111"/>
                  <a:gd name="T29" fmla="*/ 0 h 124"/>
                  <a:gd name="T30" fmla="*/ 0 w 111"/>
                  <a:gd name="T31" fmla="*/ 0 h 124"/>
                  <a:gd name="T32" fmla="*/ 0 w 111"/>
                  <a:gd name="T33" fmla="*/ 0 h 124"/>
                  <a:gd name="T34" fmla="*/ 0 w 111"/>
                  <a:gd name="T35" fmla="*/ 0 h 124"/>
                  <a:gd name="T36" fmla="*/ 0 w 111"/>
                  <a:gd name="T37" fmla="*/ 0 h 124"/>
                  <a:gd name="T38" fmla="*/ 0 w 111"/>
                  <a:gd name="T39" fmla="*/ 0 h 124"/>
                  <a:gd name="T40" fmla="*/ 0 w 111"/>
                  <a:gd name="T41" fmla="*/ 0 h 124"/>
                  <a:gd name="T42" fmla="*/ 0 w 111"/>
                  <a:gd name="T43" fmla="*/ 0 h 124"/>
                  <a:gd name="T44" fmla="*/ 0 w 111"/>
                  <a:gd name="T45" fmla="*/ 0 h 124"/>
                  <a:gd name="T46" fmla="*/ 0 w 111"/>
                  <a:gd name="T47" fmla="*/ 0 h 124"/>
                  <a:gd name="T48" fmla="*/ 0 w 111"/>
                  <a:gd name="T49" fmla="*/ 0 h 124"/>
                  <a:gd name="T50" fmla="*/ 0 w 111"/>
                  <a:gd name="T51" fmla="*/ 0 h 124"/>
                  <a:gd name="T52" fmla="*/ 0 w 111"/>
                  <a:gd name="T53" fmla="*/ 0 h 124"/>
                  <a:gd name="T54" fmla="*/ 0 w 111"/>
                  <a:gd name="T55" fmla="*/ 0 h 124"/>
                  <a:gd name="T56" fmla="*/ 0 w 111"/>
                  <a:gd name="T57" fmla="*/ 0 h 124"/>
                  <a:gd name="T58" fmla="*/ 0 w 111"/>
                  <a:gd name="T59" fmla="*/ 0 h 124"/>
                  <a:gd name="T60" fmla="*/ 0 w 111"/>
                  <a:gd name="T61" fmla="*/ 0 h 124"/>
                  <a:gd name="T62" fmla="*/ 0 w 111"/>
                  <a:gd name="T63" fmla="*/ 0 h 124"/>
                  <a:gd name="T64" fmla="*/ 0 w 111"/>
                  <a:gd name="T65" fmla="*/ 0 h 124"/>
                  <a:gd name="T66" fmla="*/ 0 w 111"/>
                  <a:gd name="T67" fmla="*/ 0 h 124"/>
                  <a:gd name="T68" fmla="*/ 0 w 111"/>
                  <a:gd name="T69" fmla="*/ 0 h 124"/>
                  <a:gd name="T70" fmla="*/ 0 w 111"/>
                  <a:gd name="T71" fmla="*/ 0 h 124"/>
                  <a:gd name="T72" fmla="*/ 0 w 111"/>
                  <a:gd name="T73" fmla="*/ 0 h 124"/>
                  <a:gd name="T74" fmla="*/ 0 w 111"/>
                  <a:gd name="T75" fmla="*/ 0 h 124"/>
                  <a:gd name="T76" fmla="*/ 0 w 111"/>
                  <a:gd name="T77" fmla="*/ 0 h 124"/>
                  <a:gd name="T78" fmla="*/ 0 w 111"/>
                  <a:gd name="T79" fmla="*/ 0 h 124"/>
                  <a:gd name="T80" fmla="*/ 0 w 111"/>
                  <a:gd name="T81" fmla="*/ 0 h 124"/>
                  <a:gd name="T82" fmla="*/ 0 w 111"/>
                  <a:gd name="T83" fmla="*/ 0 h 124"/>
                  <a:gd name="T84" fmla="*/ 0 w 111"/>
                  <a:gd name="T85" fmla="*/ 0 h 124"/>
                  <a:gd name="T86" fmla="*/ 0 w 111"/>
                  <a:gd name="T87" fmla="*/ 0 h 124"/>
                  <a:gd name="T88" fmla="*/ 0 w 111"/>
                  <a:gd name="T89" fmla="*/ 0 h 124"/>
                  <a:gd name="T90" fmla="*/ 0 w 111"/>
                  <a:gd name="T91" fmla="*/ 0 h 124"/>
                  <a:gd name="T92" fmla="*/ 0 w 111"/>
                  <a:gd name="T93" fmla="*/ 0 h 124"/>
                  <a:gd name="T94" fmla="*/ 0 w 111"/>
                  <a:gd name="T95" fmla="*/ 0 h 124"/>
                  <a:gd name="T96" fmla="*/ 0 w 111"/>
                  <a:gd name="T97" fmla="*/ 0 h 124"/>
                  <a:gd name="T98" fmla="*/ 0 w 111"/>
                  <a:gd name="T99" fmla="*/ 0 h 124"/>
                  <a:gd name="T100" fmla="*/ 0 w 111"/>
                  <a:gd name="T101" fmla="*/ 0 h 124"/>
                  <a:gd name="T102" fmla="*/ 0 w 111"/>
                  <a:gd name="T103" fmla="*/ 0 h 124"/>
                  <a:gd name="T104" fmla="*/ 0 w 111"/>
                  <a:gd name="T105" fmla="*/ 0 h 124"/>
                  <a:gd name="T106" fmla="*/ 0 w 111"/>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1" h="124">
                    <a:moveTo>
                      <a:pt x="111" y="109"/>
                    </a:moveTo>
                    <a:lnTo>
                      <a:pt x="111" y="109"/>
                    </a:lnTo>
                    <a:lnTo>
                      <a:pt x="105" y="114"/>
                    </a:lnTo>
                    <a:lnTo>
                      <a:pt x="100" y="120"/>
                    </a:lnTo>
                    <a:lnTo>
                      <a:pt x="92" y="122"/>
                    </a:lnTo>
                    <a:lnTo>
                      <a:pt x="85" y="124"/>
                    </a:lnTo>
                    <a:lnTo>
                      <a:pt x="81" y="124"/>
                    </a:lnTo>
                    <a:lnTo>
                      <a:pt x="78" y="122"/>
                    </a:lnTo>
                    <a:lnTo>
                      <a:pt x="75" y="120"/>
                    </a:lnTo>
                    <a:lnTo>
                      <a:pt x="72" y="118"/>
                    </a:lnTo>
                    <a:lnTo>
                      <a:pt x="70" y="112"/>
                    </a:lnTo>
                    <a:lnTo>
                      <a:pt x="68" y="104"/>
                    </a:lnTo>
                    <a:lnTo>
                      <a:pt x="59" y="112"/>
                    </a:lnTo>
                    <a:lnTo>
                      <a:pt x="50" y="118"/>
                    </a:lnTo>
                    <a:lnTo>
                      <a:pt x="40" y="122"/>
                    </a:lnTo>
                    <a:lnTo>
                      <a:pt x="28" y="124"/>
                    </a:lnTo>
                    <a:lnTo>
                      <a:pt x="23" y="124"/>
                    </a:lnTo>
                    <a:lnTo>
                      <a:pt x="17" y="122"/>
                    </a:lnTo>
                    <a:lnTo>
                      <a:pt x="13" y="120"/>
                    </a:lnTo>
                    <a:lnTo>
                      <a:pt x="8" y="116"/>
                    </a:lnTo>
                    <a:lnTo>
                      <a:pt x="5" y="113"/>
                    </a:lnTo>
                    <a:lnTo>
                      <a:pt x="2" y="108"/>
                    </a:lnTo>
                    <a:lnTo>
                      <a:pt x="1" y="104"/>
                    </a:lnTo>
                    <a:lnTo>
                      <a:pt x="0" y="99"/>
                    </a:lnTo>
                    <a:lnTo>
                      <a:pt x="1" y="91"/>
                    </a:lnTo>
                    <a:lnTo>
                      <a:pt x="4" y="86"/>
                    </a:lnTo>
                    <a:lnTo>
                      <a:pt x="8" y="81"/>
                    </a:lnTo>
                    <a:lnTo>
                      <a:pt x="14" y="76"/>
                    </a:lnTo>
                    <a:lnTo>
                      <a:pt x="22" y="72"/>
                    </a:lnTo>
                    <a:lnTo>
                      <a:pt x="35" y="67"/>
                    </a:lnTo>
                    <a:lnTo>
                      <a:pt x="68" y="55"/>
                    </a:lnTo>
                    <a:lnTo>
                      <a:pt x="68" y="37"/>
                    </a:lnTo>
                    <a:lnTo>
                      <a:pt x="68" y="32"/>
                    </a:lnTo>
                    <a:lnTo>
                      <a:pt x="67" y="28"/>
                    </a:lnTo>
                    <a:lnTo>
                      <a:pt x="65" y="24"/>
                    </a:lnTo>
                    <a:lnTo>
                      <a:pt x="62" y="20"/>
                    </a:lnTo>
                    <a:lnTo>
                      <a:pt x="58" y="19"/>
                    </a:lnTo>
                    <a:lnTo>
                      <a:pt x="54" y="16"/>
                    </a:lnTo>
                    <a:lnTo>
                      <a:pt x="49" y="15"/>
                    </a:lnTo>
                    <a:lnTo>
                      <a:pt x="43" y="15"/>
                    </a:lnTo>
                    <a:lnTo>
                      <a:pt x="35" y="16"/>
                    </a:lnTo>
                    <a:lnTo>
                      <a:pt x="30" y="20"/>
                    </a:lnTo>
                    <a:lnTo>
                      <a:pt x="24" y="25"/>
                    </a:lnTo>
                    <a:lnTo>
                      <a:pt x="23" y="33"/>
                    </a:lnTo>
                    <a:lnTo>
                      <a:pt x="22" y="38"/>
                    </a:lnTo>
                    <a:lnTo>
                      <a:pt x="18" y="41"/>
                    </a:lnTo>
                    <a:lnTo>
                      <a:pt x="14" y="43"/>
                    </a:lnTo>
                    <a:lnTo>
                      <a:pt x="9" y="45"/>
                    </a:lnTo>
                    <a:lnTo>
                      <a:pt x="6" y="43"/>
                    </a:lnTo>
                    <a:lnTo>
                      <a:pt x="5" y="42"/>
                    </a:lnTo>
                    <a:lnTo>
                      <a:pt x="4" y="39"/>
                    </a:lnTo>
                    <a:lnTo>
                      <a:pt x="5" y="34"/>
                    </a:lnTo>
                    <a:lnTo>
                      <a:pt x="6" y="29"/>
                    </a:lnTo>
                    <a:lnTo>
                      <a:pt x="9" y="26"/>
                    </a:lnTo>
                    <a:lnTo>
                      <a:pt x="13" y="22"/>
                    </a:lnTo>
                    <a:lnTo>
                      <a:pt x="22" y="16"/>
                    </a:lnTo>
                    <a:lnTo>
                      <a:pt x="33" y="10"/>
                    </a:lnTo>
                    <a:lnTo>
                      <a:pt x="45" y="3"/>
                    </a:lnTo>
                    <a:lnTo>
                      <a:pt x="50" y="2"/>
                    </a:lnTo>
                    <a:lnTo>
                      <a:pt x="58" y="0"/>
                    </a:lnTo>
                    <a:lnTo>
                      <a:pt x="67" y="2"/>
                    </a:lnTo>
                    <a:lnTo>
                      <a:pt x="78" y="6"/>
                    </a:lnTo>
                    <a:lnTo>
                      <a:pt x="83" y="10"/>
                    </a:lnTo>
                    <a:lnTo>
                      <a:pt x="87" y="13"/>
                    </a:lnTo>
                    <a:lnTo>
                      <a:pt x="88" y="17"/>
                    </a:lnTo>
                    <a:lnTo>
                      <a:pt x="89" y="22"/>
                    </a:lnTo>
                    <a:lnTo>
                      <a:pt x="89" y="95"/>
                    </a:lnTo>
                    <a:lnTo>
                      <a:pt x="91" y="102"/>
                    </a:lnTo>
                    <a:lnTo>
                      <a:pt x="92" y="107"/>
                    </a:lnTo>
                    <a:lnTo>
                      <a:pt x="94" y="109"/>
                    </a:lnTo>
                    <a:lnTo>
                      <a:pt x="98" y="109"/>
                    </a:lnTo>
                    <a:lnTo>
                      <a:pt x="103" y="108"/>
                    </a:lnTo>
                    <a:lnTo>
                      <a:pt x="109" y="105"/>
                    </a:lnTo>
                    <a:lnTo>
                      <a:pt x="111" y="109"/>
                    </a:lnTo>
                    <a:close/>
                    <a:moveTo>
                      <a:pt x="68" y="63"/>
                    </a:moveTo>
                    <a:lnTo>
                      <a:pt x="68" y="63"/>
                    </a:lnTo>
                    <a:lnTo>
                      <a:pt x="56" y="67"/>
                    </a:lnTo>
                    <a:lnTo>
                      <a:pt x="40" y="72"/>
                    </a:lnTo>
                    <a:lnTo>
                      <a:pt x="32" y="76"/>
                    </a:lnTo>
                    <a:lnTo>
                      <a:pt x="27" y="81"/>
                    </a:lnTo>
                    <a:lnTo>
                      <a:pt x="23" y="86"/>
                    </a:lnTo>
                    <a:lnTo>
                      <a:pt x="22" y="90"/>
                    </a:lnTo>
                    <a:lnTo>
                      <a:pt x="22" y="92"/>
                    </a:lnTo>
                    <a:lnTo>
                      <a:pt x="23" y="100"/>
                    </a:lnTo>
                    <a:lnTo>
                      <a:pt x="27" y="105"/>
                    </a:lnTo>
                    <a:lnTo>
                      <a:pt x="32" y="111"/>
                    </a:lnTo>
                    <a:lnTo>
                      <a:pt x="36" y="111"/>
                    </a:lnTo>
                    <a:lnTo>
                      <a:pt x="40" y="112"/>
                    </a:lnTo>
                    <a:lnTo>
                      <a:pt x="48" y="111"/>
                    </a:lnTo>
                    <a:lnTo>
                      <a:pt x="56" y="107"/>
                    </a:lnTo>
                    <a:lnTo>
                      <a:pt x="62" y="102"/>
                    </a:lnTo>
                    <a:lnTo>
                      <a:pt x="68" y="96"/>
                    </a:lnTo>
                    <a:lnTo>
                      <a:pt x="68"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8" name="Freeform 456"/>
              <p:cNvSpPr>
                <a:spLocks/>
              </p:cNvSpPr>
              <p:nvPr userDrawn="1"/>
            </p:nvSpPr>
            <p:spPr bwMode="auto">
              <a:xfrm>
                <a:off x="624" y="284"/>
                <a:ext cx="25"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8" y="116"/>
                    </a:lnTo>
                    <a:lnTo>
                      <a:pt x="39" y="121"/>
                    </a:lnTo>
                    <a:lnTo>
                      <a:pt x="42" y="125"/>
                    </a:lnTo>
                    <a:lnTo>
                      <a:pt x="43" y="127"/>
                    </a:lnTo>
                    <a:lnTo>
                      <a:pt x="49" y="131"/>
                    </a:lnTo>
                    <a:lnTo>
                      <a:pt x="55" y="131"/>
                    </a:lnTo>
                    <a:lnTo>
                      <a:pt x="60" y="131"/>
                    </a:lnTo>
                    <a:lnTo>
                      <a:pt x="64" y="130"/>
                    </a:lnTo>
                    <a:lnTo>
                      <a:pt x="69" y="127"/>
                    </a:lnTo>
                    <a:lnTo>
                      <a:pt x="73" y="125"/>
                    </a:lnTo>
                    <a:lnTo>
                      <a:pt x="77" y="129"/>
                    </a:lnTo>
                    <a:lnTo>
                      <a:pt x="69" y="135"/>
                    </a:lnTo>
                    <a:lnTo>
                      <a:pt x="61" y="140"/>
                    </a:lnTo>
                    <a:lnTo>
                      <a:pt x="52" y="144"/>
                    </a:lnTo>
                    <a:lnTo>
                      <a:pt x="42" y="146"/>
                    </a:lnTo>
                    <a:lnTo>
                      <a:pt x="37" y="146"/>
                    </a:lnTo>
                    <a:lnTo>
                      <a:pt x="31" y="144"/>
                    </a:lnTo>
                    <a:lnTo>
                      <a:pt x="26" y="142"/>
                    </a:lnTo>
                    <a:lnTo>
                      <a:pt x="24" y="139"/>
                    </a:lnTo>
                    <a:lnTo>
                      <a:pt x="21" y="136"/>
                    </a:lnTo>
                    <a:lnTo>
                      <a:pt x="18" y="131"/>
                    </a:lnTo>
                    <a:lnTo>
                      <a:pt x="17" y="127"/>
                    </a:lnTo>
                    <a:lnTo>
                      <a:pt x="17" y="122"/>
                    </a:lnTo>
                    <a:lnTo>
                      <a:pt x="17" y="41"/>
                    </a:lnTo>
                    <a:lnTo>
                      <a:pt x="0" y="41"/>
                    </a:lnTo>
                    <a:lnTo>
                      <a:pt x="0" y="37"/>
                    </a:lnTo>
                    <a:lnTo>
                      <a:pt x="9" y="29"/>
                    </a:lnTo>
                    <a:lnTo>
                      <a:pt x="17"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9" name="Freeform 457"/>
              <p:cNvSpPr>
                <a:spLocks noEditPoints="1"/>
              </p:cNvSpPr>
              <p:nvPr userDrawn="1"/>
            </p:nvSpPr>
            <p:spPr bwMode="auto">
              <a:xfrm>
                <a:off x="656" y="270"/>
                <a:ext cx="19" cy="62"/>
              </a:xfrm>
              <a:custGeom>
                <a:avLst/>
                <a:gdLst>
                  <a:gd name="T0" fmla="*/ 0 w 57"/>
                  <a:gd name="T1" fmla="*/ 0 h 186"/>
                  <a:gd name="T2" fmla="*/ 0 w 57"/>
                  <a:gd name="T3" fmla="*/ 0 h 186"/>
                  <a:gd name="T4" fmla="*/ 0 w 57"/>
                  <a:gd name="T5" fmla="*/ 0 h 186"/>
                  <a:gd name="T6" fmla="*/ 0 w 57"/>
                  <a:gd name="T7" fmla="*/ 0 h 186"/>
                  <a:gd name="T8" fmla="*/ 0 w 57"/>
                  <a:gd name="T9" fmla="*/ 0 h 186"/>
                  <a:gd name="T10" fmla="*/ 0 w 57"/>
                  <a:gd name="T11" fmla="*/ 0 h 186"/>
                  <a:gd name="T12" fmla="*/ 0 w 57"/>
                  <a:gd name="T13" fmla="*/ 0 h 186"/>
                  <a:gd name="T14" fmla="*/ 0 w 57"/>
                  <a:gd name="T15" fmla="*/ 0 h 186"/>
                  <a:gd name="T16" fmla="*/ 0 w 57"/>
                  <a:gd name="T17" fmla="*/ 0 h 186"/>
                  <a:gd name="T18" fmla="*/ 0 w 57"/>
                  <a:gd name="T19" fmla="*/ 0 h 186"/>
                  <a:gd name="T20" fmla="*/ 0 w 57"/>
                  <a:gd name="T21" fmla="*/ 0 h 186"/>
                  <a:gd name="T22" fmla="*/ 0 w 57"/>
                  <a:gd name="T23" fmla="*/ 0 h 186"/>
                  <a:gd name="T24" fmla="*/ 0 w 57"/>
                  <a:gd name="T25" fmla="*/ 0 h 186"/>
                  <a:gd name="T26" fmla="*/ 0 w 57"/>
                  <a:gd name="T27" fmla="*/ 0 h 186"/>
                  <a:gd name="T28" fmla="*/ 0 w 57"/>
                  <a:gd name="T29" fmla="*/ 0 h 186"/>
                  <a:gd name="T30" fmla="*/ 0 w 57"/>
                  <a:gd name="T31" fmla="*/ 0 h 186"/>
                  <a:gd name="T32" fmla="*/ 0 w 57"/>
                  <a:gd name="T33" fmla="*/ 0 h 186"/>
                  <a:gd name="T34" fmla="*/ 0 w 57"/>
                  <a:gd name="T35" fmla="*/ 0 h 186"/>
                  <a:gd name="T36" fmla="*/ 0 w 57"/>
                  <a:gd name="T37" fmla="*/ 0 h 186"/>
                  <a:gd name="T38" fmla="*/ 0 w 57"/>
                  <a:gd name="T39" fmla="*/ 0 h 186"/>
                  <a:gd name="T40" fmla="*/ 0 w 57"/>
                  <a:gd name="T41" fmla="*/ 0 h 186"/>
                  <a:gd name="T42" fmla="*/ 0 w 57"/>
                  <a:gd name="T43" fmla="*/ 0 h 186"/>
                  <a:gd name="T44" fmla="*/ 0 w 57"/>
                  <a:gd name="T45" fmla="*/ 0 h 186"/>
                  <a:gd name="T46" fmla="*/ 0 w 57"/>
                  <a:gd name="T47" fmla="*/ 0 h 186"/>
                  <a:gd name="T48" fmla="*/ 0 w 57"/>
                  <a:gd name="T49" fmla="*/ 0 h 186"/>
                  <a:gd name="T50" fmla="*/ 0 w 57"/>
                  <a:gd name="T51" fmla="*/ 0 h 186"/>
                  <a:gd name="T52" fmla="*/ 0 w 57"/>
                  <a:gd name="T53" fmla="*/ 0 h 186"/>
                  <a:gd name="T54" fmla="*/ 0 w 57"/>
                  <a:gd name="T55" fmla="*/ 0 h 186"/>
                  <a:gd name="T56" fmla="*/ 0 w 57"/>
                  <a:gd name="T57" fmla="*/ 0 h 186"/>
                  <a:gd name="T58" fmla="*/ 0 w 57"/>
                  <a:gd name="T59" fmla="*/ 0 h 186"/>
                  <a:gd name="T60" fmla="*/ 0 w 57"/>
                  <a:gd name="T61" fmla="*/ 0 h 186"/>
                  <a:gd name="T62" fmla="*/ 0 w 57"/>
                  <a:gd name="T63" fmla="*/ 0 h 186"/>
                  <a:gd name="T64" fmla="*/ 0 w 57"/>
                  <a:gd name="T65" fmla="*/ 0 h 186"/>
                  <a:gd name="T66" fmla="*/ 0 w 57"/>
                  <a:gd name="T67" fmla="*/ 0 h 186"/>
                  <a:gd name="T68" fmla="*/ 0 w 57"/>
                  <a:gd name="T69" fmla="*/ 0 h 186"/>
                  <a:gd name="T70" fmla="*/ 0 w 57"/>
                  <a:gd name="T71" fmla="*/ 0 h 186"/>
                  <a:gd name="T72" fmla="*/ 0 w 57"/>
                  <a:gd name="T73" fmla="*/ 0 h 186"/>
                  <a:gd name="T74" fmla="*/ 0 w 57"/>
                  <a:gd name="T75" fmla="*/ 0 h 186"/>
                  <a:gd name="T76" fmla="*/ 0 w 57"/>
                  <a:gd name="T77" fmla="*/ 0 h 186"/>
                  <a:gd name="T78" fmla="*/ 0 w 57"/>
                  <a:gd name="T79" fmla="*/ 0 h 186"/>
                  <a:gd name="T80" fmla="*/ 0 w 57"/>
                  <a:gd name="T81" fmla="*/ 0 h 186"/>
                  <a:gd name="T82" fmla="*/ 0 w 57"/>
                  <a:gd name="T83" fmla="*/ 0 h 186"/>
                  <a:gd name="T84" fmla="*/ 0 w 57"/>
                  <a:gd name="T85" fmla="*/ 0 h 186"/>
                  <a:gd name="T86" fmla="*/ 0 w 57"/>
                  <a:gd name="T87" fmla="*/ 0 h 186"/>
                  <a:gd name="T88" fmla="*/ 0 w 57"/>
                  <a:gd name="T89" fmla="*/ 0 h 186"/>
                  <a:gd name="T90" fmla="*/ 0 w 57"/>
                  <a:gd name="T91" fmla="*/ 0 h 186"/>
                  <a:gd name="T92" fmla="*/ 0 w 57"/>
                  <a:gd name="T93" fmla="*/ 0 h 186"/>
                  <a:gd name="T94" fmla="*/ 0 w 57"/>
                  <a:gd name="T95" fmla="*/ 0 h 186"/>
                  <a:gd name="T96" fmla="*/ 0 w 57"/>
                  <a:gd name="T97" fmla="*/ 0 h 186"/>
                  <a:gd name="T98" fmla="*/ 0 w 57"/>
                  <a:gd name="T99" fmla="*/ 0 h 186"/>
                  <a:gd name="T100" fmla="*/ 0 w 57"/>
                  <a:gd name="T101" fmla="*/ 0 h 186"/>
                  <a:gd name="T102" fmla="*/ 0 w 57"/>
                  <a:gd name="T103" fmla="*/ 0 h 186"/>
                  <a:gd name="T104" fmla="*/ 0 w 57"/>
                  <a:gd name="T105" fmla="*/ 0 h 186"/>
                  <a:gd name="T106" fmla="*/ 0 w 57"/>
                  <a:gd name="T107" fmla="*/ 0 h 186"/>
                  <a:gd name="T108" fmla="*/ 0 w 57"/>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7" h="186">
                    <a:moveTo>
                      <a:pt x="0" y="179"/>
                    </a:moveTo>
                    <a:lnTo>
                      <a:pt x="6" y="179"/>
                    </a:lnTo>
                    <a:lnTo>
                      <a:pt x="11" y="179"/>
                    </a:lnTo>
                    <a:lnTo>
                      <a:pt x="15" y="178"/>
                    </a:lnTo>
                    <a:lnTo>
                      <a:pt x="17" y="175"/>
                    </a:lnTo>
                    <a:lnTo>
                      <a:pt x="19" y="170"/>
                    </a:lnTo>
                    <a:lnTo>
                      <a:pt x="19" y="100"/>
                    </a:lnTo>
                    <a:lnTo>
                      <a:pt x="17" y="92"/>
                    </a:lnTo>
                    <a:lnTo>
                      <a:pt x="16" y="88"/>
                    </a:lnTo>
                    <a:lnTo>
                      <a:pt x="11" y="85"/>
                    </a:lnTo>
                    <a:lnTo>
                      <a:pt x="4" y="82"/>
                    </a:lnTo>
                    <a:lnTo>
                      <a:pt x="4" y="77"/>
                    </a:lnTo>
                    <a:lnTo>
                      <a:pt x="33" y="68"/>
                    </a:lnTo>
                    <a:lnTo>
                      <a:pt x="38" y="66"/>
                    </a:lnTo>
                    <a:lnTo>
                      <a:pt x="39" y="68"/>
                    </a:lnTo>
                    <a:lnTo>
                      <a:pt x="39" y="70"/>
                    </a:lnTo>
                    <a:lnTo>
                      <a:pt x="39" y="170"/>
                    </a:lnTo>
                    <a:lnTo>
                      <a:pt x="41" y="175"/>
                    </a:lnTo>
                    <a:lnTo>
                      <a:pt x="43" y="178"/>
                    </a:lnTo>
                    <a:lnTo>
                      <a:pt x="47" y="179"/>
                    </a:lnTo>
                    <a:lnTo>
                      <a:pt x="52" y="179"/>
                    </a:lnTo>
                    <a:lnTo>
                      <a:pt x="57" y="179"/>
                    </a:lnTo>
                    <a:lnTo>
                      <a:pt x="57" y="186"/>
                    </a:lnTo>
                    <a:lnTo>
                      <a:pt x="29" y="186"/>
                    </a:lnTo>
                    <a:lnTo>
                      <a:pt x="0" y="186"/>
                    </a:lnTo>
                    <a:lnTo>
                      <a:pt x="0" y="179"/>
                    </a:lnTo>
                    <a:close/>
                    <a:moveTo>
                      <a:pt x="29" y="26"/>
                    </a:moveTo>
                    <a:lnTo>
                      <a:pt x="29" y="26"/>
                    </a:lnTo>
                    <a:lnTo>
                      <a:pt x="24" y="25"/>
                    </a:lnTo>
                    <a:lnTo>
                      <a:pt x="20" y="22"/>
                    </a:lnTo>
                    <a:lnTo>
                      <a:pt x="17" y="19"/>
                    </a:lnTo>
                    <a:lnTo>
                      <a:pt x="16" y="13"/>
                    </a:lnTo>
                    <a:lnTo>
                      <a:pt x="17" y="8"/>
                    </a:lnTo>
                    <a:lnTo>
                      <a:pt x="20" y="4"/>
                    </a:lnTo>
                    <a:lnTo>
                      <a:pt x="24" y="2"/>
                    </a:lnTo>
                    <a:lnTo>
                      <a:pt x="29" y="0"/>
                    </a:lnTo>
                    <a:lnTo>
                      <a:pt x="34" y="2"/>
                    </a:lnTo>
                    <a:lnTo>
                      <a:pt x="38" y="4"/>
                    </a:lnTo>
                    <a:lnTo>
                      <a:pt x="41" y="8"/>
                    </a:lnTo>
                    <a:lnTo>
                      <a:pt x="42" y="13"/>
                    </a:lnTo>
                    <a:lnTo>
                      <a:pt x="41" y="19"/>
                    </a:lnTo>
                    <a:lnTo>
                      <a:pt x="38" y="22"/>
                    </a:lnTo>
                    <a:lnTo>
                      <a:pt x="34" y="25"/>
                    </a:lnTo>
                    <a:lnTo>
                      <a:pt x="29"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0" name="Freeform 458"/>
              <p:cNvSpPr>
                <a:spLocks/>
              </p:cNvSpPr>
              <p:nvPr userDrawn="1"/>
            </p:nvSpPr>
            <p:spPr bwMode="auto">
              <a:xfrm>
                <a:off x="656" y="292"/>
                <a:ext cx="19" cy="40"/>
              </a:xfrm>
              <a:custGeom>
                <a:avLst/>
                <a:gdLst>
                  <a:gd name="T0" fmla="*/ 0 w 57"/>
                  <a:gd name="T1" fmla="*/ 0 h 120"/>
                  <a:gd name="T2" fmla="*/ 0 w 57"/>
                  <a:gd name="T3" fmla="*/ 0 h 120"/>
                  <a:gd name="T4" fmla="*/ 0 w 57"/>
                  <a:gd name="T5" fmla="*/ 0 h 120"/>
                  <a:gd name="T6" fmla="*/ 0 w 57"/>
                  <a:gd name="T7" fmla="*/ 0 h 120"/>
                  <a:gd name="T8" fmla="*/ 0 w 57"/>
                  <a:gd name="T9" fmla="*/ 0 h 120"/>
                  <a:gd name="T10" fmla="*/ 0 w 57"/>
                  <a:gd name="T11" fmla="*/ 0 h 120"/>
                  <a:gd name="T12" fmla="*/ 0 w 57"/>
                  <a:gd name="T13" fmla="*/ 0 h 120"/>
                  <a:gd name="T14" fmla="*/ 0 w 57"/>
                  <a:gd name="T15" fmla="*/ 0 h 120"/>
                  <a:gd name="T16" fmla="*/ 0 w 57"/>
                  <a:gd name="T17" fmla="*/ 0 h 120"/>
                  <a:gd name="T18" fmla="*/ 0 w 57"/>
                  <a:gd name="T19" fmla="*/ 0 h 120"/>
                  <a:gd name="T20" fmla="*/ 0 w 57"/>
                  <a:gd name="T21" fmla="*/ 0 h 120"/>
                  <a:gd name="T22" fmla="*/ 0 w 57"/>
                  <a:gd name="T23" fmla="*/ 0 h 120"/>
                  <a:gd name="T24" fmla="*/ 0 w 57"/>
                  <a:gd name="T25" fmla="*/ 0 h 120"/>
                  <a:gd name="T26" fmla="*/ 0 w 57"/>
                  <a:gd name="T27" fmla="*/ 0 h 120"/>
                  <a:gd name="T28" fmla="*/ 0 w 57"/>
                  <a:gd name="T29" fmla="*/ 0 h 120"/>
                  <a:gd name="T30" fmla="*/ 0 w 57"/>
                  <a:gd name="T31" fmla="*/ 0 h 120"/>
                  <a:gd name="T32" fmla="*/ 0 w 57"/>
                  <a:gd name="T33" fmla="*/ 0 h 120"/>
                  <a:gd name="T34" fmla="*/ 0 w 57"/>
                  <a:gd name="T35" fmla="*/ 0 h 120"/>
                  <a:gd name="T36" fmla="*/ 0 w 57"/>
                  <a:gd name="T37" fmla="*/ 0 h 120"/>
                  <a:gd name="T38" fmla="*/ 0 w 57"/>
                  <a:gd name="T39" fmla="*/ 0 h 120"/>
                  <a:gd name="T40" fmla="*/ 0 w 57"/>
                  <a:gd name="T41" fmla="*/ 0 h 120"/>
                  <a:gd name="T42" fmla="*/ 0 w 57"/>
                  <a:gd name="T43" fmla="*/ 0 h 120"/>
                  <a:gd name="T44" fmla="*/ 0 w 57"/>
                  <a:gd name="T45" fmla="*/ 0 h 120"/>
                  <a:gd name="T46" fmla="*/ 0 w 57"/>
                  <a:gd name="T47" fmla="*/ 0 h 120"/>
                  <a:gd name="T48" fmla="*/ 0 w 57"/>
                  <a:gd name="T49" fmla="*/ 0 h 120"/>
                  <a:gd name="T50" fmla="*/ 0 w 57"/>
                  <a:gd name="T51" fmla="*/ 0 h 120"/>
                  <a:gd name="T52" fmla="*/ 0 w 57"/>
                  <a:gd name="T53" fmla="*/ 0 h 120"/>
                  <a:gd name="T54" fmla="*/ 0 w 57"/>
                  <a:gd name="T55" fmla="*/ 0 h 120"/>
                  <a:gd name="T56" fmla="*/ 0 w 57"/>
                  <a:gd name="T57" fmla="*/ 0 h 120"/>
                  <a:gd name="T58" fmla="*/ 0 w 57"/>
                  <a:gd name="T59" fmla="*/ 0 h 120"/>
                  <a:gd name="T60" fmla="*/ 0 w 57"/>
                  <a:gd name="T61" fmla="*/ 0 h 120"/>
                  <a:gd name="T62" fmla="*/ 0 w 57"/>
                  <a:gd name="T63" fmla="*/ 0 h 120"/>
                  <a:gd name="T64" fmla="*/ 0 w 57"/>
                  <a:gd name="T65" fmla="*/ 0 h 120"/>
                  <a:gd name="T66" fmla="*/ 0 w 57"/>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7" h="120">
                    <a:moveTo>
                      <a:pt x="0" y="113"/>
                    </a:moveTo>
                    <a:lnTo>
                      <a:pt x="6" y="113"/>
                    </a:lnTo>
                    <a:lnTo>
                      <a:pt x="11" y="113"/>
                    </a:lnTo>
                    <a:lnTo>
                      <a:pt x="15" y="112"/>
                    </a:lnTo>
                    <a:lnTo>
                      <a:pt x="17" y="109"/>
                    </a:lnTo>
                    <a:lnTo>
                      <a:pt x="19" y="104"/>
                    </a:lnTo>
                    <a:lnTo>
                      <a:pt x="19" y="34"/>
                    </a:lnTo>
                    <a:lnTo>
                      <a:pt x="17" y="26"/>
                    </a:lnTo>
                    <a:lnTo>
                      <a:pt x="16" y="22"/>
                    </a:lnTo>
                    <a:lnTo>
                      <a:pt x="11" y="19"/>
                    </a:lnTo>
                    <a:lnTo>
                      <a:pt x="4" y="16"/>
                    </a:lnTo>
                    <a:lnTo>
                      <a:pt x="4" y="11"/>
                    </a:lnTo>
                    <a:lnTo>
                      <a:pt x="33" y="2"/>
                    </a:lnTo>
                    <a:lnTo>
                      <a:pt x="38" y="0"/>
                    </a:lnTo>
                    <a:lnTo>
                      <a:pt x="39" y="2"/>
                    </a:lnTo>
                    <a:lnTo>
                      <a:pt x="39" y="4"/>
                    </a:lnTo>
                    <a:lnTo>
                      <a:pt x="39" y="104"/>
                    </a:lnTo>
                    <a:lnTo>
                      <a:pt x="41" y="109"/>
                    </a:lnTo>
                    <a:lnTo>
                      <a:pt x="43" y="112"/>
                    </a:lnTo>
                    <a:lnTo>
                      <a:pt x="47" y="113"/>
                    </a:lnTo>
                    <a:lnTo>
                      <a:pt x="52" y="113"/>
                    </a:lnTo>
                    <a:lnTo>
                      <a:pt x="57" y="113"/>
                    </a:lnTo>
                    <a:lnTo>
                      <a:pt x="57" y="120"/>
                    </a:lnTo>
                    <a:lnTo>
                      <a:pt x="29"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1" name="Freeform 459"/>
              <p:cNvSpPr>
                <a:spLocks/>
              </p:cNvSpPr>
              <p:nvPr userDrawn="1"/>
            </p:nvSpPr>
            <p:spPr bwMode="auto">
              <a:xfrm>
                <a:off x="661" y="270"/>
                <a:ext cx="9" cy="8"/>
              </a:xfrm>
              <a:custGeom>
                <a:avLst/>
                <a:gdLst>
                  <a:gd name="T0" fmla="*/ 0 w 26"/>
                  <a:gd name="T1" fmla="*/ 0 h 26"/>
                  <a:gd name="T2" fmla="*/ 0 w 26"/>
                  <a:gd name="T3" fmla="*/ 0 h 26"/>
                  <a:gd name="T4" fmla="*/ 0 w 26"/>
                  <a:gd name="T5" fmla="*/ 0 h 26"/>
                  <a:gd name="T6" fmla="*/ 0 w 26"/>
                  <a:gd name="T7" fmla="*/ 0 h 26"/>
                  <a:gd name="T8" fmla="*/ 0 w 26"/>
                  <a:gd name="T9" fmla="*/ 0 h 26"/>
                  <a:gd name="T10" fmla="*/ 0 w 26"/>
                  <a:gd name="T11" fmla="*/ 0 h 26"/>
                  <a:gd name="T12" fmla="*/ 0 w 26"/>
                  <a:gd name="T13" fmla="*/ 0 h 26"/>
                  <a:gd name="T14" fmla="*/ 0 w 26"/>
                  <a:gd name="T15" fmla="*/ 0 h 26"/>
                  <a:gd name="T16" fmla="*/ 0 w 26"/>
                  <a:gd name="T17" fmla="*/ 0 h 26"/>
                  <a:gd name="T18" fmla="*/ 0 w 26"/>
                  <a:gd name="T19" fmla="*/ 0 h 26"/>
                  <a:gd name="T20" fmla="*/ 0 w 26"/>
                  <a:gd name="T21" fmla="*/ 0 h 26"/>
                  <a:gd name="T22" fmla="*/ 0 w 26"/>
                  <a:gd name="T23" fmla="*/ 0 h 26"/>
                  <a:gd name="T24" fmla="*/ 0 w 26"/>
                  <a:gd name="T25" fmla="*/ 0 h 26"/>
                  <a:gd name="T26" fmla="*/ 0 w 26"/>
                  <a:gd name="T27" fmla="*/ 0 h 26"/>
                  <a:gd name="T28" fmla="*/ 0 w 26"/>
                  <a:gd name="T29" fmla="*/ 0 h 26"/>
                  <a:gd name="T30" fmla="*/ 0 w 26"/>
                  <a:gd name="T31" fmla="*/ 0 h 26"/>
                  <a:gd name="T32" fmla="*/ 0 w 26"/>
                  <a:gd name="T33" fmla="*/ 0 h 26"/>
                  <a:gd name="T34" fmla="*/ 0 w 26"/>
                  <a:gd name="T35" fmla="*/ 0 h 26"/>
                  <a:gd name="T36" fmla="*/ 0 w 26"/>
                  <a:gd name="T37" fmla="*/ 0 h 26"/>
                  <a:gd name="T38" fmla="*/ 0 w 26"/>
                  <a:gd name="T39" fmla="*/ 0 h 26"/>
                  <a:gd name="T40" fmla="*/ 0 w 26"/>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6" h="26">
                    <a:moveTo>
                      <a:pt x="13" y="26"/>
                    </a:moveTo>
                    <a:lnTo>
                      <a:pt x="13" y="26"/>
                    </a:lnTo>
                    <a:lnTo>
                      <a:pt x="8" y="25"/>
                    </a:lnTo>
                    <a:lnTo>
                      <a:pt x="4" y="22"/>
                    </a:lnTo>
                    <a:lnTo>
                      <a:pt x="1" y="19"/>
                    </a:lnTo>
                    <a:lnTo>
                      <a:pt x="0" y="13"/>
                    </a:lnTo>
                    <a:lnTo>
                      <a:pt x="1" y="8"/>
                    </a:lnTo>
                    <a:lnTo>
                      <a:pt x="4" y="4"/>
                    </a:lnTo>
                    <a:lnTo>
                      <a:pt x="8" y="2"/>
                    </a:lnTo>
                    <a:lnTo>
                      <a:pt x="13" y="0"/>
                    </a:lnTo>
                    <a:lnTo>
                      <a:pt x="18" y="2"/>
                    </a:lnTo>
                    <a:lnTo>
                      <a:pt x="22" y="4"/>
                    </a:lnTo>
                    <a:lnTo>
                      <a:pt x="25" y="8"/>
                    </a:lnTo>
                    <a:lnTo>
                      <a:pt x="26" y="13"/>
                    </a:lnTo>
                    <a:lnTo>
                      <a:pt x="25" y="19"/>
                    </a:lnTo>
                    <a:lnTo>
                      <a:pt x="22" y="22"/>
                    </a:lnTo>
                    <a:lnTo>
                      <a:pt x="18" y="25"/>
                    </a:lnTo>
                    <a:lnTo>
                      <a:pt x="13"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2" name="Freeform 460"/>
              <p:cNvSpPr>
                <a:spLocks noEditPoints="1"/>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close/>
                    <a:moveTo>
                      <a:pt x="62" y="117"/>
                    </a:moveTo>
                    <a:lnTo>
                      <a:pt x="62" y="117"/>
                    </a:lnTo>
                    <a:lnTo>
                      <a:pt x="71" y="116"/>
                    </a:lnTo>
                    <a:lnTo>
                      <a:pt x="79" y="112"/>
                    </a:lnTo>
                    <a:lnTo>
                      <a:pt x="85" y="107"/>
                    </a:lnTo>
                    <a:lnTo>
                      <a:pt x="91" y="99"/>
                    </a:lnTo>
                    <a:lnTo>
                      <a:pt x="95" y="91"/>
                    </a:lnTo>
                    <a:lnTo>
                      <a:pt x="97" y="82"/>
                    </a:lnTo>
                    <a:lnTo>
                      <a:pt x="98" y="73"/>
                    </a:lnTo>
                    <a:lnTo>
                      <a:pt x="98" y="64"/>
                    </a:lnTo>
                    <a:lnTo>
                      <a:pt x="98" y="56"/>
                    </a:lnTo>
                    <a:lnTo>
                      <a:pt x="97" y="46"/>
                    </a:lnTo>
                    <a:lnTo>
                      <a:pt x="93" y="37"/>
                    </a:lnTo>
                    <a:lnTo>
                      <a:pt x="89" y="28"/>
                    </a:lnTo>
                    <a:lnTo>
                      <a:pt x="84" y="20"/>
                    </a:lnTo>
                    <a:lnTo>
                      <a:pt x="78" y="13"/>
                    </a:lnTo>
                    <a:lnTo>
                      <a:pt x="70" y="10"/>
                    </a:lnTo>
                    <a:lnTo>
                      <a:pt x="65" y="8"/>
                    </a:lnTo>
                    <a:lnTo>
                      <a:pt x="60" y="7"/>
                    </a:lnTo>
                    <a:lnTo>
                      <a:pt x="50" y="8"/>
                    </a:lnTo>
                    <a:lnTo>
                      <a:pt x="43" y="12"/>
                    </a:lnTo>
                    <a:lnTo>
                      <a:pt x="37" y="19"/>
                    </a:lnTo>
                    <a:lnTo>
                      <a:pt x="32" y="25"/>
                    </a:lnTo>
                    <a:lnTo>
                      <a:pt x="28" y="34"/>
                    </a:lnTo>
                    <a:lnTo>
                      <a:pt x="26" y="42"/>
                    </a:lnTo>
                    <a:lnTo>
                      <a:pt x="25" y="51"/>
                    </a:lnTo>
                    <a:lnTo>
                      <a:pt x="23" y="60"/>
                    </a:lnTo>
                    <a:lnTo>
                      <a:pt x="25" y="69"/>
                    </a:lnTo>
                    <a:lnTo>
                      <a:pt x="26" y="78"/>
                    </a:lnTo>
                    <a:lnTo>
                      <a:pt x="28" y="87"/>
                    </a:lnTo>
                    <a:lnTo>
                      <a:pt x="32" y="96"/>
                    </a:lnTo>
                    <a:lnTo>
                      <a:pt x="39"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3" name="Freeform 461"/>
              <p:cNvSpPr>
                <a:spLocks/>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4" name="Freeform 462"/>
              <p:cNvSpPr>
                <a:spLocks/>
              </p:cNvSpPr>
              <p:nvPr userDrawn="1"/>
            </p:nvSpPr>
            <p:spPr bwMode="auto">
              <a:xfrm>
                <a:off x="686"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8" y="92"/>
                    </a:lnTo>
                    <a:lnTo>
                      <a:pt x="72" y="84"/>
                    </a:lnTo>
                    <a:lnTo>
                      <a:pt x="74" y="75"/>
                    </a:lnTo>
                    <a:lnTo>
                      <a:pt x="75" y="66"/>
                    </a:lnTo>
                    <a:lnTo>
                      <a:pt x="75" y="57"/>
                    </a:lnTo>
                    <a:lnTo>
                      <a:pt x="75" y="49"/>
                    </a:lnTo>
                    <a:lnTo>
                      <a:pt x="74" y="39"/>
                    </a:lnTo>
                    <a:lnTo>
                      <a:pt x="70" y="30"/>
                    </a:lnTo>
                    <a:lnTo>
                      <a:pt x="66" y="21"/>
                    </a:lnTo>
                    <a:lnTo>
                      <a:pt x="61" y="13"/>
                    </a:lnTo>
                    <a:lnTo>
                      <a:pt x="55" y="6"/>
                    </a:lnTo>
                    <a:lnTo>
                      <a:pt x="47" y="3"/>
                    </a:lnTo>
                    <a:lnTo>
                      <a:pt x="42" y="1"/>
                    </a:lnTo>
                    <a:lnTo>
                      <a:pt x="37" y="0"/>
                    </a:lnTo>
                    <a:lnTo>
                      <a:pt x="27" y="1"/>
                    </a:lnTo>
                    <a:lnTo>
                      <a:pt x="20" y="5"/>
                    </a:lnTo>
                    <a:lnTo>
                      <a:pt x="14" y="12"/>
                    </a:lnTo>
                    <a:lnTo>
                      <a:pt x="9" y="18"/>
                    </a:lnTo>
                    <a:lnTo>
                      <a:pt x="5" y="27"/>
                    </a:lnTo>
                    <a:lnTo>
                      <a:pt x="3" y="35"/>
                    </a:lnTo>
                    <a:lnTo>
                      <a:pt x="2" y="44"/>
                    </a:lnTo>
                    <a:lnTo>
                      <a:pt x="0" y="53"/>
                    </a:lnTo>
                    <a:lnTo>
                      <a:pt x="2" y="62"/>
                    </a:lnTo>
                    <a:lnTo>
                      <a:pt x="3" y="71"/>
                    </a:lnTo>
                    <a:lnTo>
                      <a:pt x="5" y="80"/>
                    </a:lnTo>
                    <a:lnTo>
                      <a:pt x="9" y="89"/>
                    </a:lnTo>
                    <a:lnTo>
                      <a:pt x="16"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5" name="Freeform 463"/>
              <p:cNvSpPr>
                <a:spLocks/>
              </p:cNvSpPr>
              <p:nvPr userDrawn="1"/>
            </p:nvSpPr>
            <p:spPr bwMode="auto">
              <a:xfrm>
                <a:off x="727"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7" y="29"/>
                    </a:lnTo>
                    <a:lnTo>
                      <a:pt x="15" y="25"/>
                    </a:lnTo>
                    <a:lnTo>
                      <a:pt x="9" y="21"/>
                    </a:lnTo>
                    <a:lnTo>
                      <a:pt x="2" y="19"/>
                    </a:lnTo>
                    <a:lnTo>
                      <a:pt x="2" y="13"/>
                    </a:lnTo>
                    <a:lnTo>
                      <a:pt x="19"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11"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81" y="113"/>
                    </a:lnTo>
                    <a:lnTo>
                      <a:pt x="85" y="113"/>
                    </a:lnTo>
                    <a:lnTo>
                      <a:pt x="89" y="112"/>
                    </a:lnTo>
                    <a:lnTo>
                      <a:pt x="91" y="109"/>
                    </a:lnTo>
                    <a:lnTo>
                      <a:pt x="92" y="104"/>
                    </a:lnTo>
                    <a:lnTo>
                      <a:pt x="92" y="37"/>
                    </a:lnTo>
                    <a:lnTo>
                      <a:pt x="92" y="32"/>
                    </a:lnTo>
                    <a:lnTo>
                      <a:pt x="91" y="28"/>
                    </a:lnTo>
                    <a:lnTo>
                      <a:pt x="89" y="24"/>
                    </a:lnTo>
                    <a:lnTo>
                      <a:pt x="86" y="20"/>
                    </a:lnTo>
                    <a:lnTo>
                      <a:pt x="83" y="17"/>
                    </a:lnTo>
                    <a:lnTo>
                      <a:pt x="78" y="16"/>
                    </a:lnTo>
                    <a:lnTo>
                      <a:pt x="69" y="15"/>
                    </a:lnTo>
                    <a:lnTo>
                      <a:pt x="61" y="16"/>
                    </a:lnTo>
                    <a:lnTo>
                      <a:pt x="54" y="19"/>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6"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6" name="Freeform 464"/>
              <p:cNvSpPr>
                <a:spLocks noEditPoints="1"/>
              </p:cNvSpPr>
              <p:nvPr userDrawn="1"/>
            </p:nvSpPr>
            <p:spPr bwMode="auto">
              <a:xfrm>
                <a:off x="777" y="292"/>
                <a:ext cx="37" cy="41"/>
              </a:xfrm>
              <a:custGeom>
                <a:avLst/>
                <a:gdLst>
                  <a:gd name="T0" fmla="*/ 0 w 112"/>
                  <a:gd name="T1" fmla="*/ 0 h 124"/>
                  <a:gd name="T2" fmla="*/ 0 w 112"/>
                  <a:gd name="T3" fmla="*/ 0 h 124"/>
                  <a:gd name="T4" fmla="*/ 0 w 112"/>
                  <a:gd name="T5" fmla="*/ 0 h 124"/>
                  <a:gd name="T6" fmla="*/ 0 w 112"/>
                  <a:gd name="T7" fmla="*/ 0 h 124"/>
                  <a:gd name="T8" fmla="*/ 0 w 112"/>
                  <a:gd name="T9" fmla="*/ 0 h 124"/>
                  <a:gd name="T10" fmla="*/ 0 w 112"/>
                  <a:gd name="T11" fmla="*/ 0 h 124"/>
                  <a:gd name="T12" fmla="*/ 0 w 112"/>
                  <a:gd name="T13" fmla="*/ 0 h 124"/>
                  <a:gd name="T14" fmla="*/ 0 w 112"/>
                  <a:gd name="T15" fmla="*/ 0 h 124"/>
                  <a:gd name="T16" fmla="*/ 0 w 112"/>
                  <a:gd name="T17" fmla="*/ 0 h 124"/>
                  <a:gd name="T18" fmla="*/ 0 w 112"/>
                  <a:gd name="T19" fmla="*/ 0 h 124"/>
                  <a:gd name="T20" fmla="*/ 0 w 112"/>
                  <a:gd name="T21" fmla="*/ 0 h 124"/>
                  <a:gd name="T22" fmla="*/ 0 w 112"/>
                  <a:gd name="T23" fmla="*/ 0 h 124"/>
                  <a:gd name="T24" fmla="*/ 0 w 112"/>
                  <a:gd name="T25" fmla="*/ 0 h 124"/>
                  <a:gd name="T26" fmla="*/ 0 w 112"/>
                  <a:gd name="T27" fmla="*/ 0 h 124"/>
                  <a:gd name="T28" fmla="*/ 0 w 112"/>
                  <a:gd name="T29" fmla="*/ 0 h 124"/>
                  <a:gd name="T30" fmla="*/ 0 w 112"/>
                  <a:gd name="T31" fmla="*/ 0 h 124"/>
                  <a:gd name="T32" fmla="*/ 0 w 112"/>
                  <a:gd name="T33" fmla="*/ 0 h 124"/>
                  <a:gd name="T34" fmla="*/ 0 w 112"/>
                  <a:gd name="T35" fmla="*/ 0 h 124"/>
                  <a:gd name="T36" fmla="*/ 0 w 112"/>
                  <a:gd name="T37" fmla="*/ 0 h 124"/>
                  <a:gd name="T38" fmla="*/ 0 w 112"/>
                  <a:gd name="T39" fmla="*/ 0 h 124"/>
                  <a:gd name="T40" fmla="*/ 0 w 112"/>
                  <a:gd name="T41" fmla="*/ 0 h 124"/>
                  <a:gd name="T42" fmla="*/ 0 w 112"/>
                  <a:gd name="T43" fmla="*/ 0 h 124"/>
                  <a:gd name="T44" fmla="*/ 0 w 112"/>
                  <a:gd name="T45" fmla="*/ 0 h 124"/>
                  <a:gd name="T46" fmla="*/ 0 w 112"/>
                  <a:gd name="T47" fmla="*/ 0 h 124"/>
                  <a:gd name="T48" fmla="*/ 0 w 112"/>
                  <a:gd name="T49" fmla="*/ 0 h 124"/>
                  <a:gd name="T50" fmla="*/ 0 w 112"/>
                  <a:gd name="T51" fmla="*/ 0 h 124"/>
                  <a:gd name="T52" fmla="*/ 0 w 112"/>
                  <a:gd name="T53" fmla="*/ 0 h 124"/>
                  <a:gd name="T54" fmla="*/ 0 w 112"/>
                  <a:gd name="T55" fmla="*/ 0 h 124"/>
                  <a:gd name="T56" fmla="*/ 0 w 112"/>
                  <a:gd name="T57" fmla="*/ 0 h 124"/>
                  <a:gd name="T58" fmla="*/ 0 w 112"/>
                  <a:gd name="T59" fmla="*/ 0 h 124"/>
                  <a:gd name="T60" fmla="*/ 0 w 112"/>
                  <a:gd name="T61" fmla="*/ 0 h 124"/>
                  <a:gd name="T62" fmla="*/ 0 w 112"/>
                  <a:gd name="T63" fmla="*/ 0 h 124"/>
                  <a:gd name="T64" fmla="*/ 0 w 112"/>
                  <a:gd name="T65" fmla="*/ 0 h 124"/>
                  <a:gd name="T66" fmla="*/ 0 w 112"/>
                  <a:gd name="T67" fmla="*/ 0 h 124"/>
                  <a:gd name="T68" fmla="*/ 0 w 112"/>
                  <a:gd name="T69" fmla="*/ 0 h 124"/>
                  <a:gd name="T70" fmla="*/ 0 w 112"/>
                  <a:gd name="T71" fmla="*/ 0 h 124"/>
                  <a:gd name="T72" fmla="*/ 0 w 112"/>
                  <a:gd name="T73" fmla="*/ 0 h 124"/>
                  <a:gd name="T74" fmla="*/ 0 w 112"/>
                  <a:gd name="T75" fmla="*/ 0 h 124"/>
                  <a:gd name="T76" fmla="*/ 0 w 112"/>
                  <a:gd name="T77" fmla="*/ 0 h 124"/>
                  <a:gd name="T78" fmla="*/ 0 w 112"/>
                  <a:gd name="T79" fmla="*/ 0 h 124"/>
                  <a:gd name="T80" fmla="*/ 0 w 112"/>
                  <a:gd name="T81" fmla="*/ 0 h 124"/>
                  <a:gd name="T82" fmla="*/ 0 w 112"/>
                  <a:gd name="T83" fmla="*/ 0 h 124"/>
                  <a:gd name="T84" fmla="*/ 0 w 112"/>
                  <a:gd name="T85" fmla="*/ 0 h 124"/>
                  <a:gd name="T86" fmla="*/ 0 w 112"/>
                  <a:gd name="T87" fmla="*/ 0 h 124"/>
                  <a:gd name="T88" fmla="*/ 0 w 112"/>
                  <a:gd name="T89" fmla="*/ 0 h 124"/>
                  <a:gd name="T90" fmla="*/ 0 w 112"/>
                  <a:gd name="T91" fmla="*/ 0 h 124"/>
                  <a:gd name="T92" fmla="*/ 0 w 112"/>
                  <a:gd name="T93" fmla="*/ 0 h 124"/>
                  <a:gd name="T94" fmla="*/ 0 w 112"/>
                  <a:gd name="T95" fmla="*/ 0 h 124"/>
                  <a:gd name="T96" fmla="*/ 0 w 112"/>
                  <a:gd name="T97" fmla="*/ 0 h 124"/>
                  <a:gd name="T98" fmla="*/ 0 w 112"/>
                  <a:gd name="T99" fmla="*/ 0 h 124"/>
                  <a:gd name="T100" fmla="*/ 0 w 112"/>
                  <a:gd name="T101" fmla="*/ 0 h 124"/>
                  <a:gd name="T102" fmla="*/ 0 w 112"/>
                  <a:gd name="T103" fmla="*/ 0 h 124"/>
                  <a:gd name="T104" fmla="*/ 0 w 112"/>
                  <a:gd name="T105" fmla="*/ 0 h 124"/>
                  <a:gd name="T106" fmla="*/ 0 w 112"/>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2" h="124">
                    <a:moveTo>
                      <a:pt x="112" y="109"/>
                    </a:moveTo>
                    <a:lnTo>
                      <a:pt x="112" y="109"/>
                    </a:lnTo>
                    <a:lnTo>
                      <a:pt x="105" y="114"/>
                    </a:lnTo>
                    <a:lnTo>
                      <a:pt x="100" y="120"/>
                    </a:lnTo>
                    <a:lnTo>
                      <a:pt x="92" y="122"/>
                    </a:lnTo>
                    <a:lnTo>
                      <a:pt x="86" y="124"/>
                    </a:lnTo>
                    <a:lnTo>
                      <a:pt x="82" y="124"/>
                    </a:lnTo>
                    <a:lnTo>
                      <a:pt x="78" y="122"/>
                    </a:lnTo>
                    <a:lnTo>
                      <a:pt x="75" y="120"/>
                    </a:lnTo>
                    <a:lnTo>
                      <a:pt x="73" y="118"/>
                    </a:lnTo>
                    <a:lnTo>
                      <a:pt x="70" y="112"/>
                    </a:lnTo>
                    <a:lnTo>
                      <a:pt x="69" y="104"/>
                    </a:lnTo>
                    <a:lnTo>
                      <a:pt x="60" y="112"/>
                    </a:lnTo>
                    <a:lnTo>
                      <a:pt x="51" y="118"/>
                    </a:lnTo>
                    <a:lnTo>
                      <a:pt x="40" y="122"/>
                    </a:lnTo>
                    <a:lnTo>
                      <a:pt x="29" y="124"/>
                    </a:lnTo>
                    <a:lnTo>
                      <a:pt x="22" y="124"/>
                    </a:lnTo>
                    <a:lnTo>
                      <a:pt x="17" y="122"/>
                    </a:lnTo>
                    <a:lnTo>
                      <a:pt x="13" y="120"/>
                    </a:lnTo>
                    <a:lnTo>
                      <a:pt x="8" y="116"/>
                    </a:lnTo>
                    <a:lnTo>
                      <a:pt x="5" y="113"/>
                    </a:lnTo>
                    <a:lnTo>
                      <a:pt x="3" y="108"/>
                    </a:lnTo>
                    <a:lnTo>
                      <a:pt x="1" y="104"/>
                    </a:lnTo>
                    <a:lnTo>
                      <a:pt x="0" y="99"/>
                    </a:lnTo>
                    <a:lnTo>
                      <a:pt x="1" y="91"/>
                    </a:lnTo>
                    <a:lnTo>
                      <a:pt x="4" y="86"/>
                    </a:lnTo>
                    <a:lnTo>
                      <a:pt x="8" y="81"/>
                    </a:lnTo>
                    <a:lnTo>
                      <a:pt x="14" y="76"/>
                    </a:lnTo>
                    <a:lnTo>
                      <a:pt x="22" y="72"/>
                    </a:lnTo>
                    <a:lnTo>
                      <a:pt x="34" y="67"/>
                    </a:lnTo>
                    <a:lnTo>
                      <a:pt x="69" y="55"/>
                    </a:lnTo>
                    <a:lnTo>
                      <a:pt x="69" y="37"/>
                    </a:lnTo>
                    <a:lnTo>
                      <a:pt x="69" y="32"/>
                    </a:lnTo>
                    <a:lnTo>
                      <a:pt x="68" y="28"/>
                    </a:lnTo>
                    <a:lnTo>
                      <a:pt x="65" y="24"/>
                    </a:lnTo>
                    <a:lnTo>
                      <a:pt x="62" y="20"/>
                    </a:lnTo>
                    <a:lnTo>
                      <a:pt x="58" y="19"/>
                    </a:lnTo>
                    <a:lnTo>
                      <a:pt x="55" y="16"/>
                    </a:lnTo>
                    <a:lnTo>
                      <a:pt x="49" y="15"/>
                    </a:lnTo>
                    <a:lnTo>
                      <a:pt x="43" y="15"/>
                    </a:lnTo>
                    <a:lnTo>
                      <a:pt x="35" y="16"/>
                    </a:lnTo>
                    <a:lnTo>
                      <a:pt x="30" y="20"/>
                    </a:lnTo>
                    <a:lnTo>
                      <a:pt x="25" y="25"/>
                    </a:lnTo>
                    <a:lnTo>
                      <a:pt x="23" y="33"/>
                    </a:lnTo>
                    <a:lnTo>
                      <a:pt x="22" y="38"/>
                    </a:lnTo>
                    <a:lnTo>
                      <a:pt x="18" y="41"/>
                    </a:lnTo>
                    <a:lnTo>
                      <a:pt x="14" y="43"/>
                    </a:lnTo>
                    <a:lnTo>
                      <a:pt x="9" y="45"/>
                    </a:lnTo>
                    <a:lnTo>
                      <a:pt x="7" y="43"/>
                    </a:lnTo>
                    <a:lnTo>
                      <a:pt x="5" y="42"/>
                    </a:lnTo>
                    <a:lnTo>
                      <a:pt x="4" y="39"/>
                    </a:lnTo>
                    <a:lnTo>
                      <a:pt x="5" y="34"/>
                    </a:lnTo>
                    <a:lnTo>
                      <a:pt x="7" y="29"/>
                    </a:lnTo>
                    <a:lnTo>
                      <a:pt x="9" y="26"/>
                    </a:lnTo>
                    <a:lnTo>
                      <a:pt x="12" y="22"/>
                    </a:lnTo>
                    <a:lnTo>
                      <a:pt x="22" y="16"/>
                    </a:lnTo>
                    <a:lnTo>
                      <a:pt x="34" y="10"/>
                    </a:lnTo>
                    <a:lnTo>
                      <a:pt x="46" y="3"/>
                    </a:lnTo>
                    <a:lnTo>
                      <a:pt x="51" y="2"/>
                    </a:lnTo>
                    <a:lnTo>
                      <a:pt x="57" y="0"/>
                    </a:lnTo>
                    <a:lnTo>
                      <a:pt x="68" y="2"/>
                    </a:lnTo>
                    <a:lnTo>
                      <a:pt x="78" y="6"/>
                    </a:lnTo>
                    <a:lnTo>
                      <a:pt x="83" y="10"/>
                    </a:lnTo>
                    <a:lnTo>
                      <a:pt x="86" y="13"/>
                    </a:lnTo>
                    <a:lnTo>
                      <a:pt x="88" y="17"/>
                    </a:lnTo>
                    <a:lnTo>
                      <a:pt x="90" y="22"/>
                    </a:lnTo>
                    <a:lnTo>
                      <a:pt x="90" y="95"/>
                    </a:lnTo>
                    <a:lnTo>
                      <a:pt x="91" y="102"/>
                    </a:lnTo>
                    <a:lnTo>
                      <a:pt x="92" y="107"/>
                    </a:lnTo>
                    <a:lnTo>
                      <a:pt x="95" y="109"/>
                    </a:lnTo>
                    <a:lnTo>
                      <a:pt x="99" y="109"/>
                    </a:lnTo>
                    <a:lnTo>
                      <a:pt x="104" y="108"/>
                    </a:lnTo>
                    <a:lnTo>
                      <a:pt x="109" y="105"/>
                    </a:lnTo>
                    <a:lnTo>
                      <a:pt x="112" y="109"/>
                    </a:lnTo>
                    <a:close/>
                    <a:moveTo>
                      <a:pt x="69" y="63"/>
                    </a:moveTo>
                    <a:lnTo>
                      <a:pt x="69" y="63"/>
                    </a:lnTo>
                    <a:lnTo>
                      <a:pt x="56" y="67"/>
                    </a:lnTo>
                    <a:lnTo>
                      <a:pt x="40" y="72"/>
                    </a:lnTo>
                    <a:lnTo>
                      <a:pt x="33" y="76"/>
                    </a:lnTo>
                    <a:lnTo>
                      <a:pt x="27" y="81"/>
                    </a:lnTo>
                    <a:lnTo>
                      <a:pt x="23" y="86"/>
                    </a:lnTo>
                    <a:lnTo>
                      <a:pt x="22" y="90"/>
                    </a:lnTo>
                    <a:lnTo>
                      <a:pt x="21" y="92"/>
                    </a:lnTo>
                    <a:lnTo>
                      <a:pt x="23" y="100"/>
                    </a:lnTo>
                    <a:lnTo>
                      <a:pt x="27" y="105"/>
                    </a:lnTo>
                    <a:lnTo>
                      <a:pt x="33" y="111"/>
                    </a:lnTo>
                    <a:lnTo>
                      <a:pt x="36" y="111"/>
                    </a:lnTo>
                    <a:lnTo>
                      <a:pt x="40" y="112"/>
                    </a:lnTo>
                    <a:lnTo>
                      <a:pt x="48" y="111"/>
                    </a:lnTo>
                    <a:lnTo>
                      <a:pt x="56" y="107"/>
                    </a:lnTo>
                    <a:lnTo>
                      <a:pt x="62" y="102"/>
                    </a:lnTo>
                    <a:lnTo>
                      <a:pt x="69" y="96"/>
                    </a:lnTo>
                    <a:lnTo>
                      <a:pt x="69"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7" name="Freeform 465"/>
              <p:cNvSpPr>
                <a:spLocks/>
              </p:cNvSpPr>
              <p:nvPr userDrawn="1"/>
            </p:nvSpPr>
            <p:spPr bwMode="auto">
              <a:xfrm>
                <a:off x="819" y="265"/>
                <a:ext cx="19" cy="67"/>
              </a:xfrm>
              <a:custGeom>
                <a:avLst/>
                <a:gdLst>
                  <a:gd name="T0" fmla="*/ 0 w 56"/>
                  <a:gd name="T1" fmla="*/ 0 h 200"/>
                  <a:gd name="T2" fmla="*/ 0 w 56"/>
                  <a:gd name="T3" fmla="*/ 0 h 200"/>
                  <a:gd name="T4" fmla="*/ 0 w 56"/>
                  <a:gd name="T5" fmla="*/ 0 h 200"/>
                  <a:gd name="T6" fmla="*/ 0 w 56"/>
                  <a:gd name="T7" fmla="*/ 0 h 200"/>
                  <a:gd name="T8" fmla="*/ 0 w 56"/>
                  <a:gd name="T9" fmla="*/ 0 h 200"/>
                  <a:gd name="T10" fmla="*/ 0 w 56"/>
                  <a:gd name="T11" fmla="*/ 0 h 200"/>
                  <a:gd name="T12" fmla="*/ 0 w 56"/>
                  <a:gd name="T13" fmla="*/ 0 h 200"/>
                  <a:gd name="T14" fmla="*/ 0 w 56"/>
                  <a:gd name="T15" fmla="*/ 0 h 200"/>
                  <a:gd name="T16" fmla="*/ 0 w 56"/>
                  <a:gd name="T17" fmla="*/ 0 h 200"/>
                  <a:gd name="T18" fmla="*/ 0 w 56"/>
                  <a:gd name="T19" fmla="*/ 0 h 200"/>
                  <a:gd name="T20" fmla="*/ 0 w 56"/>
                  <a:gd name="T21" fmla="*/ 0 h 200"/>
                  <a:gd name="T22" fmla="*/ 0 w 56"/>
                  <a:gd name="T23" fmla="*/ 0 h 200"/>
                  <a:gd name="T24" fmla="*/ 0 w 56"/>
                  <a:gd name="T25" fmla="*/ 0 h 200"/>
                  <a:gd name="T26" fmla="*/ 0 w 56"/>
                  <a:gd name="T27" fmla="*/ 0 h 200"/>
                  <a:gd name="T28" fmla="*/ 0 w 56"/>
                  <a:gd name="T29" fmla="*/ 0 h 200"/>
                  <a:gd name="T30" fmla="*/ 0 w 56"/>
                  <a:gd name="T31" fmla="*/ 0 h 200"/>
                  <a:gd name="T32" fmla="*/ 0 w 56"/>
                  <a:gd name="T33" fmla="*/ 0 h 200"/>
                  <a:gd name="T34" fmla="*/ 0 w 56"/>
                  <a:gd name="T35" fmla="*/ 0 h 200"/>
                  <a:gd name="T36" fmla="*/ 0 w 56"/>
                  <a:gd name="T37" fmla="*/ 0 h 200"/>
                  <a:gd name="T38" fmla="*/ 0 w 56"/>
                  <a:gd name="T39" fmla="*/ 0 h 200"/>
                  <a:gd name="T40" fmla="*/ 0 w 56"/>
                  <a:gd name="T41" fmla="*/ 0 h 200"/>
                  <a:gd name="T42" fmla="*/ 0 w 56"/>
                  <a:gd name="T43" fmla="*/ 0 h 200"/>
                  <a:gd name="T44" fmla="*/ 0 w 56"/>
                  <a:gd name="T45" fmla="*/ 0 h 200"/>
                  <a:gd name="T46" fmla="*/ 0 w 56"/>
                  <a:gd name="T47" fmla="*/ 0 h 200"/>
                  <a:gd name="T48" fmla="*/ 0 w 56"/>
                  <a:gd name="T49" fmla="*/ 0 h 200"/>
                  <a:gd name="T50" fmla="*/ 0 w 56"/>
                  <a:gd name="T51" fmla="*/ 0 h 200"/>
                  <a:gd name="T52" fmla="*/ 0 w 56"/>
                  <a:gd name="T53" fmla="*/ 0 h 200"/>
                  <a:gd name="T54" fmla="*/ 0 w 56"/>
                  <a:gd name="T55" fmla="*/ 0 h 200"/>
                  <a:gd name="T56" fmla="*/ 0 w 56"/>
                  <a:gd name="T57" fmla="*/ 0 h 200"/>
                  <a:gd name="T58" fmla="*/ 0 w 56"/>
                  <a:gd name="T59" fmla="*/ 0 h 200"/>
                  <a:gd name="T60" fmla="*/ 0 w 56"/>
                  <a:gd name="T61" fmla="*/ 0 h 200"/>
                  <a:gd name="T62" fmla="*/ 0 w 56"/>
                  <a:gd name="T63" fmla="*/ 0 h 200"/>
                  <a:gd name="T64" fmla="*/ 0 w 56"/>
                  <a:gd name="T65" fmla="*/ 0 h 200"/>
                  <a:gd name="T66" fmla="*/ 0 w 56"/>
                  <a:gd name="T67" fmla="*/ 0 h 200"/>
                  <a:gd name="T68" fmla="*/ 0 w 56"/>
                  <a:gd name="T69" fmla="*/ 0 h 200"/>
                  <a:gd name="T70" fmla="*/ 0 w 56"/>
                  <a:gd name="T71" fmla="*/ 0 h 2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 h="200">
                    <a:moveTo>
                      <a:pt x="0" y="193"/>
                    </a:moveTo>
                    <a:lnTo>
                      <a:pt x="4" y="193"/>
                    </a:lnTo>
                    <a:lnTo>
                      <a:pt x="10" y="193"/>
                    </a:lnTo>
                    <a:lnTo>
                      <a:pt x="13" y="192"/>
                    </a:lnTo>
                    <a:lnTo>
                      <a:pt x="16" y="189"/>
                    </a:lnTo>
                    <a:lnTo>
                      <a:pt x="17" y="184"/>
                    </a:lnTo>
                    <a:lnTo>
                      <a:pt x="17" y="39"/>
                    </a:lnTo>
                    <a:lnTo>
                      <a:pt x="17" y="29"/>
                    </a:lnTo>
                    <a:lnTo>
                      <a:pt x="16" y="26"/>
                    </a:lnTo>
                    <a:lnTo>
                      <a:pt x="15" y="23"/>
                    </a:lnTo>
                    <a:lnTo>
                      <a:pt x="10" y="21"/>
                    </a:lnTo>
                    <a:lnTo>
                      <a:pt x="4" y="18"/>
                    </a:lnTo>
                    <a:lnTo>
                      <a:pt x="4" y="14"/>
                    </a:lnTo>
                    <a:lnTo>
                      <a:pt x="19" y="9"/>
                    </a:lnTo>
                    <a:lnTo>
                      <a:pt x="30" y="4"/>
                    </a:lnTo>
                    <a:lnTo>
                      <a:pt x="37" y="0"/>
                    </a:lnTo>
                    <a:lnTo>
                      <a:pt x="38" y="1"/>
                    </a:lnTo>
                    <a:lnTo>
                      <a:pt x="38" y="4"/>
                    </a:lnTo>
                    <a:lnTo>
                      <a:pt x="38" y="184"/>
                    </a:lnTo>
                    <a:lnTo>
                      <a:pt x="39" y="189"/>
                    </a:lnTo>
                    <a:lnTo>
                      <a:pt x="42" y="192"/>
                    </a:lnTo>
                    <a:lnTo>
                      <a:pt x="46" y="193"/>
                    </a:lnTo>
                    <a:lnTo>
                      <a:pt x="51" y="193"/>
                    </a:lnTo>
                    <a:lnTo>
                      <a:pt x="56" y="193"/>
                    </a:lnTo>
                    <a:lnTo>
                      <a:pt x="56" y="200"/>
                    </a:lnTo>
                    <a:lnTo>
                      <a:pt x="29" y="200"/>
                    </a:lnTo>
                    <a:lnTo>
                      <a:pt x="0" y="200"/>
                    </a:lnTo>
                    <a:lnTo>
                      <a:pt x="0" y="1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8" name="Freeform 466"/>
              <p:cNvSpPr>
                <a:spLocks/>
              </p:cNvSpPr>
              <p:nvPr userDrawn="1"/>
            </p:nvSpPr>
            <p:spPr bwMode="auto">
              <a:xfrm>
                <a:off x="870" y="271"/>
                <a:ext cx="49" cy="61"/>
              </a:xfrm>
              <a:custGeom>
                <a:avLst/>
                <a:gdLst>
                  <a:gd name="T0" fmla="*/ 0 w 148"/>
                  <a:gd name="T1" fmla="*/ 0 h 182"/>
                  <a:gd name="T2" fmla="*/ 0 w 148"/>
                  <a:gd name="T3" fmla="*/ 0 h 182"/>
                  <a:gd name="T4" fmla="*/ 0 w 148"/>
                  <a:gd name="T5" fmla="*/ 0 h 182"/>
                  <a:gd name="T6" fmla="*/ 0 w 148"/>
                  <a:gd name="T7" fmla="*/ 0 h 182"/>
                  <a:gd name="T8" fmla="*/ 0 w 148"/>
                  <a:gd name="T9" fmla="*/ 0 h 182"/>
                  <a:gd name="T10" fmla="*/ 0 w 148"/>
                  <a:gd name="T11" fmla="*/ 0 h 182"/>
                  <a:gd name="T12" fmla="*/ 0 w 148"/>
                  <a:gd name="T13" fmla="*/ 0 h 182"/>
                  <a:gd name="T14" fmla="*/ 0 w 148"/>
                  <a:gd name="T15" fmla="*/ 0 h 182"/>
                  <a:gd name="T16" fmla="*/ 0 w 148"/>
                  <a:gd name="T17" fmla="*/ 0 h 182"/>
                  <a:gd name="T18" fmla="*/ 0 w 148"/>
                  <a:gd name="T19" fmla="*/ 0 h 182"/>
                  <a:gd name="T20" fmla="*/ 0 w 148"/>
                  <a:gd name="T21" fmla="*/ 0 h 182"/>
                  <a:gd name="T22" fmla="*/ 0 w 148"/>
                  <a:gd name="T23" fmla="*/ 0 h 182"/>
                  <a:gd name="T24" fmla="*/ 0 w 148"/>
                  <a:gd name="T25" fmla="*/ 0 h 182"/>
                  <a:gd name="T26" fmla="*/ 0 w 148"/>
                  <a:gd name="T27" fmla="*/ 0 h 182"/>
                  <a:gd name="T28" fmla="*/ 0 w 148"/>
                  <a:gd name="T29" fmla="*/ 0 h 182"/>
                  <a:gd name="T30" fmla="*/ 0 w 148"/>
                  <a:gd name="T31" fmla="*/ 0 h 182"/>
                  <a:gd name="T32" fmla="*/ 0 w 148"/>
                  <a:gd name="T33" fmla="*/ 0 h 182"/>
                  <a:gd name="T34" fmla="*/ 0 w 148"/>
                  <a:gd name="T35" fmla="*/ 0 h 182"/>
                  <a:gd name="T36" fmla="*/ 0 w 148"/>
                  <a:gd name="T37" fmla="*/ 0 h 182"/>
                  <a:gd name="T38" fmla="*/ 0 w 148"/>
                  <a:gd name="T39" fmla="*/ 0 h 182"/>
                  <a:gd name="T40" fmla="*/ 0 w 148"/>
                  <a:gd name="T41" fmla="*/ 0 h 182"/>
                  <a:gd name="T42" fmla="*/ 0 w 148"/>
                  <a:gd name="T43" fmla="*/ 0 h 182"/>
                  <a:gd name="T44" fmla="*/ 0 w 148"/>
                  <a:gd name="T45" fmla="*/ 0 h 182"/>
                  <a:gd name="T46" fmla="*/ 0 w 148"/>
                  <a:gd name="T47" fmla="*/ 0 h 182"/>
                  <a:gd name="T48" fmla="*/ 0 w 148"/>
                  <a:gd name="T49" fmla="*/ 0 h 182"/>
                  <a:gd name="T50" fmla="*/ 0 w 148"/>
                  <a:gd name="T51" fmla="*/ 0 h 182"/>
                  <a:gd name="T52" fmla="*/ 0 w 148"/>
                  <a:gd name="T53" fmla="*/ 0 h 182"/>
                  <a:gd name="T54" fmla="*/ 0 w 148"/>
                  <a:gd name="T55" fmla="*/ 0 h 182"/>
                  <a:gd name="T56" fmla="*/ 0 w 148"/>
                  <a:gd name="T57" fmla="*/ 0 h 182"/>
                  <a:gd name="T58" fmla="*/ 0 w 148"/>
                  <a:gd name="T59" fmla="*/ 0 h 182"/>
                  <a:gd name="T60" fmla="*/ 0 w 148"/>
                  <a:gd name="T61" fmla="*/ 0 h 182"/>
                  <a:gd name="T62" fmla="*/ 0 w 148"/>
                  <a:gd name="T63" fmla="*/ 0 h 182"/>
                  <a:gd name="T64" fmla="*/ 0 w 148"/>
                  <a:gd name="T65" fmla="*/ 0 h 182"/>
                  <a:gd name="T66" fmla="*/ 0 w 148"/>
                  <a:gd name="T67" fmla="*/ 0 h 182"/>
                  <a:gd name="T68" fmla="*/ 0 w 148"/>
                  <a:gd name="T69" fmla="*/ 0 h 182"/>
                  <a:gd name="T70" fmla="*/ 0 w 148"/>
                  <a:gd name="T71" fmla="*/ 0 h 182"/>
                  <a:gd name="T72" fmla="*/ 0 w 148"/>
                  <a:gd name="T73" fmla="*/ 0 h 182"/>
                  <a:gd name="T74" fmla="*/ 0 w 148"/>
                  <a:gd name="T75" fmla="*/ 0 h 182"/>
                  <a:gd name="T76" fmla="*/ 0 w 148"/>
                  <a:gd name="T77" fmla="*/ 0 h 182"/>
                  <a:gd name="T78" fmla="*/ 0 w 148"/>
                  <a:gd name="T79" fmla="*/ 0 h 182"/>
                  <a:gd name="T80" fmla="*/ 0 w 148"/>
                  <a:gd name="T81" fmla="*/ 0 h 182"/>
                  <a:gd name="T82" fmla="*/ 0 w 148"/>
                  <a:gd name="T83" fmla="*/ 0 h 182"/>
                  <a:gd name="T84" fmla="*/ 0 w 148"/>
                  <a:gd name="T85" fmla="*/ 0 h 1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8" h="182">
                    <a:moveTo>
                      <a:pt x="50" y="82"/>
                    </a:moveTo>
                    <a:lnTo>
                      <a:pt x="85" y="82"/>
                    </a:lnTo>
                    <a:lnTo>
                      <a:pt x="92" y="82"/>
                    </a:lnTo>
                    <a:lnTo>
                      <a:pt x="97" y="79"/>
                    </a:lnTo>
                    <a:lnTo>
                      <a:pt x="101" y="77"/>
                    </a:lnTo>
                    <a:lnTo>
                      <a:pt x="104" y="73"/>
                    </a:lnTo>
                    <a:lnTo>
                      <a:pt x="106" y="66"/>
                    </a:lnTo>
                    <a:lnTo>
                      <a:pt x="107" y="60"/>
                    </a:lnTo>
                    <a:lnTo>
                      <a:pt x="113" y="60"/>
                    </a:lnTo>
                    <a:lnTo>
                      <a:pt x="111" y="88"/>
                    </a:lnTo>
                    <a:lnTo>
                      <a:pt x="111" y="104"/>
                    </a:lnTo>
                    <a:lnTo>
                      <a:pt x="113" y="118"/>
                    </a:lnTo>
                    <a:lnTo>
                      <a:pt x="107" y="118"/>
                    </a:lnTo>
                    <a:lnTo>
                      <a:pt x="106" y="109"/>
                    </a:lnTo>
                    <a:lnTo>
                      <a:pt x="105" y="104"/>
                    </a:lnTo>
                    <a:lnTo>
                      <a:pt x="104" y="99"/>
                    </a:lnTo>
                    <a:lnTo>
                      <a:pt x="101" y="96"/>
                    </a:lnTo>
                    <a:lnTo>
                      <a:pt x="97" y="95"/>
                    </a:lnTo>
                    <a:lnTo>
                      <a:pt x="92" y="94"/>
                    </a:lnTo>
                    <a:lnTo>
                      <a:pt x="79" y="94"/>
                    </a:lnTo>
                    <a:lnTo>
                      <a:pt x="50" y="94"/>
                    </a:lnTo>
                    <a:lnTo>
                      <a:pt x="50" y="138"/>
                    </a:lnTo>
                    <a:lnTo>
                      <a:pt x="52" y="156"/>
                    </a:lnTo>
                    <a:lnTo>
                      <a:pt x="53" y="161"/>
                    </a:lnTo>
                    <a:lnTo>
                      <a:pt x="54" y="166"/>
                    </a:lnTo>
                    <a:lnTo>
                      <a:pt x="58" y="170"/>
                    </a:lnTo>
                    <a:lnTo>
                      <a:pt x="62" y="173"/>
                    </a:lnTo>
                    <a:lnTo>
                      <a:pt x="69" y="174"/>
                    </a:lnTo>
                    <a:lnTo>
                      <a:pt x="78" y="174"/>
                    </a:lnTo>
                    <a:lnTo>
                      <a:pt x="93" y="174"/>
                    </a:lnTo>
                    <a:lnTo>
                      <a:pt x="110" y="171"/>
                    </a:lnTo>
                    <a:lnTo>
                      <a:pt x="118" y="170"/>
                    </a:lnTo>
                    <a:lnTo>
                      <a:pt x="123" y="167"/>
                    </a:lnTo>
                    <a:lnTo>
                      <a:pt x="128" y="164"/>
                    </a:lnTo>
                    <a:lnTo>
                      <a:pt x="133" y="157"/>
                    </a:lnTo>
                    <a:lnTo>
                      <a:pt x="137" y="151"/>
                    </a:lnTo>
                    <a:lnTo>
                      <a:pt x="141" y="141"/>
                    </a:lnTo>
                    <a:lnTo>
                      <a:pt x="148" y="141"/>
                    </a:lnTo>
                    <a:lnTo>
                      <a:pt x="141" y="162"/>
                    </a:lnTo>
                    <a:lnTo>
                      <a:pt x="137" y="182"/>
                    </a:lnTo>
                    <a:lnTo>
                      <a:pt x="58" y="182"/>
                    </a:lnTo>
                    <a:lnTo>
                      <a:pt x="0" y="182"/>
                    </a:lnTo>
                    <a:lnTo>
                      <a:pt x="0" y="175"/>
                    </a:lnTo>
                    <a:lnTo>
                      <a:pt x="8" y="175"/>
                    </a:lnTo>
                    <a:lnTo>
                      <a:pt x="14" y="174"/>
                    </a:lnTo>
                    <a:lnTo>
                      <a:pt x="18" y="173"/>
                    </a:lnTo>
                    <a:lnTo>
                      <a:pt x="21" y="170"/>
                    </a:lnTo>
                    <a:lnTo>
                      <a:pt x="23" y="166"/>
                    </a:lnTo>
                    <a:lnTo>
                      <a:pt x="25" y="161"/>
                    </a:lnTo>
                    <a:lnTo>
                      <a:pt x="25" y="145"/>
                    </a:lnTo>
                    <a:lnTo>
                      <a:pt x="25" y="30"/>
                    </a:lnTo>
                    <a:lnTo>
                      <a:pt x="25" y="17"/>
                    </a:lnTo>
                    <a:lnTo>
                      <a:pt x="23" y="13"/>
                    </a:lnTo>
                    <a:lnTo>
                      <a:pt x="21" y="11"/>
                    </a:lnTo>
                    <a:lnTo>
                      <a:pt x="17" y="8"/>
                    </a:lnTo>
                    <a:lnTo>
                      <a:pt x="13" y="8"/>
                    </a:lnTo>
                    <a:lnTo>
                      <a:pt x="0" y="7"/>
                    </a:lnTo>
                    <a:lnTo>
                      <a:pt x="0" y="0"/>
                    </a:lnTo>
                    <a:lnTo>
                      <a:pt x="53" y="0"/>
                    </a:lnTo>
                    <a:lnTo>
                      <a:pt x="128" y="0"/>
                    </a:lnTo>
                    <a:lnTo>
                      <a:pt x="128" y="39"/>
                    </a:lnTo>
                    <a:lnTo>
                      <a:pt x="123" y="40"/>
                    </a:lnTo>
                    <a:lnTo>
                      <a:pt x="122" y="31"/>
                    </a:lnTo>
                    <a:lnTo>
                      <a:pt x="119" y="25"/>
                    </a:lnTo>
                    <a:lnTo>
                      <a:pt x="115" y="20"/>
                    </a:lnTo>
                    <a:lnTo>
                      <a:pt x="110" y="15"/>
                    </a:lnTo>
                    <a:lnTo>
                      <a:pt x="105" y="12"/>
                    </a:lnTo>
                    <a:lnTo>
                      <a:pt x="98" y="9"/>
                    </a:lnTo>
                    <a:lnTo>
                      <a:pt x="91" y="8"/>
                    </a:lnTo>
                    <a:lnTo>
                      <a:pt x="82" y="8"/>
                    </a:lnTo>
                    <a:lnTo>
                      <a:pt x="50" y="8"/>
                    </a:lnTo>
                    <a:lnTo>
                      <a:pt x="50"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9" name="Freeform 467"/>
              <p:cNvSpPr>
                <a:spLocks/>
              </p:cNvSpPr>
              <p:nvPr userDrawn="1"/>
            </p:nvSpPr>
            <p:spPr bwMode="auto">
              <a:xfrm>
                <a:off x="921" y="293"/>
                <a:ext cx="45" cy="39"/>
              </a:xfrm>
              <a:custGeom>
                <a:avLst/>
                <a:gdLst>
                  <a:gd name="T0" fmla="*/ 0 w 135"/>
                  <a:gd name="T1" fmla="*/ 0 h 116"/>
                  <a:gd name="T2" fmla="*/ 0 w 135"/>
                  <a:gd name="T3" fmla="*/ 0 h 116"/>
                  <a:gd name="T4" fmla="*/ 0 w 135"/>
                  <a:gd name="T5" fmla="*/ 0 h 116"/>
                  <a:gd name="T6" fmla="*/ 0 w 135"/>
                  <a:gd name="T7" fmla="*/ 0 h 116"/>
                  <a:gd name="T8" fmla="*/ 0 w 135"/>
                  <a:gd name="T9" fmla="*/ 0 h 116"/>
                  <a:gd name="T10" fmla="*/ 0 w 135"/>
                  <a:gd name="T11" fmla="*/ 0 h 116"/>
                  <a:gd name="T12" fmla="*/ 0 w 135"/>
                  <a:gd name="T13" fmla="*/ 0 h 116"/>
                  <a:gd name="T14" fmla="*/ 0 w 135"/>
                  <a:gd name="T15" fmla="*/ 0 h 116"/>
                  <a:gd name="T16" fmla="*/ 0 w 135"/>
                  <a:gd name="T17" fmla="*/ 0 h 116"/>
                  <a:gd name="T18" fmla="*/ 0 w 135"/>
                  <a:gd name="T19" fmla="*/ 0 h 116"/>
                  <a:gd name="T20" fmla="*/ 0 w 135"/>
                  <a:gd name="T21" fmla="*/ 0 h 116"/>
                  <a:gd name="T22" fmla="*/ 0 w 135"/>
                  <a:gd name="T23" fmla="*/ 0 h 116"/>
                  <a:gd name="T24" fmla="*/ 0 w 135"/>
                  <a:gd name="T25" fmla="*/ 0 h 116"/>
                  <a:gd name="T26" fmla="*/ 0 w 135"/>
                  <a:gd name="T27" fmla="*/ 0 h 116"/>
                  <a:gd name="T28" fmla="*/ 0 w 135"/>
                  <a:gd name="T29" fmla="*/ 0 h 116"/>
                  <a:gd name="T30" fmla="*/ 0 w 135"/>
                  <a:gd name="T31" fmla="*/ 0 h 116"/>
                  <a:gd name="T32" fmla="*/ 0 w 135"/>
                  <a:gd name="T33" fmla="*/ 0 h 116"/>
                  <a:gd name="T34" fmla="*/ 0 w 135"/>
                  <a:gd name="T35" fmla="*/ 0 h 116"/>
                  <a:gd name="T36" fmla="*/ 0 w 135"/>
                  <a:gd name="T37" fmla="*/ 0 h 116"/>
                  <a:gd name="T38" fmla="*/ 0 w 135"/>
                  <a:gd name="T39" fmla="*/ 0 h 116"/>
                  <a:gd name="T40" fmla="*/ 0 w 135"/>
                  <a:gd name="T41" fmla="*/ 0 h 116"/>
                  <a:gd name="T42" fmla="*/ 0 w 135"/>
                  <a:gd name="T43" fmla="*/ 0 h 116"/>
                  <a:gd name="T44" fmla="*/ 0 w 135"/>
                  <a:gd name="T45" fmla="*/ 0 h 116"/>
                  <a:gd name="T46" fmla="*/ 0 w 135"/>
                  <a:gd name="T47" fmla="*/ 0 h 116"/>
                  <a:gd name="T48" fmla="*/ 0 w 135"/>
                  <a:gd name="T49" fmla="*/ 0 h 116"/>
                  <a:gd name="T50" fmla="*/ 0 w 135"/>
                  <a:gd name="T51" fmla="*/ 0 h 116"/>
                  <a:gd name="T52" fmla="*/ 0 w 135"/>
                  <a:gd name="T53" fmla="*/ 0 h 116"/>
                  <a:gd name="T54" fmla="*/ 0 w 135"/>
                  <a:gd name="T55" fmla="*/ 0 h 116"/>
                  <a:gd name="T56" fmla="*/ 0 w 135"/>
                  <a:gd name="T57" fmla="*/ 0 h 116"/>
                  <a:gd name="T58" fmla="*/ 0 w 135"/>
                  <a:gd name="T59" fmla="*/ 0 h 116"/>
                  <a:gd name="T60" fmla="*/ 0 w 135"/>
                  <a:gd name="T61" fmla="*/ 0 h 116"/>
                  <a:gd name="T62" fmla="*/ 0 w 135"/>
                  <a:gd name="T63" fmla="*/ 0 h 116"/>
                  <a:gd name="T64" fmla="*/ 0 w 135"/>
                  <a:gd name="T65" fmla="*/ 0 h 116"/>
                  <a:gd name="T66" fmla="*/ 0 w 135"/>
                  <a:gd name="T67" fmla="*/ 0 h 116"/>
                  <a:gd name="T68" fmla="*/ 0 w 135"/>
                  <a:gd name="T69" fmla="*/ 0 h 116"/>
                  <a:gd name="T70" fmla="*/ 0 w 135"/>
                  <a:gd name="T71" fmla="*/ 0 h 116"/>
                  <a:gd name="T72" fmla="*/ 0 w 135"/>
                  <a:gd name="T73" fmla="*/ 0 h 116"/>
                  <a:gd name="T74" fmla="*/ 0 w 135"/>
                  <a:gd name="T75" fmla="*/ 0 h 116"/>
                  <a:gd name="T76" fmla="*/ 0 w 135"/>
                  <a:gd name="T77" fmla="*/ 0 h 116"/>
                  <a:gd name="T78" fmla="*/ 0 w 135"/>
                  <a:gd name="T79" fmla="*/ 0 h 116"/>
                  <a:gd name="T80" fmla="*/ 0 w 135"/>
                  <a:gd name="T81" fmla="*/ 0 h 116"/>
                  <a:gd name="T82" fmla="*/ 0 w 135"/>
                  <a:gd name="T83" fmla="*/ 0 h 116"/>
                  <a:gd name="T84" fmla="*/ 0 w 135"/>
                  <a:gd name="T85" fmla="*/ 0 h 116"/>
                  <a:gd name="T86" fmla="*/ 0 w 135"/>
                  <a:gd name="T87" fmla="*/ 0 h 1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35" h="116">
                    <a:moveTo>
                      <a:pt x="0" y="109"/>
                    </a:moveTo>
                    <a:lnTo>
                      <a:pt x="0" y="109"/>
                    </a:lnTo>
                    <a:lnTo>
                      <a:pt x="10" y="109"/>
                    </a:lnTo>
                    <a:lnTo>
                      <a:pt x="17" y="107"/>
                    </a:lnTo>
                    <a:lnTo>
                      <a:pt x="24" y="103"/>
                    </a:lnTo>
                    <a:lnTo>
                      <a:pt x="30" y="95"/>
                    </a:lnTo>
                    <a:lnTo>
                      <a:pt x="59" y="63"/>
                    </a:lnTo>
                    <a:lnTo>
                      <a:pt x="41" y="38"/>
                    </a:lnTo>
                    <a:lnTo>
                      <a:pt x="29" y="24"/>
                    </a:lnTo>
                    <a:lnTo>
                      <a:pt x="19" y="12"/>
                    </a:lnTo>
                    <a:lnTo>
                      <a:pt x="15" y="9"/>
                    </a:lnTo>
                    <a:lnTo>
                      <a:pt x="12" y="8"/>
                    </a:lnTo>
                    <a:lnTo>
                      <a:pt x="6" y="7"/>
                    </a:lnTo>
                    <a:lnTo>
                      <a:pt x="6" y="0"/>
                    </a:lnTo>
                    <a:lnTo>
                      <a:pt x="32" y="2"/>
                    </a:lnTo>
                    <a:lnTo>
                      <a:pt x="61" y="0"/>
                    </a:lnTo>
                    <a:lnTo>
                      <a:pt x="61" y="7"/>
                    </a:lnTo>
                    <a:lnTo>
                      <a:pt x="51" y="8"/>
                    </a:lnTo>
                    <a:lnTo>
                      <a:pt x="48" y="9"/>
                    </a:lnTo>
                    <a:lnTo>
                      <a:pt x="47" y="12"/>
                    </a:lnTo>
                    <a:lnTo>
                      <a:pt x="51" y="17"/>
                    </a:lnTo>
                    <a:lnTo>
                      <a:pt x="59" y="29"/>
                    </a:lnTo>
                    <a:lnTo>
                      <a:pt x="73" y="46"/>
                    </a:lnTo>
                    <a:lnTo>
                      <a:pt x="89" y="29"/>
                    </a:lnTo>
                    <a:lnTo>
                      <a:pt x="95" y="18"/>
                    </a:lnTo>
                    <a:lnTo>
                      <a:pt x="98" y="15"/>
                    </a:lnTo>
                    <a:lnTo>
                      <a:pt x="99" y="12"/>
                    </a:lnTo>
                    <a:lnTo>
                      <a:pt x="99" y="11"/>
                    </a:lnTo>
                    <a:lnTo>
                      <a:pt x="98" y="9"/>
                    </a:lnTo>
                    <a:lnTo>
                      <a:pt x="94" y="8"/>
                    </a:lnTo>
                    <a:lnTo>
                      <a:pt x="87" y="7"/>
                    </a:lnTo>
                    <a:lnTo>
                      <a:pt x="87" y="0"/>
                    </a:lnTo>
                    <a:lnTo>
                      <a:pt x="115" y="2"/>
                    </a:lnTo>
                    <a:lnTo>
                      <a:pt x="135" y="0"/>
                    </a:lnTo>
                    <a:lnTo>
                      <a:pt x="135" y="7"/>
                    </a:lnTo>
                    <a:lnTo>
                      <a:pt x="126" y="8"/>
                    </a:lnTo>
                    <a:lnTo>
                      <a:pt x="120" y="11"/>
                    </a:lnTo>
                    <a:lnTo>
                      <a:pt x="113" y="15"/>
                    </a:lnTo>
                    <a:lnTo>
                      <a:pt x="107" y="21"/>
                    </a:lnTo>
                    <a:lnTo>
                      <a:pt x="78" y="53"/>
                    </a:lnTo>
                    <a:lnTo>
                      <a:pt x="100" y="82"/>
                    </a:lnTo>
                    <a:lnTo>
                      <a:pt x="113" y="99"/>
                    </a:lnTo>
                    <a:lnTo>
                      <a:pt x="121" y="107"/>
                    </a:lnTo>
                    <a:lnTo>
                      <a:pt x="125" y="108"/>
                    </a:lnTo>
                    <a:lnTo>
                      <a:pt x="130" y="109"/>
                    </a:lnTo>
                    <a:lnTo>
                      <a:pt x="135" y="109"/>
                    </a:lnTo>
                    <a:lnTo>
                      <a:pt x="135" y="116"/>
                    </a:lnTo>
                    <a:lnTo>
                      <a:pt x="107" y="116"/>
                    </a:lnTo>
                    <a:lnTo>
                      <a:pt x="78" y="116"/>
                    </a:lnTo>
                    <a:lnTo>
                      <a:pt x="78" y="109"/>
                    </a:lnTo>
                    <a:lnTo>
                      <a:pt x="89" y="109"/>
                    </a:lnTo>
                    <a:lnTo>
                      <a:pt x="91" y="108"/>
                    </a:lnTo>
                    <a:lnTo>
                      <a:pt x="91" y="105"/>
                    </a:lnTo>
                    <a:lnTo>
                      <a:pt x="87" y="100"/>
                    </a:lnTo>
                    <a:lnTo>
                      <a:pt x="80" y="88"/>
                    </a:lnTo>
                    <a:lnTo>
                      <a:pt x="64" y="69"/>
                    </a:lnTo>
                    <a:lnTo>
                      <a:pt x="48" y="87"/>
                    </a:lnTo>
                    <a:lnTo>
                      <a:pt x="39" y="99"/>
                    </a:lnTo>
                    <a:lnTo>
                      <a:pt x="34" y="105"/>
                    </a:lnTo>
                    <a:lnTo>
                      <a:pt x="35" y="108"/>
                    </a:lnTo>
                    <a:lnTo>
                      <a:pt x="39" y="109"/>
                    </a:lnTo>
                    <a:lnTo>
                      <a:pt x="50" y="109"/>
                    </a:lnTo>
                    <a:lnTo>
                      <a:pt x="50" y="116"/>
                    </a:lnTo>
                    <a:lnTo>
                      <a:pt x="25" y="116"/>
                    </a:lnTo>
                    <a:lnTo>
                      <a:pt x="0" y="116"/>
                    </a:lnTo>
                    <a:lnTo>
                      <a:pt x="0"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0" name="Freeform 468"/>
              <p:cNvSpPr>
                <a:spLocks noEditPoints="1"/>
              </p:cNvSpPr>
              <p:nvPr userDrawn="1"/>
            </p:nvSpPr>
            <p:spPr bwMode="auto">
              <a:xfrm>
                <a:off x="97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5" y="114"/>
                    </a:lnTo>
                    <a:lnTo>
                      <a:pt x="98" y="120"/>
                    </a:lnTo>
                    <a:lnTo>
                      <a:pt x="92" y="122"/>
                    </a:lnTo>
                    <a:lnTo>
                      <a:pt x="84" y="124"/>
                    </a:lnTo>
                    <a:lnTo>
                      <a:pt x="80" y="124"/>
                    </a:lnTo>
                    <a:lnTo>
                      <a:pt x="77" y="122"/>
                    </a:lnTo>
                    <a:lnTo>
                      <a:pt x="75" y="120"/>
                    </a:lnTo>
                    <a:lnTo>
                      <a:pt x="72" y="118"/>
                    </a:lnTo>
                    <a:lnTo>
                      <a:pt x="70" y="112"/>
                    </a:lnTo>
                    <a:lnTo>
                      <a:pt x="68" y="104"/>
                    </a:lnTo>
                    <a:lnTo>
                      <a:pt x="59" y="112"/>
                    </a:lnTo>
                    <a:lnTo>
                      <a:pt x="49" y="118"/>
                    </a:lnTo>
                    <a:lnTo>
                      <a:pt x="38" y="122"/>
                    </a:lnTo>
                    <a:lnTo>
                      <a:pt x="28" y="124"/>
                    </a:lnTo>
                    <a:lnTo>
                      <a:pt x="22" y="124"/>
                    </a:lnTo>
                    <a:lnTo>
                      <a:pt x="16" y="122"/>
                    </a:lnTo>
                    <a:lnTo>
                      <a:pt x="11" y="120"/>
                    </a:lnTo>
                    <a:lnTo>
                      <a:pt x="7" y="116"/>
                    </a:lnTo>
                    <a:lnTo>
                      <a:pt x="3" y="113"/>
                    </a:lnTo>
                    <a:lnTo>
                      <a:pt x="1" y="108"/>
                    </a:lnTo>
                    <a:lnTo>
                      <a:pt x="0" y="104"/>
                    </a:lnTo>
                    <a:lnTo>
                      <a:pt x="0" y="99"/>
                    </a:lnTo>
                    <a:lnTo>
                      <a:pt x="1" y="91"/>
                    </a:lnTo>
                    <a:lnTo>
                      <a:pt x="2" y="86"/>
                    </a:lnTo>
                    <a:lnTo>
                      <a:pt x="6" y="81"/>
                    </a:lnTo>
                    <a:lnTo>
                      <a:pt x="12" y="76"/>
                    </a:lnTo>
                    <a:lnTo>
                      <a:pt x="22" y="72"/>
                    </a:lnTo>
                    <a:lnTo>
                      <a:pt x="33" y="67"/>
                    </a:lnTo>
                    <a:lnTo>
                      <a:pt x="67" y="55"/>
                    </a:lnTo>
                    <a:lnTo>
                      <a:pt x="67" y="37"/>
                    </a:lnTo>
                    <a:lnTo>
                      <a:pt x="67" y="32"/>
                    </a:lnTo>
                    <a:lnTo>
                      <a:pt x="66" y="28"/>
                    </a:lnTo>
                    <a:lnTo>
                      <a:pt x="64" y="24"/>
                    </a:lnTo>
                    <a:lnTo>
                      <a:pt x="62" y="20"/>
                    </a:lnTo>
                    <a:lnTo>
                      <a:pt x="58" y="19"/>
                    </a:lnTo>
                    <a:lnTo>
                      <a:pt x="53" y="16"/>
                    </a:lnTo>
                    <a:lnTo>
                      <a:pt x="47" y="15"/>
                    </a:lnTo>
                    <a:lnTo>
                      <a:pt x="42" y="15"/>
                    </a:lnTo>
                    <a:lnTo>
                      <a:pt x="35" y="16"/>
                    </a:lnTo>
                    <a:lnTo>
                      <a:pt x="28" y="20"/>
                    </a:lnTo>
                    <a:lnTo>
                      <a:pt x="24" y="25"/>
                    </a:lnTo>
                    <a:lnTo>
                      <a:pt x="23" y="33"/>
                    </a:lnTo>
                    <a:lnTo>
                      <a:pt x="22" y="38"/>
                    </a:lnTo>
                    <a:lnTo>
                      <a:pt x="18" y="41"/>
                    </a:lnTo>
                    <a:lnTo>
                      <a:pt x="12" y="43"/>
                    </a:lnTo>
                    <a:lnTo>
                      <a:pt x="7" y="45"/>
                    </a:lnTo>
                    <a:lnTo>
                      <a:pt x="5" y="43"/>
                    </a:lnTo>
                    <a:lnTo>
                      <a:pt x="3" y="42"/>
                    </a:lnTo>
                    <a:lnTo>
                      <a:pt x="3" y="39"/>
                    </a:lnTo>
                    <a:lnTo>
                      <a:pt x="3" y="34"/>
                    </a:lnTo>
                    <a:lnTo>
                      <a:pt x="5" y="29"/>
                    </a:lnTo>
                    <a:lnTo>
                      <a:pt x="7" y="26"/>
                    </a:lnTo>
                    <a:lnTo>
                      <a:pt x="11" y="22"/>
                    </a:lnTo>
                    <a:lnTo>
                      <a:pt x="20" y="16"/>
                    </a:lnTo>
                    <a:lnTo>
                      <a:pt x="33" y="10"/>
                    </a:lnTo>
                    <a:lnTo>
                      <a:pt x="45" y="3"/>
                    </a:lnTo>
                    <a:lnTo>
                      <a:pt x="50" y="2"/>
                    </a:lnTo>
                    <a:lnTo>
                      <a:pt x="57" y="0"/>
                    </a:lnTo>
                    <a:lnTo>
                      <a:pt x="67" y="2"/>
                    </a:lnTo>
                    <a:lnTo>
                      <a:pt x="77" y="6"/>
                    </a:lnTo>
                    <a:lnTo>
                      <a:pt x="81" y="10"/>
                    </a:lnTo>
                    <a:lnTo>
                      <a:pt x="85" y="13"/>
                    </a:lnTo>
                    <a:lnTo>
                      <a:pt x="88" y="17"/>
                    </a:lnTo>
                    <a:lnTo>
                      <a:pt x="89" y="22"/>
                    </a:lnTo>
                    <a:lnTo>
                      <a:pt x="89" y="95"/>
                    </a:lnTo>
                    <a:lnTo>
                      <a:pt x="89" y="102"/>
                    </a:lnTo>
                    <a:lnTo>
                      <a:pt x="92" y="107"/>
                    </a:lnTo>
                    <a:lnTo>
                      <a:pt x="94" y="109"/>
                    </a:lnTo>
                    <a:lnTo>
                      <a:pt x="98" y="109"/>
                    </a:lnTo>
                    <a:lnTo>
                      <a:pt x="103" y="108"/>
                    </a:lnTo>
                    <a:lnTo>
                      <a:pt x="107" y="105"/>
                    </a:lnTo>
                    <a:lnTo>
                      <a:pt x="110" y="109"/>
                    </a:lnTo>
                    <a:close/>
                    <a:moveTo>
                      <a:pt x="67" y="63"/>
                    </a:moveTo>
                    <a:lnTo>
                      <a:pt x="67" y="63"/>
                    </a:lnTo>
                    <a:lnTo>
                      <a:pt x="54" y="67"/>
                    </a:lnTo>
                    <a:lnTo>
                      <a:pt x="38" y="72"/>
                    </a:lnTo>
                    <a:lnTo>
                      <a:pt x="32" y="76"/>
                    </a:lnTo>
                    <a:lnTo>
                      <a:pt x="25" y="81"/>
                    </a:lnTo>
                    <a:lnTo>
                      <a:pt x="22" y="86"/>
                    </a:lnTo>
                    <a:lnTo>
                      <a:pt x="20" y="90"/>
                    </a:lnTo>
                    <a:lnTo>
                      <a:pt x="20" y="92"/>
                    </a:lnTo>
                    <a:lnTo>
                      <a:pt x="22" y="100"/>
                    </a:lnTo>
                    <a:lnTo>
                      <a:pt x="25" y="105"/>
                    </a:lnTo>
                    <a:lnTo>
                      <a:pt x="32" y="111"/>
                    </a:lnTo>
                    <a:lnTo>
                      <a:pt x="35" y="111"/>
                    </a:lnTo>
                    <a:lnTo>
                      <a:pt x="38" y="112"/>
                    </a:lnTo>
                    <a:lnTo>
                      <a:pt x="47" y="111"/>
                    </a:lnTo>
                    <a:lnTo>
                      <a:pt x="54" y="107"/>
                    </a:lnTo>
                    <a:lnTo>
                      <a:pt x="62"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1" name="Freeform 469"/>
              <p:cNvSpPr>
                <a:spLocks/>
              </p:cNvSpPr>
              <p:nvPr userDrawn="1"/>
            </p:nvSpPr>
            <p:spPr bwMode="auto">
              <a:xfrm>
                <a:off x="1013" y="292"/>
                <a:ext cx="68" cy="40"/>
              </a:xfrm>
              <a:custGeom>
                <a:avLst/>
                <a:gdLst>
                  <a:gd name="T0" fmla="*/ 0 w 205"/>
                  <a:gd name="T1" fmla="*/ 0 h 120"/>
                  <a:gd name="T2" fmla="*/ 0 w 205"/>
                  <a:gd name="T3" fmla="*/ 0 h 120"/>
                  <a:gd name="T4" fmla="*/ 0 w 205"/>
                  <a:gd name="T5" fmla="*/ 0 h 120"/>
                  <a:gd name="T6" fmla="*/ 0 w 205"/>
                  <a:gd name="T7" fmla="*/ 0 h 120"/>
                  <a:gd name="T8" fmla="*/ 0 w 205"/>
                  <a:gd name="T9" fmla="*/ 0 h 120"/>
                  <a:gd name="T10" fmla="*/ 0 w 205"/>
                  <a:gd name="T11" fmla="*/ 0 h 120"/>
                  <a:gd name="T12" fmla="*/ 0 w 205"/>
                  <a:gd name="T13" fmla="*/ 0 h 120"/>
                  <a:gd name="T14" fmla="*/ 0 w 205"/>
                  <a:gd name="T15" fmla="*/ 0 h 120"/>
                  <a:gd name="T16" fmla="*/ 0 w 205"/>
                  <a:gd name="T17" fmla="*/ 0 h 120"/>
                  <a:gd name="T18" fmla="*/ 0 w 205"/>
                  <a:gd name="T19" fmla="*/ 0 h 120"/>
                  <a:gd name="T20" fmla="*/ 0 w 205"/>
                  <a:gd name="T21" fmla="*/ 0 h 120"/>
                  <a:gd name="T22" fmla="*/ 0 w 205"/>
                  <a:gd name="T23" fmla="*/ 0 h 120"/>
                  <a:gd name="T24" fmla="*/ 0 w 205"/>
                  <a:gd name="T25" fmla="*/ 0 h 120"/>
                  <a:gd name="T26" fmla="*/ 0 w 205"/>
                  <a:gd name="T27" fmla="*/ 0 h 120"/>
                  <a:gd name="T28" fmla="*/ 0 w 205"/>
                  <a:gd name="T29" fmla="*/ 0 h 120"/>
                  <a:gd name="T30" fmla="*/ 0 w 205"/>
                  <a:gd name="T31" fmla="*/ 0 h 120"/>
                  <a:gd name="T32" fmla="*/ 0 w 205"/>
                  <a:gd name="T33" fmla="*/ 0 h 120"/>
                  <a:gd name="T34" fmla="*/ 0 w 205"/>
                  <a:gd name="T35" fmla="*/ 0 h 120"/>
                  <a:gd name="T36" fmla="*/ 0 w 205"/>
                  <a:gd name="T37" fmla="*/ 0 h 120"/>
                  <a:gd name="T38" fmla="*/ 0 w 205"/>
                  <a:gd name="T39" fmla="*/ 0 h 120"/>
                  <a:gd name="T40" fmla="*/ 0 w 205"/>
                  <a:gd name="T41" fmla="*/ 0 h 120"/>
                  <a:gd name="T42" fmla="*/ 0 w 205"/>
                  <a:gd name="T43" fmla="*/ 0 h 120"/>
                  <a:gd name="T44" fmla="*/ 0 w 205"/>
                  <a:gd name="T45" fmla="*/ 0 h 120"/>
                  <a:gd name="T46" fmla="*/ 0 w 205"/>
                  <a:gd name="T47" fmla="*/ 0 h 120"/>
                  <a:gd name="T48" fmla="*/ 0 w 205"/>
                  <a:gd name="T49" fmla="*/ 0 h 120"/>
                  <a:gd name="T50" fmla="*/ 0 w 205"/>
                  <a:gd name="T51" fmla="*/ 0 h 120"/>
                  <a:gd name="T52" fmla="*/ 0 w 205"/>
                  <a:gd name="T53" fmla="*/ 0 h 120"/>
                  <a:gd name="T54" fmla="*/ 0 w 205"/>
                  <a:gd name="T55" fmla="*/ 0 h 120"/>
                  <a:gd name="T56" fmla="*/ 0 w 205"/>
                  <a:gd name="T57" fmla="*/ 0 h 120"/>
                  <a:gd name="T58" fmla="*/ 0 w 205"/>
                  <a:gd name="T59" fmla="*/ 0 h 120"/>
                  <a:gd name="T60" fmla="*/ 0 w 205"/>
                  <a:gd name="T61" fmla="*/ 0 h 120"/>
                  <a:gd name="T62" fmla="*/ 0 w 205"/>
                  <a:gd name="T63" fmla="*/ 0 h 120"/>
                  <a:gd name="T64" fmla="*/ 0 w 205"/>
                  <a:gd name="T65" fmla="*/ 0 h 120"/>
                  <a:gd name="T66" fmla="*/ 0 w 205"/>
                  <a:gd name="T67" fmla="*/ 0 h 120"/>
                  <a:gd name="T68" fmla="*/ 0 w 205"/>
                  <a:gd name="T69" fmla="*/ 0 h 120"/>
                  <a:gd name="T70" fmla="*/ 0 w 205"/>
                  <a:gd name="T71" fmla="*/ 0 h 120"/>
                  <a:gd name="T72" fmla="*/ 0 w 205"/>
                  <a:gd name="T73" fmla="*/ 0 h 120"/>
                  <a:gd name="T74" fmla="*/ 0 w 205"/>
                  <a:gd name="T75" fmla="*/ 0 h 120"/>
                  <a:gd name="T76" fmla="*/ 0 w 205"/>
                  <a:gd name="T77" fmla="*/ 0 h 120"/>
                  <a:gd name="T78" fmla="*/ 0 w 205"/>
                  <a:gd name="T79" fmla="*/ 0 h 120"/>
                  <a:gd name="T80" fmla="*/ 0 w 205"/>
                  <a:gd name="T81" fmla="*/ 0 h 120"/>
                  <a:gd name="T82" fmla="*/ 0 w 205"/>
                  <a:gd name="T83" fmla="*/ 0 h 120"/>
                  <a:gd name="T84" fmla="*/ 0 w 205"/>
                  <a:gd name="T85" fmla="*/ 0 h 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5" h="120">
                    <a:moveTo>
                      <a:pt x="18" y="34"/>
                    </a:moveTo>
                    <a:lnTo>
                      <a:pt x="18" y="34"/>
                    </a:lnTo>
                    <a:lnTo>
                      <a:pt x="18" y="26"/>
                    </a:lnTo>
                    <a:lnTo>
                      <a:pt x="16" y="22"/>
                    </a:lnTo>
                    <a:lnTo>
                      <a:pt x="12" y="19"/>
                    </a:lnTo>
                    <a:lnTo>
                      <a:pt x="5" y="16"/>
                    </a:lnTo>
                    <a:lnTo>
                      <a:pt x="5" y="11"/>
                    </a:lnTo>
                    <a:lnTo>
                      <a:pt x="32" y="2"/>
                    </a:lnTo>
                    <a:lnTo>
                      <a:pt x="38" y="0"/>
                    </a:lnTo>
                    <a:lnTo>
                      <a:pt x="39" y="2"/>
                    </a:lnTo>
                    <a:lnTo>
                      <a:pt x="39" y="4"/>
                    </a:lnTo>
                    <a:lnTo>
                      <a:pt x="39" y="20"/>
                    </a:lnTo>
                    <a:lnTo>
                      <a:pt x="49" y="13"/>
                    </a:lnTo>
                    <a:lnTo>
                      <a:pt x="61" y="7"/>
                    </a:lnTo>
                    <a:lnTo>
                      <a:pt x="71" y="2"/>
                    </a:lnTo>
                    <a:lnTo>
                      <a:pt x="78" y="0"/>
                    </a:lnTo>
                    <a:lnTo>
                      <a:pt x="84" y="0"/>
                    </a:lnTo>
                    <a:lnTo>
                      <a:pt x="95" y="2"/>
                    </a:lnTo>
                    <a:lnTo>
                      <a:pt x="102" y="6"/>
                    </a:lnTo>
                    <a:lnTo>
                      <a:pt x="105" y="8"/>
                    </a:lnTo>
                    <a:lnTo>
                      <a:pt x="109" y="12"/>
                    </a:lnTo>
                    <a:lnTo>
                      <a:pt x="110" y="16"/>
                    </a:lnTo>
                    <a:lnTo>
                      <a:pt x="113" y="21"/>
                    </a:lnTo>
                    <a:lnTo>
                      <a:pt x="123" y="13"/>
                    </a:lnTo>
                    <a:lnTo>
                      <a:pt x="134" y="7"/>
                    </a:lnTo>
                    <a:lnTo>
                      <a:pt x="144" y="3"/>
                    </a:lnTo>
                    <a:lnTo>
                      <a:pt x="150" y="2"/>
                    </a:lnTo>
                    <a:lnTo>
                      <a:pt x="157" y="0"/>
                    </a:lnTo>
                    <a:lnTo>
                      <a:pt x="165" y="2"/>
                    </a:lnTo>
                    <a:lnTo>
                      <a:pt x="171" y="4"/>
                    </a:lnTo>
                    <a:lnTo>
                      <a:pt x="178" y="7"/>
                    </a:lnTo>
                    <a:lnTo>
                      <a:pt x="181" y="12"/>
                    </a:lnTo>
                    <a:lnTo>
                      <a:pt x="184" y="17"/>
                    </a:lnTo>
                    <a:lnTo>
                      <a:pt x="187" y="24"/>
                    </a:lnTo>
                    <a:lnTo>
                      <a:pt x="188" y="30"/>
                    </a:lnTo>
                    <a:lnTo>
                      <a:pt x="188" y="38"/>
                    </a:lnTo>
                    <a:lnTo>
                      <a:pt x="188" y="104"/>
                    </a:lnTo>
                    <a:lnTo>
                      <a:pt x="189" y="109"/>
                    </a:lnTo>
                    <a:lnTo>
                      <a:pt x="192" y="112"/>
                    </a:lnTo>
                    <a:lnTo>
                      <a:pt x="196" y="113"/>
                    </a:lnTo>
                    <a:lnTo>
                      <a:pt x="201" y="113"/>
                    </a:lnTo>
                    <a:lnTo>
                      <a:pt x="205" y="113"/>
                    </a:lnTo>
                    <a:lnTo>
                      <a:pt x="205" y="120"/>
                    </a:lnTo>
                    <a:lnTo>
                      <a:pt x="179" y="120"/>
                    </a:lnTo>
                    <a:lnTo>
                      <a:pt x="150" y="120"/>
                    </a:lnTo>
                    <a:lnTo>
                      <a:pt x="150" y="113"/>
                    </a:lnTo>
                    <a:lnTo>
                      <a:pt x="156" y="113"/>
                    </a:lnTo>
                    <a:lnTo>
                      <a:pt x="159" y="113"/>
                    </a:lnTo>
                    <a:lnTo>
                      <a:pt x="163" y="112"/>
                    </a:lnTo>
                    <a:lnTo>
                      <a:pt x="166" y="109"/>
                    </a:lnTo>
                    <a:lnTo>
                      <a:pt x="167" y="104"/>
                    </a:lnTo>
                    <a:lnTo>
                      <a:pt x="167" y="47"/>
                    </a:lnTo>
                    <a:lnTo>
                      <a:pt x="167" y="35"/>
                    </a:lnTo>
                    <a:lnTo>
                      <a:pt x="166" y="29"/>
                    </a:lnTo>
                    <a:lnTo>
                      <a:pt x="163" y="25"/>
                    </a:lnTo>
                    <a:lnTo>
                      <a:pt x="161" y="21"/>
                    </a:lnTo>
                    <a:lnTo>
                      <a:pt x="157" y="17"/>
                    </a:lnTo>
                    <a:lnTo>
                      <a:pt x="152" y="16"/>
                    </a:lnTo>
                    <a:lnTo>
                      <a:pt x="145" y="15"/>
                    </a:lnTo>
                    <a:lnTo>
                      <a:pt x="136" y="16"/>
                    </a:lnTo>
                    <a:lnTo>
                      <a:pt x="128" y="20"/>
                    </a:lnTo>
                    <a:lnTo>
                      <a:pt x="119" y="24"/>
                    </a:lnTo>
                    <a:lnTo>
                      <a:pt x="114" y="28"/>
                    </a:lnTo>
                    <a:lnTo>
                      <a:pt x="114" y="104"/>
                    </a:lnTo>
                    <a:lnTo>
                      <a:pt x="115" y="109"/>
                    </a:lnTo>
                    <a:lnTo>
                      <a:pt x="118" y="112"/>
                    </a:lnTo>
                    <a:lnTo>
                      <a:pt x="122" y="113"/>
                    </a:lnTo>
                    <a:lnTo>
                      <a:pt x="127" y="113"/>
                    </a:lnTo>
                    <a:lnTo>
                      <a:pt x="132" y="113"/>
                    </a:lnTo>
                    <a:lnTo>
                      <a:pt x="132" y="120"/>
                    </a:lnTo>
                    <a:lnTo>
                      <a:pt x="104" y="120"/>
                    </a:lnTo>
                    <a:lnTo>
                      <a:pt x="75" y="120"/>
                    </a:lnTo>
                    <a:lnTo>
                      <a:pt x="75" y="113"/>
                    </a:lnTo>
                    <a:lnTo>
                      <a:pt x="80" y="113"/>
                    </a:lnTo>
                    <a:lnTo>
                      <a:pt x="86" y="113"/>
                    </a:lnTo>
                    <a:lnTo>
                      <a:pt x="89" y="112"/>
                    </a:lnTo>
                    <a:lnTo>
                      <a:pt x="92" y="109"/>
                    </a:lnTo>
                    <a:lnTo>
                      <a:pt x="93" y="104"/>
                    </a:lnTo>
                    <a:lnTo>
                      <a:pt x="93" y="47"/>
                    </a:lnTo>
                    <a:lnTo>
                      <a:pt x="92" y="35"/>
                    </a:lnTo>
                    <a:lnTo>
                      <a:pt x="91" y="29"/>
                    </a:lnTo>
                    <a:lnTo>
                      <a:pt x="89" y="25"/>
                    </a:lnTo>
                    <a:lnTo>
                      <a:pt x="86" y="21"/>
                    </a:lnTo>
                    <a:lnTo>
                      <a:pt x="82" y="17"/>
                    </a:lnTo>
                    <a:lnTo>
                      <a:pt x="76" y="16"/>
                    </a:lnTo>
                    <a:lnTo>
                      <a:pt x="70" y="15"/>
                    </a:lnTo>
                    <a:lnTo>
                      <a:pt x="62" y="16"/>
                    </a:lnTo>
                    <a:lnTo>
                      <a:pt x="53" y="20"/>
                    </a:lnTo>
                    <a:lnTo>
                      <a:pt x="45" y="24"/>
                    </a:lnTo>
                    <a:lnTo>
                      <a:pt x="39" y="28"/>
                    </a:lnTo>
                    <a:lnTo>
                      <a:pt x="39" y="104"/>
                    </a:lnTo>
                    <a:lnTo>
                      <a:pt x="40" y="109"/>
                    </a:lnTo>
                    <a:lnTo>
                      <a:pt x="43" y="112"/>
                    </a:lnTo>
                    <a:lnTo>
                      <a:pt x="48" y="113"/>
                    </a:lnTo>
                    <a:lnTo>
                      <a:pt x="52" y="113"/>
                    </a:lnTo>
                    <a:lnTo>
                      <a:pt x="57" y="113"/>
                    </a:lnTo>
                    <a:lnTo>
                      <a:pt x="57" y="120"/>
                    </a:lnTo>
                    <a:lnTo>
                      <a:pt x="30" y="120"/>
                    </a:lnTo>
                    <a:lnTo>
                      <a:pt x="0" y="120"/>
                    </a:lnTo>
                    <a:lnTo>
                      <a:pt x="0" y="113"/>
                    </a:lnTo>
                    <a:lnTo>
                      <a:pt x="6" y="113"/>
                    </a:lnTo>
                    <a:lnTo>
                      <a:pt x="12" y="113"/>
                    </a:lnTo>
                    <a:lnTo>
                      <a:pt x="16" y="112"/>
                    </a:lnTo>
                    <a:lnTo>
                      <a:pt x="18" y="109"/>
                    </a:lnTo>
                    <a:lnTo>
                      <a:pt x="18" y="104"/>
                    </a:lnTo>
                    <a:lnTo>
                      <a:pt x="18"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2" name="Freeform 470"/>
              <p:cNvSpPr>
                <a:spLocks noEditPoints="1"/>
              </p:cNvSpPr>
              <p:nvPr userDrawn="1"/>
            </p:nvSpPr>
            <p:spPr bwMode="auto">
              <a:xfrm>
                <a:off x="1087" y="270"/>
                <a:ext cx="19" cy="62"/>
              </a:xfrm>
              <a:custGeom>
                <a:avLst/>
                <a:gdLst>
                  <a:gd name="T0" fmla="*/ 0 w 56"/>
                  <a:gd name="T1" fmla="*/ 0 h 186"/>
                  <a:gd name="T2" fmla="*/ 0 w 56"/>
                  <a:gd name="T3" fmla="*/ 0 h 186"/>
                  <a:gd name="T4" fmla="*/ 0 w 56"/>
                  <a:gd name="T5" fmla="*/ 0 h 186"/>
                  <a:gd name="T6" fmla="*/ 0 w 56"/>
                  <a:gd name="T7" fmla="*/ 0 h 186"/>
                  <a:gd name="T8" fmla="*/ 0 w 56"/>
                  <a:gd name="T9" fmla="*/ 0 h 186"/>
                  <a:gd name="T10" fmla="*/ 0 w 56"/>
                  <a:gd name="T11" fmla="*/ 0 h 186"/>
                  <a:gd name="T12" fmla="*/ 0 w 56"/>
                  <a:gd name="T13" fmla="*/ 0 h 186"/>
                  <a:gd name="T14" fmla="*/ 0 w 56"/>
                  <a:gd name="T15" fmla="*/ 0 h 186"/>
                  <a:gd name="T16" fmla="*/ 0 w 56"/>
                  <a:gd name="T17" fmla="*/ 0 h 186"/>
                  <a:gd name="T18" fmla="*/ 0 w 56"/>
                  <a:gd name="T19" fmla="*/ 0 h 186"/>
                  <a:gd name="T20" fmla="*/ 0 w 56"/>
                  <a:gd name="T21" fmla="*/ 0 h 186"/>
                  <a:gd name="T22" fmla="*/ 0 w 56"/>
                  <a:gd name="T23" fmla="*/ 0 h 186"/>
                  <a:gd name="T24" fmla="*/ 0 w 56"/>
                  <a:gd name="T25" fmla="*/ 0 h 186"/>
                  <a:gd name="T26" fmla="*/ 0 w 56"/>
                  <a:gd name="T27" fmla="*/ 0 h 186"/>
                  <a:gd name="T28" fmla="*/ 0 w 56"/>
                  <a:gd name="T29" fmla="*/ 0 h 186"/>
                  <a:gd name="T30" fmla="*/ 0 w 56"/>
                  <a:gd name="T31" fmla="*/ 0 h 186"/>
                  <a:gd name="T32" fmla="*/ 0 w 56"/>
                  <a:gd name="T33" fmla="*/ 0 h 186"/>
                  <a:gd name="T34" fmla="*/ 0 w 56"/>
                  <a:gd name="T35" fmla="*/ 0 h 186"/>
                  <a:gd name="T36" fmla="*/ 0 w 56"/>
                  <a:gd name="T37" fmla="*/ 0 h 186"/>
                  <a:gd name="T38" fmla="*/ 0 w 56"/>
                  <a:gd name="T39" fmla="*/ 0 h 186"/>
                  <a:gd name="T40" fmla="*/ 0 w 56"/>
                  <a:gd name="T41" fmla="*/ 0 h 186"/>
                  <a:gd name="T42" fmla="*/ 0 w 56"/>
                  <a:gd name="T43" fmla="*/ 0 h 186"/>
                  <a:gd name="T44" fmla="*/ 0 w 56"/>
                  <a:gd name="T45" fmla="*/ 0 h 186"/>
                  <a:gd name="T46" fmla="*/ 0 w 56"/>
                  <a:gd name="T47" fmla="*/ 0 h 186"/>
                  <a:gd name="T48" fmla="*/ 0 w 56"/>
                  <a:gd name="T49" fmla="*/ 0 h 186"/>
                  <a:gd name="T50" fmla="*/ 0 w 56"/>
                  <a:gd name="T51" fmla="*/ 0 h 186"/>
                  <a:gd name="T52" fmla="*/ 0 w 56"/>
                  <a:gd name="T53" fmla="*/ 0 h 186"/>
                  <a:gd name="T54" fmla="*/ 0 w 56"/>
                  <a:gd name="T55" fmla="*/ 0 h 186"/>
                  <a:gd name="T56" fmla="*/ 0 w 56"/>
                  <a:gd name="T57" fmla="*/ 0 h 186"/>
                  <a:gd name="T58" fmla="*/ 0 w 56"/>
                  <a:gd name="T59" fmla="*/ 0 h 186"/>
                  <a:gd name="T60" fmla="*/ 0 w 56"/>
                  <a:gd name="T61" fmla="*/ 0 h 186"/>
                  <a:gd name="T62" fmla="*/ 0 w 56"/>
                  <a:gd name="T63" fmla="*/ 0 h 186"/>
                  <a:gd name="T64" fmla="*/ 0 w 56"/>
                  <a:gd name="T65" fmla="*/ 0 h 186"/>
                  <a:gd name="T66" fmla="*/ 0 w 56"/>
                  <a:gd name="T67" fmla="*/ 0 h 186"/>
                  <a:gd name="T68" fmla="*/ 0 w 56"/>
                  <a:gd name="T69" fmla="*/ 0 h 186"/>
                  <a:gd name="T70" fmla="*/ 0 w 56"/>
                  <a:gd name="T71" fmla="*/ 0 h 186"/>
                  <a:gd name="T72" fmla="*/ 0 w 56"/>
                  <a:gd name="T73" fmla="*/ 0 h 186"/>
                  <a:gd name="T74" fmla="*/ 0 w 56"/>
                  <a:gd name="T75" fmla="*/ 0 h 186"/>
                  <a:gd name="T76" fmla="*/ 0 w 56"/>
                  <a:gd name="T77" fmla="*/ 0 h 186"/>
                  <a:gd name="T78" fmla="*/ 0 w 56"/>
                  <a:gd name="T79" fmla="*/ 0 h 186"/>
                  <a:gd name="T80" fmla="*/ 0 w 56"/>
                  <a:gd name="T81" fmla="*/ 0 h 186"/>
                  <a:gd name="T82" fmla="*/ 0 w 56"/>
                  <a:gd name="T83" fmla="*/ 0 h 186"/>
                  <a:gd name="T84" fmla="*/ 0 w 56"/>
                  <a:gd name="T85" fmla="*/ 0 h 186"/>
                  <a:gd name="T86" fmla="*/ 0 w 56"/>
                  <a:gd name="T87" fmla="*/ 0 h 186"/>
                  <a:gd name="T88" fmla="*/ 0 w 56"/>
                  <a:gd name="T89" fmla="*/ 0 h 186"/>
                  <a:gd name="T90" fmla="*/ 0 w 56"/>
                  <a:gd name="T91" fmla="*/ 0 h 186"/>
                  <a:gd name="T92" fmla="*/ 0 w 56"/>
                  <a:gd name="T93" fmla="*/ 0 h 186"/>
                  <a:gd name="T94" fmla="*/ 0 w 56"/>
                  <a:gd name="T95" fmla="*/ 0 h 186"/>
                  <a:gd name="T96" fmla="*/ 0 w 56"/>
                  <a:gd name="T97" fmla="*/ 0 h 186"/>
                  <a:gd name="T98" fmla="*/ 0 w 56"/>
                  <a:gd name="T99" fmla="*/ 0 h 186"/>
                  <a:gd name="T100" fmla="*/ 0 w 56"/>
                  <a:gd name="T101" fmla="*/ 0 h 186"/>
                  <a:gd name="T102" fmla="*/ 0 w 56"/>
                  <a:gd name="T103" fmla="*/ 0 h 186"/>
                  <a:gd name="T104" fmla="*/ 0 w 56"/>
                  <a:gd name="T105" fmla="*/ 0 h 186"/>
                  <a:gd name="T106" fmla="*/ 0 w 56"/>
                  <a:gd name="T107" fmla="*/ 0 h 186"/>
                  <a:gd name="T108" fmla="*/ 0 w 56"/>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6" h="186">
                    <a:moveTo>
                      <a:pt x="0" y="179"/>
                    </a:moveTo>
                    <a:lnTo>
                      <a:pt x="5" y="179"/>
                    </a:lnTo>
                    <a:lnTo>
                      <a:pt x="10" y="179"/>
                    </a:lnTo>
                    <a:lnTo>
                      <a:pt x="14" y="178"/>
                    </a:lnTo>
                    <a:lnTo>
                      <a:pt x="17" y="175"/>
                    </a:lnTo>
                    <a:lnTo>
                      <a:pt x="17" y="170"/>
                    </a:lnTo>
                    <a:lnTo>
                      <a:pt x="17" y="100"/>
                    </a:lnTo>
                    <a:lnTo>
                      <a:pt x="17" y="92"/>
                    </a:lnTo>
                    <a:lnTo>
                      <a:pt x="14" y="88"/>
                    </a:lnTo>
                    <a:lnTo>
                      <a:pt x="10" y="85"/>
                    </a:lnTo>
                    <a:lnTo>
                      <a:pt x="4" y="82"/>
                    </a:lnTo>
                    <a:lnTo>
                      <a:pt x="4" y="77"/>
                    </a:lnTo>
                    <a:lnTo>
                      <a:pt x="31" y="68"/>
                    </a:lnTo>
                    <a:lnTo>
                      <a:pt x="36" y="66"/>
                    </a:lnTo>
                    <a:lnTo>
                      <a:pt x="38" y="68"/>
                    </a:lnTo>
                    <a:lnTo>
                      <a:pt x="38" y="70"/>
                    </a:lnTo>
                    <a:lnTo>
                      <a:pt x="38" y="170"/>
                    </a:lnTo>
                    <a:lnTo>
                      <a:pt x="39" y="175"/>
                    </a:lnTo>
                    <a:lnTo>
                      <a:pt x="41" y="178"/>
                    </a:lnTo>
                    <a:lnTo>
                      <a:pt x="47" y="179"/>
                    </a:lnTo>
                    <a:lnTo>
                      <a:pt x="52" y="179"/>
                    </a:lnTo>
                    <a:lnTo>
                      <a:pt x="56" y="179"/>
                    </a:lnTo>
                    <a:lnTo>
                      <a:pt x="56" y="186"/>
                    </a:lnTo>
                    <a:lnTo>
                      <a:pt x="28" y="186"/>
                    </a:lnTo>
                    <a:lnTo>
                      <a:pt x="0" y="186"/>
                    </a:lnTo>
                    <a:lnTo>
                      <a:pt x="0" y="179"/>
                    </a:lnTo>
                    <a:close/>
                    <a:moveTo>
                      <a:pt x="27" y="26"/>
                    </a:moveTo>
                    <a:lnTo>
                      <a:pt x="27" y="26"/>
                    </a:lnTo>
                    <a:lnTo>
                      <a:pt x="23" y="25"/>
                    </a:lnTo>
                    <a:lnTo>
                      <a:pt x="19" y="22"/>
                    </a:lnTo>
                    <a:lnTo>
                      <a:pt x="16" y="19"/>
                    </a:lnTo>
                    <a:lnTo>
                      <a:pt x="16" y="13"/>
                    </a:lnTo>
                    <a:lnTo>
                      <a:pt x="16" y="8"/>
                    </a:lnTo>
                    <a:lnTo>
                      <a:pt x="19" y="4"/>
                    </a:lnTo>
                    <a:lnTo>
                      <a:pt x="23" y="2"/>
                    </a:lnTo>
                    <a:lnTo>
                      <a:pt x="27" y="0"/>
                    </a:lnTo>
                    <a:lnTo>
                      <a:pt x="32" y="2"/>
                    </a:lnTo>
                    <a:lnTo>
                      <a:pt x="36" y="4"/>
                    </a:lnTo>
                    <a:lnTo>
                      <a:pt x="40" y="8"/>
                    </a:lnTo>
                    <a:lnTo>
                      <a:pt x="40" y="13"/>
                    </a:lnTo>
                    <a:lnTo>
                      <a:pt x="40"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3" name="Freeform 471"/>
              <p:cNvSpPr>
                <a:spLocks/>
              </p:cNvSpPr>
              <p:nvPr userDrawn="1"/>
            </p:nvSpPr>
            <p:spPr bwMode="auto">
              <a:xfrm>
                <a:off x="1087" y="292"/>
                <a:ext cx="19" cy="40"/>
              </a:xfrm>
              <a:custGeom>
                <a:avLst/>
                <a:gdLst>
                  <a:gd name="T0" fmla="*/ 0 w 56"/>
                  <a:gd name="T1" fmla="*/ 0 h 120"/>
                  <a:gd name="T2" fmla="*/ 0 w 56"/>
                  <a:gd name="T3" fmla="*/ 0 h 120"/>
                  <a:gd name="T4" fmla="*/ 0 w 56"/>
                  <a:gd name="T5" fmla="*/ 0 h 120"/>
                  <a:gd name="T6" fmla="*/ 0 w 56"/>
                  <a:gd name="T7" fmla="*/ 0 h 120"/>
                  <a:gd name="T8" fmla="*/ 0 w 56"/>
                  <a:gd name="T9" fmla="*/ 0 h 120"/>
                  <a:gd name="T10" fmla="*/ 0 w 56"/>
                  <a:gd name="T11" fmla="*/ 0 h 120"/>
                  <a:gd name="T12" fmla="*/ 0 w 56"/>
                  <a:gd name="T13" fmla="*/ 0 h 120"/>
                  <a:gd name="T14" fmla="*/ 0 w 56"/>
                  <a:gd name="T15" fmla="*/ 0 h 120"/>
                  <a:gd name="T16" fmla="*/ 0 w 56"/>
                  <a:gd name="T17" fmla="*/ 0 h 120"/>
                  <a:gd name="T18" fmla="*/ 0 w 56"/>
                  <a:gd name="T19" fmla="*/ 0 h 120"/>
                  <a:gd name="T20" fmla="*/ 0 w 56"/>
                  <a:gd name="T21" fmla="*/ 0 h 120"/>
                  <a:gd name="T22" fmla="*/ 0 w 56"/>
                  <a:gd name="T23" fmla="*/ 0 h 120"/>
                  <a:gd name="T24" fmla="*/ 0 w 56"/>
                  <a:gd name="T25" fmla="*/ 0 h 120"/>
                  <a:gd name="T26" fmla="*/ 0 w 56"/>
                  <a:gd name="T27" fmla="*/ 0 h 120"/>
                  <a:gd name="T28" fmla="*/ 0 w 56"/>
                  <a:gd name="T29" fmla="*/ 0 h 120"/>
                  <a:gd name="T30" fmla="*/ 0 w 56"/>
                  <a:gd name="T31" fmla="*/ 0 h 120"/>
                  <a:gd name="T32" fmla="*/ 0 w 56"/>
                  <a:gd name="T33" fmla="*/ 0 h 120"/>
                  <a:gd name="T34" fmla="*/ 0 w 56"/>
                  <a:gd name="T35" fmla="*/ 0 h 120"/>
                  <a:gd name="T36" fmla="*/ 0 w 56"/>
                  <a:gd name="T37" fmla="*/ 0 h 120"/>
                  <a:gd name="T38" fmla="*/ 0 w 56"/>
                  <a:gd name="T39" fmla="*/ 0 h 120"/>
                  <a:gd name="T40" fmla="*/ 0 w 56"/>
                  <a:gd name="T41" fmla="*/ 0 h 120"/>
                  <a:gd name="T42" fmla="*/ 0 w 56"/>
                  <a:gd name="T43" fmla="*/ 0 h 120"/>
                  <a:gd name="T44" fmla="*/ 0 w 56"/>
                  <a:gd name="T45" fmla="*/ 0 h 120"/>
                  <a:gd name="T46" fmla="*/ 0 w 56"/>
                  <a:gd name="T47" fmla="*/ 0 h 120"/>
                  <a:gd name="T48" fmla="*/ 0 w 56"/>
                  <a:gd name="T49" fmla="*/ 0 h 120"/>
                  <a:gd name="T50" fmla="*/ 0 w 56"/>
                  <a:gd name="T51" fmla="*/ 0 h 120"/>
                  <a:gd name="T52" fmla="*/ 0 w 56"/>
                  <a:gd name="T53" fmla="*/ 0 h 120"/>
                  <a:gd name="T54" fmla="*/ 0 w 56"/>
                  <a:gd name="T55" fmla="*/ 0 h 120"/>
                  <a:gd name="T56" fmla="*/ 0 w 56"/>
                  <a:gd name="T57" fmla="*/ 0 h 120"/>
                  <a:gd name="T58" fmla="*/ 0 w 56"/>
                  <a:gd name="T59" fmla="*/ 0 h 120"/>
                  <a:gd name="T60" fmla="*/ 0 w 56"/>
                  <a:gd name="T61" fmla="*/ 0 h 120"/>
                  <a:gd name="T62" fmla="*/ 0 w 56"/>
                  <a:gd name="T63" fmla="*/ 0 h 120"/>
                  <a:gd name="T64" fmla="*/ 0 w 56"/>
                  <a:gd name="T65" fmla="*/ 0 h 120"/>
                  <a:gd name="T66" fmla="*/ 0 w 56"/>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6" h="120">
                    <a:moveTo>
                      <a:pt x="0" y="113"/>
                    </a:moveTo>
                    <a:lnTo>
                      <a:pt x="5" y="113"/>
                    </a:lnTo>
                    <a:lnTo>
                      <a:pt x="10" y="113"/>
                    </a:lnTo>
                    <a:lnTo>
                      <a:pt x="14" y="112"/>
                    </a:lnTo>
                    <a:lnTo>
                      <a:pt x="17" y="109"/>
                    </a:lnTo>
                    <a:lnTo>
                      <a:pt x="17" y="104"/>
                    </a:lnTo>
                    <a:lnTo>
                      <a:pt x="17" y="34"/>
                    </a:lnTo>
                    <a:lnTo>
                      <a:pt x="17" y="26"/>
                    </a:lnTo>
                    <a:lnTo>
                      <a:pt x="14" y="22"/>
                    </a:lnTo>
                    <a:lnTo>
                      <a:pt x="10" y="19"/>
                    </a:lnTo>
                    <a:lnTo>
                      <a:pt x="4" y="16"/>
                    </a:lnTo>
                    <a:lnTo>
                      <a:pt x="4" y="11"/>
                    </a:lnTo>
                    <a:lnTo>
                      <a:pt x="31" y="2"/>
                    </a:lnTo>
                    <a:lnTo>
                      <a:pt x="36" y="0"/>
                    </a:lnTo>
                    <a:lnTo>
                      <a:pt x="38" y="2"/>
                    </a:lnTo>
                    <a:lnTo>
                      <a:pt x="38" y="4"/>
                    </a:lnTo>
                    <a:lnTo>
                      <a:pt x="38" y="104"/>
                    </a:lnTo>
                    <a:lnTo>
                      <a:pt x="39" y="109"/>
                    </a:lnTo>
                    <a:lnTo>
                      <a:pt x="41" y="112"/>
                    </a:lnTo>
                    <a:lnTo>
                      <a:pt x="47" y="113"/>
                    </a:lnTo>
                    <a:lnTo>
                      <a:pt x="52" y="113"/>
                    </a:lnTo>
                    <a:lnTo>
                      <a:pt x="56" y="113"/>
                    </a:lnTo>
                    <a:lnTo>
                      <a:pt x="56"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4" name="Freeform 472"/>
              <p:cNvSpPr>
                <a:spLocks/>
              </p:cNvSpPr>
              <p:nvPr userDrawn="1"/>
            </p:nvSpPr>
            <p:spPr bwMode="auto">
              <a:xfrm>
                <a:off x="1092" y="270"/>
                <a:ext cx="8" cy="8"/>
              </a:xfrm>
              <a:custGeom>
                <a:avLst/>
                <a:gdLst>
                  <a:gd name="T0" fmla="*/ 0 w 24"/>
                  <a:gd name="T1" fmla="*/ 0 h 26"/>
                  <a:gd name="T2" fmla="*/ 0 w 24"/>
                  <a:gd name="T3" fmla="*/ 0 h 26"/>
                  <a:gd name="T4" fmla="*/ 0 w 24"/>
                  <a:gd name="T5" fmla="*/ 0 h 26"/>
                  <a:gd name="T6" fmla="*/ 0 w 24"/>
                  <a:gd name="T7" fmla="*/ 0 h 26"/>
                  <a:gd name="T8" fmla="*/ 0 w 24"/>
                  <a:gd name="T9" fmla="*/ 0 h 26"/>
                  <a:gd name="T10" fmla="*/ 0 w 24"/>
                  <a:gd name="T11" fmla="*/ 0 h 26"/>
                  <a:gd name="T12" fmla="*/ 0 w 24"/>
                  <a:gd name="T13" fmla="*/ 0 h 26"/>
                  <a:gd name="T14" fmla="*/ 0 w 24"/>
                  <a:gd name="T15" fmla="*/ 0 h 26"/>
                  <a:gd name="T16" fmla="*/ 0 w 24"/>
                  <a:gd name="T17" fmla="*/ 0 h 26"/>
                  <a:gd name="T18" fmla="*/ 0 w 24"/>
                  <a:gd name="T19" fmla="*/ 0 h 26"/>
                  <a:gd name="T20" fmla="*/ 0 w 24"/>
                  <a:gd name="T21" fmla="*/ 0 h 26"/>
                  <a:gd name="T22" fmla="*/ 0 w 24"/>
                  <a:gd name="T23" fmla="*/ 0 h 26"/>
                  <a:gd name="T24" fmla="*/ 0 w 24"/>
                  <a:gd name="T25" fmla="*/ 0 h 26"/>
                  <a:gd name="T26" fmla="*/ 0 w 24"/>
                  <a:gd name="T27" fmla="*/ 0 h 26"/>
                  <a:gd name="T28" fmla="*/ 0 w 24"/>
                  <a:gd name="T29" fmla="*/ 0 h 26"/>
                  <a:gd name="T30" fmla="*/ 0 w 24"/>
                  <a:gd name="T31" fmla="*/ 0 h 26"/>
                  <a:gd name="T32" fmla="*/ 0 w 24"/>
                  <a:gd name="T33" fmla="*/ 0 h 26"/>
                  <a:gd name="T34" fmla="*/ 0 w 24"/>
                  <a:gd name="T35" fmla="*/ 0 h 26"/>
                  <a:gd name="T36" fmla="*/ 0 w 24"/>
                  <a:gd name="T37" fmla="*/ 0 h 26"/>
                  <a:gd name="T38" fmla="*/ 0 w 24"/>
                  <a:gd name="T39" fmla="*/ 0 h 26"/>
                  <a:gd name="T40" fmla="*/ 0 w 24"/>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26">
                    <a:moveTo>
                      <a:pt x="11" y="26"/>
                    </a:moveTo>
                    <a:lnTo>
                      <a:pt x="11" y="26"/>
                    </a:lnTo>
                    <a:lnTo>
                      <a:pt x="7" y="25"/>
                    </a:lnTo>
                    <a:lnTo>
                      <a:pt x="3" y="22"/>
                    </a:lnTo>
                    <a:lnTo>
                      <a:pt x="0" y="19"/>
                    </a:lnTo>
                    <a:lnTo>
                      <a:pt x="0" y="13"/>
                    </a:lnTo>
                    <a:lnTo>
                      <a:pt x="0" y="8"/>
                    </a:lnTo>
                    <a:lnTo>
                      <a:pt x="3" y="4"/>
                    </a:lnTo>
                    <a:lnTo>
                      <a:pt x="7" y="2"/>
                    </a:lnTo>
                    <a:lnTo>
                      <a:pt x="11" y="0"/>
                    </a:lnTo>
                    <a:lnTo>
                      <a:pt x="16" y="2"/>
                    </a:lnTo>
                    <a:lnTo>
                      <a:pt x="20" y="4"/>
                    </a:lnTo>
                    <a:lnTo>
                      <a:pt x="24" y="8"/>
                    </a:lnTo>
                    <a:lnTo>
                      <a:pt x="24" y="13"/>
                    </a:lnTo>
                    <a:lnTo>
                      <a:pt x="24" y="19"/>
                    </a:lnTo>
                    <a:lnTo>
                      <a:pt x="20" y="22"/>
                    </a:lnTo>
                    <a:lnTo>
                      <a:pt x="16" y="25"/>
                    </a:lnTo>
                    <a:lnTo>
                      <a:pt x="11"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5" name="Freeform 473"/>
              <p:cNvSpPr>
                <a:spLocks/>
              </p:cNvSpPr>
              <p:nvPr userDrawn="1"/>
            </p:nvSpPr>
            <p:spPr bwMode="auto">
              <a:xfrm>
                <a:off x="1112"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8" y="35"/>
                    </a:moveTo>
                    <a:lnTo>
                      <a:pt x="18" y="35"/>
                    </a:lnTo>
                    <a:lnTo>
                      <a:pt x="17" y="29"/>
                    </a:lnTo>
                    <a:lnTo>
                      <a:pt x="14" y="25"/>
                    </a:lnTo>
                    <a:lnTo>
                      <a:pt x="10" y="21"/>
                    </a:lnTo>
                    <a:lnTo>
                      <a:pt x="2" y="19"/>
                    </a:lnTo>
                    <a:lnTo>
                      <a:pt x="2" y="13"/>
                    </a:lnTo>
                    <a:lnTo>
                      <a:pt x="19" y="8"/>
                    </a:lnTo>
                    <a:lnTo>
                      <a:pt x="36" y="0"/>
                    </a:lnTo>
                    <a:lnTo>
                      <a:pt x="37" y="2"/>
                    </a:lnTo>
                    <a:lnTo>
                      <a:pt x="39" y="3"/>
                    </a:lnTo>
                    <a:lnTo>
                      <a:pt x="39" y="20"/>
                    </a:lnTo>
                    <a:lnTo>
                      <a:pt x="49" y="12"/>
                    </a:lnTo>
                    <a:lnTo>
                      <a:pt x="59" y="7"/>
                    </a:lnTo>
                    <a:lnTo>
                      <a:pt x="71" y="2"/>
                    </a:lnTo>
                    <a:lnTo>
                      <a:pt x="78" y="0"/>
                    </a:lnTo>
                    <a:lnTo>
                      <a:pt x="84" y="0"/>
                    </a:lnTo>
                    <a:lnTo>
                      <a:pt x="91" y="2"/>
                    </a:lnTo>
                    <a:lnTo>
                      <a:pt x="97" y="3"/>
                    </a:lnTo>
                    <a:lnTo>
                      <a:pt x="102" y="7"/>
                    </a:lnTo>
                    <a:lnTo>
                      <a:pt x="107" y="11"/>
                    </a:lnTo>
                    <a:lnTo>
                      <a:pt x="110" y="17"/>
                    </a:lnTo>
                    <a:lnTo>
                      <a:pt x="113" y="22"/>
                    </a:lnTo>
                    <a:lnTo>
                      <a:pt x="113" y="30"/>
                    </a:lnTo>
                    <a:lnTo>
                      <a:pt x="114" y="37"/>
                    </a:lnTo>
                    <a:lnTo>
                      <a:pt x="114" y="104"/>
                    </a:lnTo>
                    <a:lnTo>
                      <a:pt x="115" y="109"/>
                    </a:lnTo>
                    <a:lnTo>
                      <a:pt x="118" y="112"/>
                    </a:lnTo>
                    <a:lnTo>
                      <a:pt x="122" y="113"/>
                    </a:lnTo>
                    <a:lnTo>
                      <a:pt x="127" y="113"/>
                    </a:lnTo>
                    <a:lnTo>
                      <a:pt x="131" y="113"/>
                    </a:lnTo>
                    <a:lnTo>
                      <a:pt x="131" y="120"/>
                    </a:lnTo>
                    <a:lnTo>
                      <a:pt x="104" y="120"/>
                    </a:lnTo>
                    <a:lnTo>
                      <a:pt x="75" y="120"/>
                    </a:lnTo>
                    <a:lnTo>
                      <a:pt x="75" y="113"/>
                    </a:lnTo>
                    <a:lnTo>
                      <a:pt x="80" y="113"/>
                    </a:lnTo>
                    <a:lnTo>
                      <a:pt x="85" y="113"/>
                    </a:lnTo>
                    <a:lnTo>
                      <a:pt x="89" y="112"/>
                    </a:lnTo>
                    <a:lnTo>
                      <a:pt x="92" y="109"/>
                    </a:lnTo>
                    <a:lnTo>
                      <a:pt x="93" y="104"/>
                    </a:lnTo>
                    <a:lnTo>
                      <a:pt x="93" y="37"/>
                    </a:lnTo>
                    <a:lnTo>
                      <a:pt x="92" y="32"/>
                    </a:lnTo>
                    <a:lnTo>
                      <a:pt x="91" y="28"/>
                    </a:lnTo>
                    <a:lnTo>
                      <a:pt x="89" y="24"/>
                    </a:lnTo>
                    <a:lnTo>
                      <a:pt x="87" y="20"/>
                    </a:lnTo>
                    <a:lnTo>
                      <a:pt x="83" y="17"/>
                    </a:lnTo>
                    <a:lnTo>
                      <a:pt x="79" y="16"/>
                    </a:lnTo>
                    <a:lnTo>
                      <a:pt x="69" y="15"/>
                    </a:lnTo>
                    <a:lnTo>
                      <a:pt x="62" y="16"/>
                    </a:lnTo>
                    <a:lnTo>
                      <a:pt x="53" y="19"/>
                    </a:lnTo>
                    <a:lnTo>
                      <a:pt x="39" y="28"/>
                    </a:lnTo>
                    <a:lnTo>
                      <a:pt x="39" y="104"/>
                    </a:lnTo>
                    <a:lnTo>
                      <a:pt x="39" y="109"/>
                    </a:lnTo>
                    <a:lnTo>
                      <a:pt x="43" y="112"/>
                    </a:lnTo>
                    <a:lnTo>
                      <a:pt x="47" y="113"/>
                    </a:lnTo>
                    <a:lnTo>
                      <a:pt x="52" y="113"/>
                    </a:lnTo>
                    <a:lnTo>
                      <a:pt x="56" y="113"/>
                    </a:lnTo>
                    <a:lnTo>
                      <a:pt x="56" y="120"/>
                    </a:lnTo>
                    <a:lnTo>
                      <a:pt x="28" y="120"/>
                    </a:lnTo>
                    <a:lnTo>
                      <a:pt x="0" y="120"/>
                    </a:lnTo>
                    <a:lnTo>
                      <a:pt x="0" y="113"/>
                    </a:lnTo>
                    <a:lnTo>
                      <a:pt x="5" y="113"/>
                    </a:lnTo>
                    <a:lnTo>
                      <a:pt x="10" y="113"/>
                    </a:lnTo>
                    <a:lnTo>
                      <a:pt x="14" y="112"/>
                    </a:lnTo>
                    <a:lnTo>
                      <a:pt x="17"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6" name="Freeform 474"/>
              <p:cNvSpPr>
                <a:spLocks noEditPoints="1"/>
              </p:cNvSpPr>
              <p:nvPr userDrawn="1"/>
            </p:nvSpPr>
            <p:spPr bwMode="auto">
              <a:xfrm>
                <a:off x="116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4" y="114"/>
                    </a:lnTo>
                    <a:lnTo>
                      <a:pt x="98" y="120"/>
                    </a:lnTo>
                    <a:lnTo>
                      <a:pt x="92" y="122"/>
                    </a:lnTo>
                    <a:lnTo>
                      <a:pt x="84" y="124"/>
                    </a:lnTo>
                    <a:lnTo>
                      <a:pt x="80" y="124"/>
                    </a:lnTo>
                    <a:lnTo>
                      <a:pt x="76" y="122"/>
                    </a:lnTo>
                    <a:lnTo>
                      <a:pt x="74" y="120"/>
                    </a:lnTo>
                    <a:lnTo>
                      <a:pt x="73" y="118"/>
                    </a:lnTo>
                    <a:lnTo>
                      <a:pt x="69" y="112"/>
                    </a:lnTo>
                    <a:lnTo>
                      <a:pt x="67" y="104"/>
                    </a:lnTo>
                    <a:lnTo>
                      <a:pt x="58" y="112"/>
                    </a:lnTo>
                    <a:lnTo>
                      <a:pt x="49" y="118"/>
                    </a:lnTo>
                    <a:lnTo>
                      <a:pt x="39" y="122"/>
                    </a:lnTo>
                    <a:lnTo>
                      <a:pt x="27" y="124"/>
                    </a:lnTo>
                    <a:lnTo>
                      <a:pt x="22" y="124"/>
                    </a:lnTo>
                    <a:lnTo>
                      <a:pt x="16" y="122"/>
                    </a:lnTo>
                    <a:lnTo>
                      <a:pt x="12" y="120"/>
                    </a:lnTo>
                    <a:lnTo>
                      <a:pt x="8" y="116"/>
                    </a:lnTo>
                    <a:lnTo>
                      <a:pt x="4" y="113"/>
                    </a:lnTo>
                    <a:lnTo>
                      <a:pt x="1" y="108"/>
                    </a:lnTo>
                    <a:lnTo>
                      <a:pt x="0" y="104"/>
                    </a:lnTo>
                    <a:lnTo>
                      <a:pt x="0" y="99"/>
                    </a:lnTo>
                    <a:lnTo>
                      <a:pt x="0" y="91"/>
                    </a:lnTo>
                    <a:lnTo>
                      <a:pt x="3" y="86"/>
                    </a:lnTo>
                    <a:lnTo>
                      <a:pt x="6" y="81"/>
                    </a:lnTo>
                    <a:lnTo>
                      <a:pt x="13" y="76"/>
                    </a:lnTo>
                    <a:lnTo>
                      <a:pt x="22" y="72"/>
                    </a:lnTo>
                    <a:lnTo>
                      <a:pt x="34" y="67"/>
                    </a:lnTo>
                    <a:lnTo>
                      <a:pt x="67" y="55"/>
                    </a:lnTo>
                    <a:lnTo>
                      <a:pt x="67" y="37"/>
                    </a:lnTo>
                    <a:lnTo>
                      <a:pt x="67" y="32"/>
                    </a:lnTo>
                    <a:lnTo>
                      <a:pt x="66" y="28"/>
                    </a:lnTo>
                    <a:lnTo>
                      <a:pt x="63" y="24"/>
                    </a:lnTo>
                    <a:lnTo>
                      <a:pt x="61" y="20"/>
                    </a:lnTo>
                    <a:lnTo>
                      <a:pt x="57" y="19"/>
                    </a:lnTo>
                    <a:lnTo>
                      <a:pt x="53" y="16"/>
                    </a:lnTo>
                    <a:lnTo>
                      <a:pt x="48" y="15"/>
                    </a:lnTo>
                    <a:lnTo>
                      <a:pt x="43" y="15"/>
                    </a:lnTo>
                    <a:lnTo>
                      <a:pt x="35" y="16"/>
                    </a:lnTo>
                    <a:lnTo>
                      <a:pt x="28" y="20"/>
                    </a:lnTo>
                    <a:lnTo>
                      <a:pt x="25" y="25"/>
                    </a:lnTo>
                    <a:lnTo>
                      <a:pt x="22" y="33"/>
                    </a:lnTo>
                    <a:lnTo>
                      <a:pt x="21" y="38"/>
                    </a:lnTo>
                    <a:lnTo>
                      <a:pt x="17" y="41"/>
                    </a:lnTo>
                    <a:lnTo>
                      <a:pt x="13" y="43"/>
                    </a:lnTo>
                    <a:lnTo>
                      <a:pt x="8" y="45"/>
                    </a:lnTo>
                    <a:lnTo>
                      <a:pt x="5" y="43"/>
                    </a:lnTo>
                    <a:lnTo>
                      <a:pt x="4" y="42"/>
                    </a:lnTo>
                    <a:lnTo>
                      <a:pt x="3" y="39"/>
                    </a:lnTo>
                    <a:lnTo>
                      <a:pt x="4" y="34"/>
                    </a:lnTo>
                    <a:lnTo>
                      <a:pt x="5" y="29"/>
                    </a:lnTo>
                    <a:lnTo>
                      <a:pt x="8" y="26"/>
                    </a:lnTo>
                    <a:lnTo>
                      <a:pt x="12" y="22"/>
                    </a:lnTo>
                    <a:lnTo>
                      <a:pt x="21" y="16"/>
                    </a:lnTo>
                    <a:lnTo>
                      <a:pt x="34" y="10"/>
                    </a:lnTo>
                    <a:lnTo>
                      <a:pt x="44" y="3"/>
                    </a:lnTo>
                    <a:lnTo>
                      <a:pt x="51" y="2"/>
                    </a:lnTo>
                    <a:lnTo>
                      <a:pt x="57" y="0"/>
                    </a:lnTo>
                    <a:lnTo>
                      <a:pt x="66" y="2"/>
                    </a:lnTo>
                    <a:lnTo>
                      <a:pt x="76" y="6"/>
                    </a:lnTo>
                    <a:lnTo>
                      <a:pt x="82" y="10"/>
                    </a:lnTo>
                    <a:lnTo>
                      <a:pt x="86" y="13"/>
                    </a:lnTo>
                    <a:lnTo>
                      <a:pt x="88" y="17"/>
                    </a:lnTo>
                    <a:lnTo>
                      <a:pt x="88" y="22"/>
                    </a:lnTo>
                    <a:lnTo>
                      <a:pt x="88" y="95"/>
                    </a:lnTo>
                    <a:lnTo>
                      <a:pt x="89" y="102"/>
                    </a:lnTo>
                    <a:lnTo>
                      <a:pt x="91" y="107"/>
                    </a:lnTo>
                    <a:lnTo>
                      <a:pt x="93" y="109"/>
                    </a:lnTo>
                    <a:lnTo>
                      <a:pt x="98" y="109"/>
                    </a:lnTo>
                    <a:lnTo>
                      <a:pt x="104" y="108"/>
                    </a:lnTo>
                    <a:lnTo>
                      <a:pt x="108" y="105"/>
                    </a:lnTo>
                    <a:lnTo>
                      <a:pt x="110" y="109"/>
                    </a:lnTo>
                    <a:close/>
                    <a:moveTo>
                      <a:pt x="67" y="63"/>
                    </a:moveTo>
                    <a:lnTo>
                      <a:pt x="67" y="63"/>
                    </a:lnTo>
                    <a:lnTo>
                      <a:pt x="54" y="67"/>
                    </a:lnTo>
                    <a:lnTo>
                      <a:pt x="39" y="72"/>
                    </a:lnTo>
                    <a:lnTo>
                      <a:pt x="32" y="76"/>
                    </a:lnTo>
                    <a:lnTo>
                      <a:pt x="26" y="81"/>
                    </a:lnTo>
                    <a:lnTo>
                      <a:pt x="22" y="86"/>
                    </a:lnTo>
                    <a:lnTo>
                      <a:pt x="21" y="90"/>
                    </a:lnTo>
                    <a:lnTo>
                      <a:pt x="21" y="92"/>
                    </a:lnTo>
                    <a:lnTo>
                      <a:pt x="22" y="100"/>
                    </a:lnTo>
                    <a:lnTo>
                      <a:pt x="26" y="105"/>
                    </a:lnTo>
                    <a:lnTo>
                      <a:pt x="31" y="111"/>
                    </a:lnTo>
                    <a:lnTo>
                      <a:pt x="35" y="111"/>
                    </a:lnTo>
                    <a:lnTo>
                      <a:pt x="39" y="112"/>
                    </a:lnTo>
                    <a:lnTo>
                      <a:pt x="48" y="111"/>
                    </a:lnTo>
                    <a:lnTo>
                      <a:pt x="54" y="107"/>
                    </a:lnTo>
                    <a:lnTo>
                      <a:pt x="61"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7" name="Freeform 475"/>
              <p:cNvSpPr>
                <a:spLocks/>
              </p:cNvSpPr>
              <p:nvPr userDrawn="1"/>
            </p:nvSpPr>
            <p:spPr bwMode="auto">
              <a:xfrm>
                <a:off x="1202" y="284"/>
                <a:ext cx="26"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1" y="140"/>
                    </a:lnTo>
                    <a:lnTo>
                      <a:pt x="52" y="144"/>
                    </a:lnTo>
                    <a:lnTo>
                      <a:pt x="42" y="146"/>
                    </a:lnTo>
                    <a:lnTo>
                      <a:pt x="36" y="146"/>
                    </a:lnTo>
                    <a:lnTo>
                      <a:pt x="31" y="144"/>
                    </a:lnTo>
                    <a:lnTo>
                      <a:pt x="27" y="142"/>
                    </a:lnTo>
                    <a:lnTo>
                      <a:pt x="23" y="139"/>
                    </a:lnTo>
                    <a:lnTo>
                      <a:pt x="21" y="136"/>
                    </a:lnTo>
                    <a:lnTo>
                      <a:pt x="20" y="131"/>
                    </a:lnTo>
                    <a:lnTo>
                      <a:pt x="18" y="127"/>
                    </a:lnTo>
                    <a:lnTo>
                      <a:pt x="17" y="122"/>
                    </a:lnTo>
                    <a:lnTo>
                      <a:pt x="17" y="41"/>
                    </a:lnTo>
                    <a:lnTo>
                      <a:pt x="0" y="41"/>
                    </a:lnTo>
                    <a:lnTo>
                      <a:pt x="0" y="37"/>
                    </a:lnTo>
                    <a:lnTo>
                      <a:pt x="9" y="29"/>
                    </a:lnTo>
                    <a:lnTo>
                      <a:pt x="18"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8" name="Freeform 476"/>
              <p:cNvSpPr>
                <a:spLocks noEditPoints="1"/>
              </p:cNvSpPr>
              <p:nvPr userDrawn="1"/>
            </p:nvSpPr>
            <p:spPr bwMode="auto">
              <a:xfrm>
                <a:off x="1235" y="270"/>
                <a:ext cx="19" cy="62"/>
              </a:xfrm>
              <a:custGeom>
                <a:avLst/>
                <a:gdLst>
                  <a:gd name="T0" fmla="*/ 0 w 55"/>
                  <a:gd name="T1" fmla="*/ 0 h 186"/>
                  <a:gd name="T2" fmla="*/ 0 w 55"/>
                  <a:gd name="T3" fmla="*/ 0 h 186"/>
                  <a:gd name="T4" fmla="*/ 0 w 55"/>
                  <a:gd name="T5" fmla="*/ 0 h 186"/>
                  <a:gd name="T6" fmla="*/ 0 w 55"/>
                  <a:gd name="T7" fmla="*/ 0 h 186"/>
                  <a:gd name="T8" fmla="*/ 0 w 55"/>
                  <a:gd name="T9" fmla="*/ 0 h 186"/>
                  <a:gd name="T10" fmla="*/ 0 w 55"/>
                  <a:gd name="T11" fmla="*/ 0 h 186"/>
                  <a:gd name="T12" fmla="*/ 0 w 55"/>
                  <a:gd name="T13" fmla="*/ 0 h 186"/>
                  <a:gd name="T14" fmla="*/ 0 w 55"/>
                  <a:gd name="T15" fmla="*/ 0 h 186"/>
                  <a:gd name="T16" fmla="*/ 0 w 55"/>
                  <a:gd name="T17" fmla="*/ 0 h 186"/>
                  <a:gd name="T18" fmla="*/ 0 w 55"/>
                  <a:gd name="T19" fmla="*/ 0 h 186"/>
                  <a:gd name="T20" fmla="*/ 0 w 55"/>
                  <a:gd name="T21" fmla="*/ 0 h 186"/>
                  <a:gd name="T22" fmla="*/ 0 w 55"/>
                  <a:gd name="T23" fmla="*/ 0 h 186"/>
                  <a:gd name="T24" fmla="*/ 0 w 55"/>
                  <a:gd name="T25" fmla="*/ 0 h 186"/>
                  <a:gd name="T26" fmla="*/ 0 w 55"/>
                  <a:gd name="T27" fmla="*/ 0 h 186"/>
                  <a:gd name="T28" fmla="*/ 0 w 55"/>
                  <a:gd name="T29" fmla="*/ 0 h 186"/>
                  <a:gd name="T30" fmla="*/ 0 w 55"/>
                  <a:gd name="T31" fmla="*/ 0 h 186"/>
                  <a:gd name="T32" fmla="*/ 0 w 55"/>
                  <a:gd name="T33" fmla="*/ 0 h 186"/>
                  <a:gd name="T34" fmla="*/ 0 w 55"/>
                  <a:gd name="T35" fmla="*/ 0 h 186"/>
                  <a:gd name="T36" fmla="*/ 0 w 55"/>
                  <a:gd name="T37" fmla="*/ 0 h 186"/>
                  <a:gd name="T38" fmla="*/ 0 w 55"/>
                  <a:gd name="T39" fmla="*/ 0 h 186"/>
                  <a:gd name="T40" fmla="*/ 0 w 55"/>
                  <a:gd name="T41" fmla="*/ 0 h 186"/>
                  <a:gd name="T42" fmla="*/ 0 w 55"/>
                  <a:gd name="T43" fmla="*/ 0 h 186"/>
                  <a:gd name="T44" fmla="*/ 0 w 55"/>
                  <a:gd name="T45" fmla="*/ 0 h 186"/>
                  <a:gd name="T46" fmla="*/ 0 w 55"/>
                  <a:gd name="T47" fmla="*/ 0 h 186"/>
                  <a:gd name="T48" fmla="*/ 0 w 55"/>
                  <a:gd name="T49" fmla="*/ 0 h 186"/>
                  <a:gd name="T50" fmla="*/ 0 w 55"/>
                  <a:gd name="T51" fmla="*/ 0 h 186"/>
                  <a:gd name="T52" fmla="*/ 0 w 55"/>
                  <a:gd name="T53" fmla="*/ 0 h 186"/>
                  <a:gd name="T54" fmla="*/ 0 w 55"/>
                  <a:gd name="T55" fmla="*/ 0 h 186"/>
                  <a:gd name="T56" fmla="*/ 0 w 55"/>
                  <a:gd name="T57" fmla="*/ 0 h 186"/>
                  <a:gd name="T58" fmla="*/ 0 w 55"/>
                  <a:gd name="T59" fmla="*/ 0 h 186"/>
                  <a:gd name="T60" fmla="*/ 0 w 55"/>
                  <a:gd name="T61" fmla="*/ 0 h 186"/>
                  <a:gd name="T62" fmla="*/ 0 w 55"/>
                  <a:gd name="T63" fmla="*/ 0 h 186"/>
                  <a:gd name="T64" fmla="*/ 0 w 55"/>
                  <a:gd name="T65" fmla="*/ 0 h 186"/>
                  <a:gd name="T66" fmla="*/ 0 w 55"/>
                  <a:gd name="T67" fmla="*/ 0 h 186"/>
                  <a:gd name="T68" fmla="*/ 0 w 55"/>
                  <a:gd name="T69" fmla="*/ 0 h 186"/>
                  <a:gd name="T70" fmla="*/ 0 w 55"/>
                  <a:gd name="T71" fmla="*/ 0 h 186"/>
                  <a:gd name="T72" fmla="*/ 0 w 55"/>
                  <a:gd name="T73" fmla="*/ 0 h 186"/>
                  <a:gd name="T74" fmla="*/ 0 w 55"/>
                  <a:gd name="T75" fmla="*/ 0 h 186"/>
                  <a:gd name="T76" fmla="*/ 0 w 55"/>
                  <a:gd name="T77" fmla="*/ 0 h 186"/>
                  <a:gd name="T78" fmla="*/ 0 w 55"/>
                  <a:gd name="T79" fmla="*/ 0 h 186"/>
                  <a:gd name="T80" fmla="*/ 0 w 55"/>
                  <a:gd name="T81" fmla="*/ 0 h 186"/>
                  <a:gd name="T82" fmla="*/ 0 w 55"/>
                  <a:gd name="T83" fmla="*/ 0 h 186"/>
                  <a:gd name="T84" fmla="*/ 0 w 55"/>
                  <a:gd name="T85" fmla="*/ 0 h 186"/>
                  <a:gd name="T86" fmla="*/ 0 w 55"/>
                  <a:gd name="T87" fmla="*/ 0 h 186"/>
                  <a:gd name="T88" fmla="*/ 0 w 55"/>
                  <a:gd name="T89" fmla="*/ 0 h 186"/>
                  <a:gd name="T90" fmla="*/ 0 w 55"/>
                  <a:gd name="T91" fmla="*/ 0 h 186"/>
                  <a:gd name="T92" fmla="*/ 0 w 55"/>
                  <a:gd name="T93" fmla="*/ 0 h 186"/>
                  <a:gd name="T94" fmla="*/ 0 w 55"/>
                  <a:gd name="T95" fmla="*/ 0 h 186"/>
                  <a:gd name="T96" fmla="*/ 0 w 55"/>
                  <a:gd name="T97" fmla="*/ 0 h 186"/>
                  <a:gd name="T98" fmla="*/ 0 w 55"/>
                  <a:gd name="T99" fmla="*/ 0 h 186"/>
                  <a:gd name="T100" fmla="*/ 0 w 55"/>
                  <a:gd name="T101" fmla="*/ 0 h 186"/>
                  <a:gd name="T102" fmla="*/ 0 w 55"/>
                  <a:gd name="T103" fmla="*/ 0 h 186"/>
                  <a:gd name="T104" fmla="*/ 0 w 55"/>
                  <a:gd name="T105" fmla="*/ 0 h 186"/>
                  <a:gd name="T106" fmla="*/ 0 w 55"/>
                  <a:gd name="T107" fmla="*/ 0 h 186"/>
                  <a:gd name="T108" fmla="*/ 0 w 55"/>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5" h="186">
                    <a:moveTo>
                      <a:pt x="0" y="179"/>
                    </a:moveTo>
                    <a:lnTo>
                      <a:pt x="5" y="179"/>
                    </a:lnTo>
                    <a:lnTo>
                      <a:pt x="10" y="179"/>
                    </a:lnTo>
                    <a:lnTo>
                      <a:pt x="14" y="178"/>
                    </a:lnTo>
                    <a:lnTo>
                      <a:pt x="16" y="175"/>
                    </a:lnTo>
                    <a:lnTo>
                      <a:pt x="16" y="170"/>
                    </a:lnTo>
                    <a:lnTo>
                      <a:pt x="16" y="100"/>
                    </a:lnTo>
                    <a:lnTo>
                      <a:pt x="16" y="92"/>
                    </a:lnTo>
                    <a:lnTo>
                      <a:pt x="14" y="88"/>
                    </a:lnTo>
                    <a:lnTo>
                      <a:pt x="10" y="85"/>
                    </a:lnTo>
                    <a:lnTo>
                      <a:pt x="4" y="82"/>
                    </a:lnTo>
                    <a:lnTo>
                      <a:pt x="4" y="77"/>
                    </a:lnTo>
                    <a:lnTo>
                      <a:pt x="31" y="68"/>
                    </a:lnTo>
                    <a:lnTo>
                      <a:pt x="36" y="66"/>
                    </a:lnTo>
                    <a:lnTo>
                      <a:pt x="37" y="68"/>
                    </a:lnTo>
                    <a:lnTo>
                      <a:pt x="37" y="70"/>
                    </a:lnTo>
                    <a:lnTo>
                      <a:pt x="37" y="170"/>
                    </a:lnTo>
                    <a:lnTo>
                      <a:pt x="39" y="175"/>
                    </a:lnTo>
                    <a:lnTo>
                      <a:pt x="41" y="178"/>
                    </a:lnTo>
                    <a:lnTo>
                      <a:pt x="46" y="179"/>
                    </a:lnTo>
                    <a:lnTo>
                      <a:pt x="51" y="179"/>
                    </a:lnTo>
                    <a:lnTo>
                      <a:pt x="55" y="179"/>
                    </a:lnTo>
                    <a:lnTo>
                      <a:pt x="55" y="186"/>
                    </a:lnTo>
                    <a:lnTo>
                      <a:pt x="28" y="186"/>
                    </a:lnTo>
                    <a:lnTo>
                      <a:pt x="0" y="186"/>
                    </a:lnTo>
                    <a:lnTo>
                      <a:pt x="0" y="179"/>
                    </a:lnTo>
                    <a:close/>
                    <a:moveTo>
                      <a:pt x="27" y="26"/>
                    </a:moveTo>
                    <a:lnTo>
                      <a:pt x="27" y="26"/>
                    </a:lnTo>
                    <a:lnTo>
                      <a:pt x="23" y="25"/>
                    </a:lnTo>
                    <a:lnTo>
                      <a:pt x="18" y="22"/>
                    </a:lnTo>
                    <a:lnTo>
                      <a:pt x="15" y="19"/>
                    </a:lnTo>
                    <a:lnTo>
                      <a:pt x="15" y="13"/>
                    </a:lnTo>
                    <a:lnTo>
                      <a:pt x="15" y="8"/>
                    </a:lnTo>
                    <a:lnTo>
                      <a:pt x="19" y="4"/>
                    </a:lnTo>
                    <a:lnTo>
                      <a:pt x="23" y="2"/>
                    </a:lnTo>
                    <a:lnTo>
                      <a:pt x="27" y="0"/>
                    </a:lnTo>
                    <a:lnTo>
                      <a:pt x="32" y="2"/>
                    </a:lnTo>
                    <a:lnTo>
                      <a:pt x="36" y="4"/>
                    </a:lnTo>
                    <a:lnTo>
                      <a:pt x="39" y="8"/>
                    </a:lnTo>
                    <a:lnTo>
                      <a:pt x="40" y="13"/>
                    </a:lnTo>
                    <a:lnTo>
                      <a:pt x="39"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9" name="Freeform 477"/>
              <p:cNvSpPr>
                <a:spLocks/>
              </p:cNvSpPr>
              <p:nvPr userDrawn="1"/>
            </p:nvSpPr>
            <p:spPr bwMode="auto">
              <a:xfrm>
                <a:off x="1235" y="292"/>
                <a:ext cx="19" cy="40"/>
              </a:xfrm>
              <a:custGeom>
                <a:avLst/>
                <a:gdLst>
                  <a:gd name="T0" fmla="*/ 0 w 55"/>
                  <a:gd name="T1" fmla="*/ 0 h 120"/>
                  <a:gd name="T2" fmla="*/ 0 w 55"/>
                  <a:gd name="T3" fmla="*/ 0 h 120"/>
                  <a:gd name="T4" fmla="*/ 0 w 55"/>
                  <a:gd name="T5" fmla="*/ 0 h 120"/>
                  <a:gd name="T6" fmla="*/ 0 w 55"/>
                  <a:gd name="T7" fmla="*/ 0 h 120"/>
                  <a:gd name="T8" fmla="*/ 0 w 55"/>
                  <a:gd name="T9" fmla="*/ 0 h 120"/>
                  <a:gd name="T10" fmla="*/ 0 w 55"/>
                  <a:gd name="T11" fmla="*/ 0 h 120"/>
                  <a:gd name="T12" fmla="*/ 0 w 55"/>
                  <a:gd name="T13" fmla="*/ 0 h 120"/>
                  <a:gd name="T14" fmla="*/ 0 w 55"/>
                  <a:gd name="T15" fmla="*/ 0 h 120"/>
                  <a:gd name="T16" fmla="*/ 0 w 55"/>
                  <a:gd name="T17" fmla="*/ 0 h 120"/>
                  <a:gd name="T18" fmla="*/ 0 w 55"/>
                  <a:gd name="T19" fmla="*/ 0 h 120"/>
                  <a:gd name="T20" fmla="*/ 0 w 55"/>
                  <a:gd name="T21" fmla="*/ 0 h 120"/>
                  <a:gd name="T22" fmla="*/ 0 w 55"/>
                  <a:gd name="T23" fmla="*/ 0 h 120"/>
                  <a:gd name="T24" fmla="*/ 0 w 55"/>
                  <a:gd name="T25" fmla="*/ 0 h 120"/>
                  <a:gd name="T26" fmla="*/ 0 w 55"/>
                  <a:gd name="T27" fmla="*/ 0 h 120"/>
                  <a:gd name="T28" fmla="*/ 0 w 55"/>
                  <a:gd name="T29" fmla="*/ 0 h 120"/>
                  <a:gd name="T30" fmla="*/ 0 w 55"/>
                  <a:gd name="T31" fmla="*/ 0 h 120"/>
                  <a:gd name="T32" fmla="*/ 0 w 55"/>
                  <a:gd name="T33" fmla="*/ 0 h 120"/>
                  <a:gd name="T34" fmla="*/ 0 w 55"/>
                  <a:gd name="T35" fmla="*/ 0 h 120"/>
                  <a:gd name="T36" fmla="*/ 0 w 55"/>
                  <a:gd name="T37" fmla="*/ 0 h 120"/>
                  <a:gd name="T38" fmla="*/ 0 w 55"/>
                  <a:gd name="T39" fmla="*/ 0 h 120"/>
                  <a:gd name="T40" fmla="*/ 0 w 55"/>
                  <a:gd name="T41" fmla="*/ 0 h 120"/>
                  <a:gd name="T42" fmla="*/ 0 w 55"/>
                  <a:gd name="T43" fmla="*/ 0 h 120"/>
                  <a:gd name="T44" fmla="*/ 0 w 55"/>
                  <a:gd name="T45" fmla="*/ 0 h 120"/>
                  <a:gd name="T46" fmla="*/ 0 w 55"/>
                  <a:gd name="T47" fmla="*/ 0 h 120"/>
                  <a:gd name="T48" fmla="*/ 0 w 55"/>
                  <a:gd name="T49" fmla="*/ 0 h 120"/>
                  <a:gd name="T50" fmla="*/ 0 w 55"/>
                  <a:gd name="T51" fmla="*/ 0 h 120"/>
                  <a:gd name="T52" fmla="*/ 0 w 55"/>
                  <a:gd name="T53" fmla="*/ 0 h 120"/>
                  <a:gd name="T54" fmla="*/ 0 w 55"/>
                  <a:gd name="T55" fmla="*/ 0 h 120"/>
                  <a:gd name="T56" fmla="*/ 0 w 55"/>
                  <a:gd name="T57" fmla="*/ 0 h 120"/>
                  <a:gd name="T58" fmla="*/ 0 w 55"/>
                  <a:gd name="T59" fmla="*/ 0 h 120"/>
                  <a:gd name="T60" fmla="*/ 0 w 55"/>
                  <a:gd name="T61" fmla="*/ 0 h 120"/>
                  <a:gd name="T62" fmla="*/ 0 w 55"/>
                  <a:gd name="T63" fmla="*/ 0 h 120"/>
                  <a:gd name="T64" fmla="*/ 0 w 55"/>
                  <a:gd name="T65" fmla="*/ 0 h 120"/>
                  <a:gd name="T66" fmla="*/ 0 w 55"/>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5" h="120">
                    <a:moveTo>
                      <a:pt x="0" y="113"/>
                    </a:moveTo>
                    <a:lnTo>
                      <a:pt x="5" y="113"/>
                    </a:lnTo>
                    <a:lnTo>
                      <a:pt x="10" y="113"/>
                    </a:lnTo>
                    <a:lnTo>
                      <a:pt x="14" y="112"/>
                    </a:lnTo>
                    <a:lnTo>
                      <a:pt x="16" y="109"/>
                    </a:lnTo>
                    <a:lnTo>
                      <a:pt x="16" y="104"/>
                    </a:lnTo>
                    <a:lnTo>
                      <a:pt x="16" y="34"/>
                    </a:lnTo>
                    <a:lnTo>
                      <a:pt x="16" y="26"/>
                    </a:lnTo>
                    <a:lnTo>
                      <a:pt x="14" y="22"/>
                    </a:lnTo>
                    <a:lnTo>
                      <a:pt x="10" y="19"/>
                    </a:lnTo>
                    <a:lnTo>
                      <a:pt x="4" y="16"/>
                    </a:lnTo>
                    <a:lnTo>
                      <a:pt x="4" y="11"/>
                    </a:lnTo>
                    <a:lnTo>
                      <a:pt x="31" y="2"/>
                    </a:lnTo>
                    <a:lnTo>
                      <a:pt x="36" y="0"/>
                    </a:lnTo>
                    <a:lnTo>
                      <a:pt x="37" y="2"/>
                    </a:lnTo>
                    <a:lnTo>
                      <a:pt x="37" y="4"/>
                    </a:lnTo>
                    <a:lnTo>
                      <a:pt x="37" y="104"/>
                    </a:lnTo>
                    <a:lnTo>
                      <a:pt x="39" y="109"/>
                    </a:lnTo>
                    <a:lnTo>
                      <a:pt x="41" y="112"/>
                    </a:lnTo>
                    <a:lnTo>
                      <a:pt x="46" y="113"/>
                    </a:lnTo>
                    <a:lnTo>
                      <a:pt x="51" y="113"/>
                    </a:lnTo>
                    <a:lnTo>
                      <a:pt x="55" y="113"/>
                    </a:lnTo>
                    <a:lnTo>
                      <a:pt x="55"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0" name="Freeform 478"/>
              <p:cNvSpPr>
                <a:spLocks/>
              </p:cNvSpPr>
              <p:nvPr userDrawn="1"/>
            </p:nvSpPr>
            <p:spPr bwMode="auto">
              <a:xfrm>
                <a:off x="1240" y="270"/>
                <a:ext cx="9" cy="8"/>
              </a:xfrm>
              <a:custGeom>
                <a:avLst/>
                <a:gdLst>
                  <a:gd name="T0" fmla="*/ 0 w 25"/>
                  <a:gd name="T1" fmla="*/ 0 h 26"/>
                  <a:gd name="T2" fmla="*/ 0 w 25"/>
                  <a:gd name="T3" fmla="*/ 0 h 26"/>
                  <a:gd name="T4" fmla="*/ 0 w 25"/>
                  <a:gd name="T5" fmla="*/ 0 h 26"/>
                  <a:gd name="T6" fmla="*/ 0 w 25"/>
                  <a:gd name="T7" fmla="*/ 0 h 26"/>
                  <a:gd name="T8" fmla="*/ 0 w 25"/>
                  <a:gd name="T9" fmla="*/ 0 h 26"/>
                  <a:gd name="T10" fmla="*/ 0 w 25"/>
                  <a:gd name="T11" fmla="*/ 0 h 26"/>
                  <a:gd name="T12" fmla="*/ 0 w 25"/>
                  <a:gd name="T13" fmla="*/ 0 h 26"/>
                  <a:gd name="T14" fmla="*/ 0 w 25"/>
                  <a:gd name="T15" fmla="*/ 0 h 26"/>
                  <a:gd name="T16" fmla="*/ 0 w 25"/>
                  <a:gd name="T17" fmla="*/ 0 h 26"/>
                  <a:gd name="T18" fmla="*/ 0 w 25"/>
                  <a:gd name="T19" fmla="*/ 0 h 26"/>
                  <a:gd name="T20" fmla="*/ 0 w 25"/>
                  <a:gd name="T21" fmla="*/ 0 h 26"/>
                  <a:gd name="T22" fmla="*/ 0 w 25"/>
                  <a:gd name="T23" fmla="*/ 0 h 26"/>
                  <a:gd name="T24" fmla="*/ 0 w 25"/>
                  <a:gd name="T25" fmla="*/ 0 h 26"/>
                  <a:gd name="T26" fmla="*/ 0 w 25"/>
                  <a:gd name="T27" fmla="*/ 0 h 26"/>
                  <a:gd name="T28" fmla="*/ 0 w 25"/>
                  <a:gd name="T29" fmla="*/ 0 h 26"/>
                  <a:gd name="T30" fmla="*/ 0 w 25"/>
                  <a:gd name="T31" fmla="*/ 0 h 26"/>
                  <a:gd name="T32" fmla="*/ 0 w 25"/>
                  <a:gd name="T33" fmla="*/ 0 h 26"/>
                  <a:gd name="T34" fmla="*/ 0 w 25"/>
                  <a:gd name="T35" fmla="*/ 0 h 26"/>
                  <a:gd name="T36" fmla="*/ 0 w 25"/>
                  <a:gd name="T37" fmla="*/ 0 h 26"/>
                  <a:gd name="T38" fmla="*/ 0 w 25"/>
                  <a:gd name="T39" fmla="*/ 0 h 26"/>
                  <a:gd name="T40" fmla="*/ 0 w 25"/>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5" h="26">
                    <a:moveTo>
                      <a:pt x="12" y="26"/>
                    </a:moveTo>
                    <a:lnTo>
                      <a:pt x="12" y="26"/>
                    </a:lnTo>
                    <a:lnTo>
                      <a:pt x="8" y="25"/>
                    </a:lnTo>
                    <a:lnTo>
                      <a:pt x="3" y="22"/>
                    </a:lnTo>
                    <a:lnTo>
                      <a:pt x="0" y="19"/>
                    </a:lnTo>
                    <a:lnTo>
                      <a:pt x="0" y="13"/>
                    </a:lnTo>
                    <a:lnTo>
                      <a:pt x="0" y="8"/>
                    </a:lnTo>
                    <a:lnTo>
                      <a:pt x="4" y="4"/>
                    </a:lnTo>
                    <a:lnTo>
                      <a:pt x="8" y="2"/>
                    </a:lnTo>
                    <a:lnTo>
                      <a:pt x="12" y="0"/>
                    </a:lnTo>
                    <a:lnTo>
                      <a:pt x="17" y="2"/>
                    </a:lnTo>
                    <a:lnTo>
                      <a:pt x="21" y="4"/>
                    </a:lnTo>
                    <a:lnTo>
                      <a:pt x="24" y="8"/>
                    </a:lnTo>
                    <a:lnTo>
                      <a:pt x="25" y="13"/>
                    </a:lnTo>
                    <a:lnTo>
                      <a:pt x="24" y="19"/>
                    </a:lnTo>
                    <a:lnTo>
                      <a:pt x="21" y="22"/>
                    </a:lnTo>
                    <a:lnTo>
                      <a:pt x="17" y="25"/>
                    </a:lnTo>
                    <a:lnTo>
                      <a:pt x="12"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1" name="Freeform 479"/>
              <p:cNvSpPr>
                <a:spLocks noEditPoints="1"/>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close/>
                    <a:moveTo>
                      <a:pt x="62" y="117"/>
                    </a:moveTo>
                    <a:lnTo>
                      <a:pt x="62" y="117"/>
                    </a:lnTo>
                    <a:lnTo>
                      <a:pt x="71" y="116"/>
                    </a:lnTo>
                    <a:lnTo>
                      <a:pt x="79" y="112"/>
                    </a:lnTo>
                    <a:lnTo>
                      <a:pt x="85" y="107"/>
                    </a:lnTo>
                    <a:lnTo>
                      <a:pt x="90" y="99"/>
                    </a:lnTo>
                    <a:lnTo>
                      <a:pt x="94" y="91"/>
                    </a:lnTo>
                    <a:lnTo>
                      <a:pt x="97" y="82"/>
                    </a:lnTo>
                    <a:lnTo>
                      <a:pt x="98" y="73"/>
                    </a:lnTo>
                    <a:lnTo>
                      <a:pt x="98" y="64"/>
                    </a:lnTo>
                    <a:lnTo>
                      <a:pt x="98" y="56"/>
                    </a:lnTo>
                    <a:lnTo>
                      <a:pt x="97" y="46"/>
                    </a:lnTo>
                    <a:lnTo>
                      <a:pt x="93" y="37"/>
                    </a:lnTo>
                    <a:lnTo>
                      <a:pt x="89" y="28"/>
                    </a:lnTo>
                    <a:lnTo>
                      <a:pt x="84" y="20"/>
                    </a:lnTo>
                    <a:lnTo>
                      <a:pt x="77" y="13"/>
                    </a:lnTo>
                    <a:lnTo>
                      <a:pt x="70" y="10"/>
                    </a:lnTo>
                    <a:lnTo>
                      <a:pt x="64" y="8"/>
                    </a:lnTo>
                    <a:lnTo>
                      <a:pt x="59" y="7"/>
                    </a:lnTo>
                    <a:lnTo>
                      <a:pt x="50" y="8"/>
                    </a:lnTo>
                    <a:lnTo>
                      <a:pt x="42" y="12"/>
                    </a:lnTo>
                    <a:lnTo>
                      <a:pt x="37" y="19"/>
                    </a:lnTo>
                    <a:lnTo>
                      <a:pt x="32" y="25"/>
                    </a:lnTo>
                    <a:lnTo>
                      <a:pt x="28" y="34"/>
                    </a:lnTo>
                    <a:lnTo>
                      <a:pt x="25" y="42"/>
                    </a:lnTo>
                    <a:lnTo>
                      <a:pt x="24" y="51"/>
                    </a:lnTo>
                    <a:lnTo>
                      <a:pt x="23" y="60"/>
                    </a:lnTo>
                    <a:lnTo>
                      <a:pt x="24" y="69"/>
                    </a:lnTo>
                    <a:lnTo>
                      <a:pt x="25" y="78"/>
                    </a:lnTo>
                    <a:lnTo>
                      <a:pt x="28" y="87"/>
                    </a:lnTo>
                    <a:lnTo>
                      <a:pt x="32" y="96"/>
                    </a:lnTo>
                    <a:lnTo>
                      <a:pt x="38"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2" name="Freeform 480"/>
              <p:cNvSpPr>
                <a:spLocks/>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3" name="Freeform 481"/>
              <p:cNvSpPr>
                <a:spLocks/>
              </p:cNvSpPr>
              <p:nvPr userDrawn="1"/>
            </p:nvSpPr>
            <p:spPr bwMode="auto">
              <a:xfrm>
                <a:off x="1268"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7" y="92"/>
                    </a:lnTo>
                    <a:lnTo>
                      <a:pt x="71" y="84"/>
                    </a:lnTo>
                    <a:lnTo>
                      <a:pt x="74" y="75"/>
                    </a:lnTo>
                    <a:lnTo>
                      <a:pt x="75" y="66"/>
                    </a:lnTo>
                    <a:lnTo>
                      <a:pt x="75" y="57"/>
                    </a:lnTo>
                    <a:lnTo>
                      <a:pt x="75" y="49"/>
                    </a:lnTo>
                    <a:lnTo>
                      <a:pt x="74" y="39"/>
                    </a:lnTo>
                    <a:lnTo>
                      <a:pt x="70" y="30"/>
                    </a:lnTo>
                    <a:lnTo>
                      <a:pt x="66" y="21"/>
                    </a:lnTo>
                    <a:lnTo>
                      <a:pt x="61" y="13"/>
                    </a:lnTo>
                    <a:lnTo>
                      <a:pt x="54" y="6"/>
                    </a:lnTo>
                    <a:lnTo>
                      <a:pt x="47" y="3"/>
                    </a:lnTo>
                    <a:lnTo>
                      <a:pt x="41" y="1"/>
                    </a:lnTo>
                    <a:lnTo>
                      <a:pt x="36" y="0"/>
                    </a:lnTo>
                    <a:lnTo>
                      <a:pt x="27" y="1"/>
                    </a:lnTo>
                    <a:lnTo>
                      <a:pt x="19" y="5"/>
                    </a:lnTo>
                    <a:lnTo>
                      <a:pt x="14" y="12"/>
                    </a:lnTo>
                    <a:lnTo>
                      <a:pt x="9" y="18"/>
                    </a:lnTo>
                    <a:lnTo>
                      <a:pt x="5" y="27"/>
                    </a:lnTo>
                    <a:lnTo>
                      <a:pt x="2" y="35"/>
                    </a:lnTo>
                    <a:lnTo>
                      <a:pt x="1" y="44"/>
                    </a:lnTo>
                    <a:lnTo>
                      <a:pt x="0" y="53"/>
                    </a:lnTo>
                    <a:lnTo>
                      <a:pt x="1" y="62"/>
                    </a:lnTo>
                    <a:lnTo>
                      <a:pt x="2" y="71"/>
                    </a:lnTo>
                    <a:lnTo>
                      <a:pt x="5" y="80"/>
                    </a:lnTo>
                    <a:lnTo>
                      <a:pt x="9" y="89"/>
                    </a:lnTo>
                    <a:lnTo>
                      <a:pt x="15"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sp>
          <p:nvSpPr>
            <p:cNvPr id="10" name="Freeform 483"/>
            <p:cNvSpPr>
              <a:spLocks/>
            </p:cNvSpPr>
            <p:nvPr userDrawn="1"/>
          </p:nvSpPr>
          <p:spPr bwMode="auto">
            <a:xfrm>
              <a:off x="1307" y="292"/>
              <a:ext cx="43" cy="40"/>
            </a:xfrm>
            <a:custGeom>
              <a:avLst/>
              <a:gdLst>
                <a:gd name="T0" fmla="*/ 0 w 130"/>
                <a:gd name="T1" fmla="*/ 0 h 120"/>
                <a:gd name="T2" fmla="*/ 0 w 130"/>
                <a:gd name="T3" fmla="*/ 0 h 120"/>
                <a:gd name="T4" fmla="*/ 0 w 130"/>
                <a:gd name="T5" fmla="*/ 0 h 120"/>
                <a:gd name="T6" fmla="*/ 0 w 130"/>
                <a:gd name="T7" fmla="*/ 0 h 120"/>
                <a:gd name="T8" fmla="*/ 0 w 130"/>
                <a:gd name="T9" fmla="*/ 0 h 120"/>
                <a:gd name="T10" fmla="*/ 0 w 130"/>
                <a:gd name="T11" fmla="*/ 0 h 120"/>
                <a:gd name="T12" fmla="*/ 0 w 130"/>
                <a:gd name="T13" fmla="*/ 0 h 120"/>
                <a:gd name="T14" fmla="*/ 0 w 130"/>
                <a:gd name="T15" fmla="*/ 0 h 120"/>
                <a:gd name="T16" fmla="*/ 0 w 130"/>
                <a:gd name="T17" fmla="*/ 0 h 120"/>
                <a:gd name="T18" fmla="*/ 0 w 130"/>
                <a:gd name="T19" fmla="*/ 0 h 120"/>
                <a:gd name="T20" fmla="*/ 0 w 130"/>
                <a:gd name="T21" fmla="*/ 0 h 120"/>
                <a:gd name="T22" fmla="*/ 0 w 130"/>
                <a:gd name="T23" fmla="*/ 0 h 120"/>
                <a:gd name="T24" fmla="*/ 0 w 130"/>
                <a:gd name="T25" fmla="*/ 0 h 120"/>
                <a:gd name="T26" fmla="*/ 0 w 130"/>
                <a:gd name="T27" fmla="*/ 0 h 120"/>
                <a:gd name="T28" fmla="*/ 0 w 130"/>
                <a:gd name="T29" fmla="*/ 0 h 120"/>
                <a:gd name="T30" fmla="*/ 0 w 130"/>
                <a:gd name="T31" fmla="*/ 0 h 120"/>
                <a:gd name="T32" fmla="*/ 0 w 130"/>
                <a:gd name="T33" fmla="*/ 0 h 120"/>
                <a:gd name="T34" fmla="*/ 0 w 130"/>
                <a:gd name="T35" fmla="*/ 0 h 120"/>
                <a:gd name="T36" fmla="*/ 0 w 130"/>
                <a:gd name="T37" fmla="*/ 0 h 120"/>
                <a:gd name="T38" fmla="*/ 0 w 130"/>
                <a:gd name="T39" fmla="*/ 0 h 120"/>
                <a:gd name="T40" fmla="*/ 0 w 130"/>
                <a:gd name="T41" fmla="*/ 0 h 120"/>
                <a:gd name="T42" fmla="*/ 0 w 130"/>
                <a:gd name="T43" fmla="*/ 0 h 120"/>
                <a:gd name="T44" fmla="*/ 0 w 130"/>
                <a:gd name="T45" fmla="*/ 0 h 120"/>
                <a:gd name="T46" fmla="*/ 0 w 130"/>
                <a:gd name="T47" fmla="*/ 0 h 120"/>
                <a:gd name="T48" fmla="*/ 0 w 130"/>
                <a:gd name="T49" fmla="*/ 0 h 120"/>
                <a:gd name="T50" fmla="*/ 0 w 130"/>
                <a:gd name="T51" fmla="*/ 0 h 120"/>
                <a:gd name="T52" fmla="*/ 0 w 130"/>
                <a:gd name="T53" fmla="*/ 0 h 120"/>
                <a:gd name="T54" fmla="*/ 0 w 130"/>
                <a:gd name="T55" fmla="*/ 0 h 120"/>
                <a:gd name="T56" fmla="*/ 0 w 130"/>
                <a:gd name="T57" fmla="*/ 0 h 120"/>
                <a:gd name="T58" fmla="*/ 0 w 130"/>
                <a:gd name="T59" fmla="*/ 0 h 120"/>
                <a:gd name="T60" fmla="*/ 0 w 130"/>
                <a:gd name="T61" fmla="*/ 0 h 120"/>
                <a:gd name="T62" fmla="*/ 0 w 130"/>
                <a:gd name="T63" fmla="*/ 0 h 120"/>
                <a:gd name="T64" fmla="*/ 0 w 130"/>
                <a:gd name="T65" fmla="*/ 0 h 120"/>
                <a:gd name="T66" fmla="*/ 0 w 130"/>
                <a:gd name="T67" fmla="*/ 0 h 120"/>
                <a:gd name="T68" fmla="*/ 0 w 130"/>
                <a:gd name="T69" fmla="*/ 0 h 120"/>
                <a:gd name="T70" fmla="*/ 0 w 130"/>
                <a:gd name="T71" fmla="*/ 0 h 120"/>
                <a:gd name="T72" fmla="*/ 0 w 130"/>
                <a:gd name="T73" fmla="*/ 0 h 120"/>
                <a:gd name="T74" fmla="*/ 0 w 130"/>
                <a:gd name="T75" fmla="*/ 0 h 120"/>
                <a:gd name="T76" fmla="*/ 0 w 130"/>
                <a:gd name="T77" fmla="*/ 0 h 120"/>
                <a:gd name="T78" fmla="*/ 0 w 130"/>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0" h="120">
                  <a:moveTo>
                    <a:pt x="18" y="35"/>
                  </a:moveTo>
                  <a:lnTo>
                    <a:pt x="18" y="35"/>
                  </a:lnTo>
                  <a:lnTo>
                    <a:pt x="16" y="29"/>
                  </a:lnTo>
                  <a:lnTo>
                    <a:pt x="14" y="25"/>
                  </a:lnTo>
                  <a:lnTo>
                    <a:pt x="10" y="21"/>
                  </a:lnTo>
                  <a:lnTo>
                    <a:pt x="2" y="19"/>
                  </a:lnTo>
                  <a:lnTo>
                    <a:pt x="2" y="13"/>
                  </a:lnTo>
                  <a:lnTo>
                    <a:pt x="19" y="8"/>
                  </a:lnTo>
                  <a:lnTo>
                    <a:pt x="36" y="0"/>
                  </a:lnTo>
                  <a:lnTo>
                    <a:pt x="37" y="2"/>
                  </a:lnTo>
                  <a:lnTo>
                    <a:pt x="38" y="3"/>
                  </a:lnTo>
                  <a:lnTo>
                    <a:pt x="38" y="20"/>
                  </a:lnTo>
                  <a:lnTo>
                    <a:pt x="49" y="12"/>
                  </a:lnTo>
                  <a:lnTo>
                    <a:pt x="59" y="7"/>
                  </a:lnTo>
                  <a:lnTo>
                    <a:pt x="71" y="2"/>
                  </a:lnTo>
                  <a:lnTo>
                    <a:pt x="77" y="0"/>
                  </a:lnTo>
                  <a:lnTo>
                    <a:pt x="84" y="0"/>
                  </a:lnTo>
                  <a:lnTo>
                    <a:pt x="90" y="2"/>
                  </a:lnTo>
                  <a:lnTo>
                    <a:pt x="97" y="3"/>
                  </a:lnTo>
                  <a:lnTo>
                    <a:pt x="102" y="7"/>
                  </a:lnTo>
                  <a:lnTo>
                    <a:pt x="107" y="11"/>
                  </a:lnTo>
                  <a:lnTo>
                    <a:pt x="110" y="17"/>
                  </a:lnTo>
                  <a:lnTo>
                    <a:pt x="111" y="22"/>
                  </a:lnTo>
                  <a:lnTo>
                    <a:pt x="112" y="30"/>
                  </a:lnTo>
                  <a:lnTo>
                    <a:pt x="114" y="37"/>
                  </a:lnTo>
                  <a:lnTo>
                    <a:pt x="114" y="104"/>
                  </a:lnTo>
                  <a:lnTo>
                    <a:pt x="114" y="109"/>
                  </a:lnTo>
                  <a:lnTo>
                    <a:pt x="118" y="112"/>
                  </a:lnTo>
                  <a:lnTo>
                    <a:pt x="121" y="113"/>
                  </a:lnTo>
                  <a:lnTo>
                    <a:pt x="127" y="113"/>
                  </a:lnTo>
                  <a:lnTo>
                    <a:pt x="130" y="113"/>
                  </a:lnTo>
                  <a:lnTo>
                    <a:pt x="130" y="120"/>
                  </a:lnTo>
                  <a:lnTo>
                    <a:pt x="103" y="120"/>
                  </a:lnTo>
                  <a:lnTo>
                    <a:pt x="75" y="120"/>
                  </a:lnTo>
                  <a:lnTo>
                    <a:pt x="75" y="113"/>
                  </a:lnTo>
                  <a:lnTo>
                    <a:pt x="80" y="113"/>
                  </a:lnTo>
                  <a:lnTo>
                    <a:pt x="85" y="113"/>
                  </a:lnTo>
                  <a:lnTo>
                    <a:pt x="89" y="112"/>
                  </a:lnTo>
                  <a:lnTo>
                    <a:pt x="92" y="109"/>
                  </a:lnTo>
                  <a:lnTo>
                    <a:pt x="93" y="104"/>
                  </a:lnTo>
                  <a:lnTo>
                    <a:pt x="93" y="37"/>
                  </a:lnTo>
                  <a:lnTo>
                    <a:pt x="92" y="32"/>
                  </a:lnTo>
                  <a:lnTo>
                    <a:pt x="90" y="28"/>
                  </a:lnTo>
                  <a:lnTo>
                    <a:pt x="89" y="24"/>
                  </a:lnTo>
                  <a:lnTo>
                    <a:pt x="86" y="20"/>
                  </a:lnTo>
                  <a:lnTo>
                    <a:pt x="83" y="17"/>
                  </a:lnTo>
                  <a:lnTo>
                    <a:pt x="79" y="16"/>
                  </a:lnTo>
                  <a:lnTo>
                    <a:pt x="68" y="15"/>
                  </a:lnTo>
                  <a:lnTo>
                    <a:pt x="62" y="16"/>
                  </a:lnTo>
                  <a:lnTo>
                    <a:pt x="53" y="19"/>
                  </a:lnTo>
                  <a:lnTo>
                    <a:pt x="38" y="28"/>
                  </a:lnTo>
                  <a:lnTo>
                    <a:pt x="38" y="104"/>
                  </a:lnTo>
                  <a:lnTo>
                    <a:pt x="38" y="109"/>
                  </a:lnTo>
                  <a:lnTo>
                    <a:pt x="42" y="112"/>
                  </a:lnTo>
                  <a:lnTo>
                    <a:pt x="46" y="113"/>
                  </a:lnTo>
                  <a:lnTo>
                    <a:pt x="51" y="113"/>
                  </a:lnTo>
                  <a:lnTo>
                    <a:pt x="55" y="113"/>
                  </a:lnTo>
                  <a:lnTo>
                    <a:pt x="55" y="120"/>
                  </a:lnTo>
                  <a:lnTo>
                    <a:pt x="28" y="120"/>
                  </a:lnTo>
                  <a:lnTo>
                    <a:pt x="0" y="120"/>
                  </a:lnTo>
                  <a:lnTo>
                    <a:pt x="0" y="113"/>
                  </a:lnTo>
                  <a:lnTo>
                    <a:pt x="5" y="113"/>
                  </a:lnTo>
                  <a:lnTo>
                    <a:pt x="10" y="113"/>
                  </a:lnTo>
                  <a:lnTo>
                    <a:pt x="14" y="112"/>
                  </a:lnTo>
                  <a:lnTo>
                    <a:pt x="16"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 name="Freeform 484"/>
            <p:cNvSpPr>
              <a:spLocks/>
            </p:cNvSpPr>
            <p:nvPr userDrawn="1"/>
          </p:nvSpPr>
          <p:spPr bwMode="auto">
            <a:xfrm>
              <a:off x="1356" y="292"/>
              <a:ext cx="26" cy="41"/>
            </a:xfrm>
            <a:custGeom>
              <a:avLst/>
              <a:gdLst>
                <a:gd name="T0" fmla="*/ 0 w 79"/>
                <a:gd name="T1" fmla="*/ 0 h 124"/>
                <a:gd name="T2" fmla="*/ 0 w 79"/>
                <a:gd name="T3" fmla="*/ 0 h 124"/>
                <a:gd name="T4" fmla="*/ 0 w 79"/>
                <a:gd name="T5" fmla="*/ 0 h 124"/>
                <a:gd name="T6" fmla="*/ 0 w 79"/>
                <a:gd name="T7" fmla="*/ 0 h 124"/>
                <a:gd name="T8" fmla="*/ 0 w 79"/>
                <a:gd name="T9" fmla="*/ 0 h 124"/>
                <a:gd name="T10" fmla="*/ 0 w 79"/>
                <a:gd name="T11" fmla="*/ 0 h 124"/>
                <a:gd name="T12" fmla="*/ 0 w 79"/>
                <a:gd name="T13" fmla="*/ 0 h 124"/>
                <a:gd name="T14" fmla="*/ 0 w 79"/>
                <a:gd name="T15" fmla="*/ 0 h 124"/>
                <a:gd name="T16" fmla="*/ 0 w 79"/>
                <a:gd name="T17" fmla="*/ 0 h 124"/>
                <a:gd name="T18" fmla="*/ 0 w 79"/>
                <a:gd name="T19" fmla="*/ 0 h 124"/>
                <a:gd name="T20" fmla="*/ 0 w 79"/>
                <a:gd name="T21" fmla="*/ 0 h 124"/>
                <a:gd name="T22" fmla="*/ 0 w 79"/>
                <a:gd name="T23" fmla="*/ 0 h 124"/>
                <a:gd name="T24" fmla="*/ 0 w 79"/>
                <a:gd name="T25" fmla="*/ 0 h 124"/>
                <a:gd name="T26" fmla="*/ 0 w 79"/>
                <a:gd name="T27" fmla="*/ 0 h 124"/>
                <a:gd name="T28" fmla="*/ 0 w 79"/>
                <a:gd name="T29" fmla="*/ 0 h 124"/>
                <a:gd name="T30" fmla="*/ 0 w 79"/>
                <a:gd name="T31" fmla="*/ 0 h 124"/>
                <a:gd name="T32" fmla="*/ 0 w 79"/>
                <a:gd name="T33" fmla="*/ 0 h 124"/>
                <a:gd name="T34" fmla="*/ 0 w 79"/>
                <a:gd name="T35" fmla="*/ 0 h 124"/>
                <a:gd name="T36" fmla="*/ 0 w 79"/>
                <a:gd name="T37" fmla="*/ 0 h 124"/>
                <a:gd name="T38" fmla="*/ 0 w 79"/>
                <a:gd name="T39" fmla="*/ 0 h 124"/>
                <a:gd name="T40" fmla="*/ 0 w 79"/>
                <a:gd name="T41" fmla="*/ 0 h 124"/>
                <a:gd name="T42" fmla="*/ 0 w 79"/>
                <a:gd name="T43" fmla="*/ 0 h 124"/>
                <a:gd name="T44" fmla="*/ 0 w 79"/>
                <a:gd name="T45" fmla="*/ 0 h 124"/>
                <a:gd name="T46" fmla="*/ 0 w 79"/>
                <a:gd name="T47" fmla="*/ 0 h 124"/>
                <a:gd name="T48" fmla="*/ 0 w 79"/>
                <a:gd name="T49" fmla="*/ 0 h 124"/>
                <a:gd name="T50" fmla="*/ 0 w 79"/>
                <a:gd name="T51" fmla="*/ 0 h 124"/>
                <a:gd name="T52" fmla="*/ 0 w 79"/>
                <a:gd name="T53" fmla="*/ 0 h 124"/>
                <a:gd name="T54" fmla="*/ 0 w 79"/>
                <a:gd name="T55" fmla="*/ 0 h 124"/>
                <a:gd name="T56" fmla="*/ 0 w 79"/>
                <a:gd name="T57" fmla="*/ 0 h 124"/>
                <a:gd name="T58" fmla="*/ 0 w 79"/>
                <a:gd name="T59" fmla="*/ 0 h 124"/>
                <a:gd name="T60" fmla="*/ 0 w 79"/>
                <a:gd name="T61" fmla="*/ 0 h 124"/>
                <a:gd name="T62" fmla="*/ 0 w 79"/>
                <a:gd name="T63" fmla="*/ 0 h 124"/>
                <a:gd name="T64" fmla="*/ 0 w 79"/>
                <a:gd name="T65" fmla="*/ 0 h 124"/>
                <a:gd name="T66" fmla="*/ 0 w 79"/>
                <a:gd name="T67" fmla="*/ 0 h 124"/>
                <a:gd name="T68" fmla="*/ 0 w 79"/>
                <a:gd name="T69" fmla="*/ 0 h 124"/>
                <a:gd name="T70" fmla="*/ 0 w 79"/>
                <a:gd name="T71" fmla="*/ 0 h 124"/>
                <a:gd name="T72" fmla="*/ 0 w 79"/>
                <a:gd name="T73" fmla="*/ 0 h 124"/>
                <a:gd name="T74" fmla="*/ 0 w 79"/>
                <a:gd name="T75" fmla="*/ 0 h 124"/>
                <a:gd name="T76" fmla="*/ 0 w 79"/>
                <a:gd name="T77" fmla="*/ 0 h 124"/>
                <a:gd name="T78" fmla="*/ 0 w 79"/>
                <a:gd name="T79" fmla="*/ 0 h 124"/>
                <a:gd name="T80" fmla="*/ 0 w 79"/>
                <a:gd name="T81" fmla="*/ 0 h 124"/>
                <a:gd name="T82" fmla="*/ 0 w 79"/>
                <a:gd name="T83" fmla="*/ 0 h 124"/>
                <a:gd name="T84" fmla="*/ 0 w 79"/>
                <a:gd name="T85" fmla="*/ 0 h 124"/>
                <a:gd name="T86" fmla="*/ 0 w 79"/>
                <a:gd name="T87" fmla="*/ 0 h 124"/>
                <a:gd name="T88" fmla="*/ 0 w 79"/>
                <a:gd name="T89" fmla="*/ 0 h 124"/>
                <a:gd name="T90" fmla="*/ 0 w 79"/>
                <a:gd name="T91" fmla="*/ 0 h 12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9" h="124">
                  <a:moveTo>
                    <a:pt x="4" y="83"/>
                  </a:moveTo>
                  <a:lnTo>
                    <a:pt x="4" y="83"/>
                  </a:lnTo>
                  <a:lnTo>
                    <a:pt x="7" y="90"/>
                  </a:lnTo>
                  <a:lnTo>
                    <a:pt x="8" y="96"/>
                  </a:lnTo>
                  <a:lnTo>
                    <a:pt x="12" y="102"/>
                  </a:lnTo>
                  <a:lnTo>
                    <a:pt x="15" y="107"/>
                  </a:lnTo>
                  <a:lnTo>
                    <a:pt x="20" y="111"/>
                  </a:lnTo>
                  <a:lnTo>
                    <a:pt x="25" y="113"/>
                  </a:lnTo>
                  <a:lnTo>
                    <a:pt x="31" y="114"/>
                  </a:lnTo>
                  <a:lnTo>
                    <a:pt x="38" y="116"/>
                  </a:lnTo>
                  <a:lnTo>
                    <a:pt x="43" y="114"/>
                  </a:lnTo>
                  <a:lnTo>
                    <a:pt x="47" y="114"/>
                  </a:lnTo>
                  <a:lnTo>
                    <a:pt x="51" y="112"/>
                  </a:lnTo>
                  <a:lnTo>
                    <a:pt x="53" y="109"/>
                  </a:lnTo>
                  <a:lnTo>
                    <a:pt x="57" y="104"/>
                  </a:lnTo>
                  <a:lnTo>
                    <a:pt x="59" y="98"/>
                  </a:lnTo>
                  <a:lnTo>
                    <a:pt x="59" y="91"/>
                  </a:lnTo>
                  <a:lnTo>
                    <a:pt x="56" y="87"/>
                  </a:lnTo>
                  <a:lnTo>
                    <a:pt x="53" y="83"/>
                  </a:lnTo>
                  <a:lnTo>
                    <a:pt x="50" y="79"/>
                  </a:lnTo>
                  <a:lnTo>
                    <a:pt x="41" y="74"/>
                  </a:lnTo>
                  <a:lnTo>
                    <a:pt x="30" y="69"/>
                  </a:lnTo>
                  <a:lnTo>
                    <a:pt x="20" y="64"/>
                  </a:lnTo>
                  <a:lnTo>
                    <a:pt x="15" y="61"/>
                  </a:lnTo>
                  <a:lnTo>
                    <a:pt x="11" y="57"/>
                  </a:lnTo>
                  <a:lnTo>
                    <a:pt x="7" y="52"/>
                  </a:lnTo>
                  <a:lnTo>
                    <a:pt x="4" y="47"/>
                  </a:lnTo>
                  <a:lnTo>
                    <a:pt x="3" y="42"/>
                  </a:lnTo>
                  <a:lnTo>
                    <a:pt x="2" y="34"/>
                  </a:lnTo>
                  <a:lnTo>
                    <a:pt x="3" y="29"/>
                  </a:lnTo>
                  <a:lnTo>
                    <a:pt x="4" y="22"/>
                  </a:lnTo>
                  <a:lnTo>
                    <a:pt x="7" y="17"/>
                  </a:lnTo>
                  <a:lnTo>
                    <a:pt x="11" y="12"/>
                  </a:lnTo>
                  <a:lnTo>
                    <a:pt x="17" y="7"/>
                  </a:lnTo>
                  <a:lnTo>
                    <a:pt x="24" y="4"/>
                  </a:lnTo>
                  <a:lnTo>
                    <a:pt x="33" y="2"/>
                  </a:lnTo>
                  <a:lnTo>
                    <a:pt x="42" y="0"/>
                  </a:lnTo>
                  <a:lnTo>
                    <a:pt x="50" y="0"/>
                  </a:lnTo>
                  <a:lnTo>
                    <a:pt x="56" y="3"/>
                  </a:lnTo>
                  <a:lnTo>
                    <a:pt x="64" y="4"/>
                  </a:lnTo>
                  <a:lnTo>
                    <a:pt x="72" y="8"/>
                  </a:lnTo>
                  <a:lnTo>
                    <a:pt x="74" y="35"/>
                  </a:lnTo>
                  <a:lnTo>
                    <a:pt x="68" y="35"/>
                  </a:lnTo>
                  <a:lnTo>
                    <a:pt x="66" y="29"/>
                  </a:lnTo>
                  <a:lnTo>
                    <a:pt x="65" y="24"/>
                  </a:lnTo>
                  <a:lnTo>
                    <a:pt x="63" y="20"/>
                  </a:lnTo>
                  <a:lnTo>
                    <a:pt x="59" y="16"/>
                  </a:lnTo>
                  <a:lnTo>
                    <a:pt x="55" y="13"/>
                  </a:lnTo>
                  <a:lnTo>
                    <a:pt x="51" y="11"/>
                  </a:lnTo>
                  <a:lnTo>
                    <a:pt x="46" y="10"/>
                  </a:lnTo>
                  <a:lnTo>
                    <a:pt x="39" y="10"/>
                  </a:lnTo>
                  <a:lnTo>
                    <a:pt x="31" y="10"/>
                  </a:lnTo>
                  <a:lnTo>
                    <a:pt x="25" y="13"/>
                  </a:lnTo>
                  <a:lnTo>
                    <a:pt x="22" y="16"/>
                  </a:lnTo>
                  <a:lnTo>
                    <a:pt x="21" y="19"/>
                  </a:lnTo>
                  <a:lnTo>
                    <a:pt x="20" y="22"/>
                  </a:lnTo>
                  <a:lnTo>
                    <a:pt x="18" y="26"/>
                  </a:lnTo>
                  <a:lnTo>
                    <a:pt x="20" y="32"/>
                  </a:lnTo>
                  <a:lnTo>
                    <a:pt x="21" y="35"/>
                  </a:lnTo>
                  <a:lnTo>
                    <a:pt x="25" y="39"/>
                  </a:lnTo>
                  <a:lnTo>
                    <a:pt x="29" y="43"/>
                  </a:lnTo>
                  <a:lnTo>
                    <a:pt x="38" y="48"/>
                  </a:lnTo>
                  <a:lnTo>
                    <a:pt x="50" y="54"/>
                  </a:lnTo>
                  <a:lnTo>
                    <a:pt x="60" y="59"/>
                  </a:lnTo>
                  <a:lnTo>
                    <a:pt x="65" y="61"/>
                  </a:lnTo>
                  <a:lnTo>
                    <a:pt x="70" y="65"/>
                  </a:lnTo>
                  <a:lnTo>
                    <a:pt x="74" y="70"/>
                  </a:lnTo>
                  <a:lnTo>
                    <a:pt x="77" y="76"/>
                  </a:lnTo>
                  <a:lnTo>
                    <a:pt x="79" y="81"/>
                  </a:lnTo>
                  <a:lnTo>
                    <a:pt x="79" y="89"/>
                  </a:lnTo>
                  <a:lnTo>
                    <a:pt x="79" y="95"/>
                  </a:lnTo>
                  <a:lnTo>
                    <a:pt x="77" y="102"/>
                  </a:lnTo>
                  <a:lnTo>
                    <a:pt x="74" y="107"/>
                  </a:lnTo>
                  <a:lnTo>
                    <a:pt x="69" y="113"/>
                  </a:lnTo>
                  <a:lnTo>
                    <a:pt x="63" y="117"/>
                  </a:lnTo>
                  <a:lnTo>
                    <a:pt x="55" y="121"/>
                  </a:lnTo>
                  <a:lnTo>
                    <a:pt x="46" y="124"/>
                  </a:lnTo>
                  <a:lnTo>
                    <a:pt x="34" y="124"/>
                  </a:lnTo>
                  <a:lnTo>
                    <a:pt x="26" y="124"/>
                  </a:lnTo>
                  <a:lnTo>
                    <a:pt x="18" y="121"/>
                  </a:lnTo>
                  <a:lnTo>
                    <a:pt x="11" y="118"/>
                  </a:lnTo>
                  <a:lnTo>
                    <a:pt x="3" y="114"/>
                  </a:lnTo>
                  <a:lnTo>
                    <a:pt x="0" y="85"/>
                  </a:lnTo>
                  <a:lnTo>
                    <a:pt x="4"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 name="Freeform 485"/>
            <p:cNvSpPr>
              <a:spLocks/>
            </p:cNvSpPr>
            <p:nvPr userDrawn="1"/>
          </p:nvSpPr>
          <p:spPr bwMode="auto">
            <a:xfrm>
              <a:off x="762" y="378"/>
              <a:ext cx="21" cy="43"/>
            </a:xfrm>
            <a:custGeom>
              <a:avLst/>
              <a:gdLst>
                <a:gd name="T0" fmla="*/ 0 w 64"/>
                <a:gd name="T1" fmla="*/ 0 h 130"/>
                <a:gd name="T2" fmla="*/ 0 w 64"/>
                <a:gd name="T3" fmla="*/ 0 h 130"/>
                <a:gd name="T4" fmla="*/ 0 w 64"/>
                <a:gd name="T5" fmla="*/ 0 h 130"/>
                <a:gd name="T6" fmla="*/ 0 w 64"/>
                <a:gd name="T7" fmla="*/ 0 h 130"/>
                <a:gd name="T8" fmla="*/ 0 w 64"/>
                <a:gd name="T9" fmla="*/ 0 h 130"/>
                <a:gd name="T10" fmla="*/ 0 w 64"/>
                <a:gd name="T11" fmla="*/ 0 h 130"/>
                <a:gd name="T12" fmla="*/ 0 w 64"/>
                <a:gd name="T13" fmla="*/ 0 h 130"/>
                <a:gd name="T14" fmla="*/ 0 w 64"/>
                <a:gd name="T15" fmla="*/ 0 h 130"/>
                <a:gd name="T16" fmla="*/ 0 w 64"/>
                <a:gd name="T17" fmla="*/ 0 h 130"/>
                <a:gd name="T18" fmla="*/ 0 w 64"/>
                <a:gd name="T19" fmla="*/ 0 h 130"/>
                <a:gd name="T20" fmla="*/ 0 w 64"/>
                <a:gd name="T21" fmla="*/ 0 h 130"/>
                <a:gd name="T22" fmla="*/ 0 w 64"/>
                <a:gd name="T23" fmla="*/ 0 h 130"/>
                <a:gd name="T24" fmla="*/ 0 w 64"/>
                <a:gd name="T25" fmla="*/ 0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 h="130">
                  <a:moveTo>
                    <a:pt x="0" y="0"/>
                  </a:moveTo>
                  <a:lnTo>
                    <a:pt x="62" y="0"/>
                  </a:lnTo>
                  <a:lnTo>
                    <a:pt x="58" y="12"/>
                  </a:lnTo>
                  <a:lnTo>
                    <a:pt x="14" y="12"/>
                  </a:lnTo>
                  <a:lnTo>
                    <a:pt x="14" y="57"/>
                  </a:lnTo>
                  <a:lnTo>
                    <a:pt x="57" y="57"/>
                  </a:lnTo>
                  <a:lnTo>
                    <a:pt x="57" y="69"/>
                  </a:lnTo>
                  <a:lnTo>
                    <a:pt x="14" y="69"/>
                  </a:lnTo>
                  <a:lnTo>
                    <a:pt x="14" y="118"/>
                  </a:lnTo>
                  <a:lnTo>
                    <a:pt x="64" y="118"/>
                  </a:lnTo>
                  <a:lnTo>
                    <a:pt x="64" y="130"/>
                  </a:lnTo>
                  <a:lnTo>
                    <a:pt x="0" y="13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 name="Freeform 486"/>
            <p:cNvSpPr>
              <a:spLocks/>
            </p:cNvSpPr>
            <p:nvPr userDrawn="1"/>
          </p:nvSpPr>
          <p:spPr bwMode="auto">
            <a:xfrm>
              <a:off x="788" y="390"/>
              <a:ext cx="28" cy="31"/>
            </a:xfrm>
            <a:custGeom>
              <a:avLst/>
              <a:gdLst>
                <a:gd name="T0" fmla="*/ 0 w 84"/>
                <a:gd name="T1" fmla="*/ 0 h 93"/>
                <a:gd name="T2" fmla="*/ 0 w 84"/>
                <a:gd name="T3" fmla="*/ 0 h 93"/>
                <a:gd name="T4" fmla="*/ 0 w 84"/>
                <a:gd name="T5" fmla="*/ 0 h 93"/>
                <a:gd name="T6" fmla="*/ 0 w 84"/>
                <a:gd name="T7" fmla="*/ 0 h 93"/>
                <a:gd name="T8" fmla="*/ 0 w 84"/>
                <a:gd name="T9" fmla="*/ 0 h 93"/>
                <a:gd name="T10" fmla="*/ 0 w 84"/>
                <a:gd name="T11" fmla="*/ 0 h 93"/>
                <a:gd name="T12" fmla="*/ 0 w 84"/>
                <a:gd name="T13" fmla="*/ 0 h 93"/>
                <a:gd name="T14" fmla="*/ 0 w 84"/>
                <a:gd name="T15" fmla="*/ 0 h 93"/>
                <a:gd name="T16" fmla="*/ 0 w 84"/>
                <a:gd name="T17" fmla="*/ 0 h 93"/>
                <a:gd name="T18" fmla="*/ 0 w 84"/>
                <a:gd name="T19" fmla="*/ 0 h 93"/>
                <a:gd name="T20" fmla="*/ 0 w 84"/>
                <a:gd name="T21" fmla="*/ 0 h 93"/>
                <a:gd name="T22" fmla="*/ 0 w 84"/>
                <a:gd name="T23" fmla="*/ 0 h 93"/>
                <a:gd name="T24" fmla="*/ 0 w 84"/>
                <a:gd name="T25" fmla="*/ 0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4" h="93">
                  <a:moveTo>
                    <a:pt x="34" y="46"/>
                  </a:moveTo>
                  <a:lnTo>
                    <a:pt x="1" y="0"/>
                  </a:lnTo>
                  <a:lnTo>
                    <a:pt x="18" y="0"/>
                  </a:lnTo>
                  <a:lnTo>
                    <a:pt x="43" y="36"/>
                  </a:lnTo>
                  <a:lnTo>
                    <a:pt x="68" y="0"/>
                  </a:lnTo>
                  <a:lnTo>
                    <a:pt x="84" y="0"/>
                  </a:lnTo>
                  <a:lnTo>
                    <a:pt x="51" y="46"/>
                  </a:lnTo>
                  <a:lnTo>
                    <a:pt x="84" y="93"/>
                  </a:lnTo>
                  <a:lnTo>
                    <a:pt x="68" y="93"/>
                  </a:lnTo>
                  <a:lnTo>
                    <a:pt x="42" y="57"/>
                  </a:lnTo>
                  <a:lnTo>
                    <a:pt x="17" y="93"/>
                  </a:lnTo>
                  <a:lnTo>
                    <a:pt x="0" y="93"/>
                  </a:lnTo>
                  <a:lnTo>
                    <a:pt x="34"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 name="Freeform 487"/>
            <p:cNvSpPr>
              <a:spLocks/>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 name="Freeform 488"/>
            <p:cNvSpPr>
              <a:spLocks/>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 name="Freeform 489"/>
            <p:cNvSpPr>
              <a:spLocks noEditPoints="1"/>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 name="Freeform 490"/>
            <p:cNvSpPr>
              <a:spLocks/>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 name="Freeform 491"/>
            <p:cNvSpPr>
              <a:spLocks/>
            </p:cNvSpPr>
            <p:nvPr userDrawn="1"/>
          </p:nvSpPr>
          <p:spPr bwMode="auto">
            <a:xfrm>
              <a:off x="85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 name="Freeform 492"/>
            <p:cNvSpPr>
              <a:spLocks/>
            </p:cNvSpPr>
            <p:nvPr userDrawn="1"/>
          </p:nvSpPr>
          <p:spPr bwMode="auto">
            <a:xfrm>
              <a:off x="881" y="374"/>
              <a:ext cx="10" cy="47"/>
            </a:xfrm>
            <a:custGeom>
              <a:avLst/>
              <a:gdLst>
                <a:gd name="T0" fmla="*/ 0 w 30"/>
                <a:gd name="T1" fmla="*/ 0 h 141"/>
                <a:gd name="T2" fmla="*/ 0 w 30"/>
                <a:gd name="T3" fmla="*/ 0 h 141"/>
                <a:gd name="T4" fmla="*/ 0 w 30"/>
                <a:gd name="T5" fmla="*/ 0 h 141"/>
                <a:gd name="T6" fmla="*/ 0 w 30"/>
                <a:gd name="T7" fmla="*/ 0 h 141"/>
                <a:gd name="T8" fmla="*/ 0 w 30"/>
                <a:gd name="T9" fmla="*/ 0 h 141"/>
                <a:gd name="T10" fmla="*/ 0 w 30"/>
                <a:gd name="T11" fmla="*/ 0 h 141"/>
                <a:gd name="T12" fmla="*/ 0 w 30"/>
                <a:gd name="T13" fmla="*/ 0 h 141"/>
                <a:gd name="T14" fmla="*/ 0 w 30"/>
                <a:gd name="T15" fmla="*/ 0 h 141"/>
                <a:gd name="T16" fmla="*/ 0 w 30"/>
                <a:gd name="T17" fmla="*/ 0 h 141"/>
                <a:gd name="T18" fmla="*/ 0 w 30"/>
                <a:gd name="T19" fmla="*/ 0 h 141"/>
                <a:gd name="T20" fmla="*/ 0 w 30"/>
                <a:gd name="T21" fmla="*/ 0 h 141"/>
                <a:gd name="T22" fmla="*/ 0 w 30"/>
                <a:gd name="T23" fmla="*/ 0 h 141"/>
                <a:gd name="T24" fmla="*/ 0 w 30"/>
                <a:gd name="T25" fmla="*/ 0 h 141"/>
                <a:gd name="T26" fmla="*/ 0 w 30"/>
                <a:gd name="T27" fmla="*/ 0 h 141"/>
                <a:gd name="T28" fmla="*/ 0 w 30"/>
                <a:gd name="T29" fmla="*/ 0 h 141"/>
                <a:gd name="T30" fmla="*/ 0 w 30"/>
                <a:gd name="T31" fmla="*/ 0 h 141"/>
                <a:gd name="T32" fmla="*/ 0 w 30"/>
                <a:gd name="T33" fmla="*/ 0 h 141"/>
                <a:gd name="T34" fmla="*/ 0 w 30"/>
                <a:gd name="T35" fmla="*/ 0 h 141"/>
                <a:gd name="T36" fmla="*/ 0 w 30"/>
                <a:gd name="T37" fmla="*/ 0 h 141"/>
                <a:gd name="T38" fmla="*/ 0 w 30"/>
                <a:gd name="T39" fmla="*/ 0 h 141"/>
                <a:gd name="T40" fmla="*/ 0 w 30"/>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141">
                  <a:moveTo>
                    <a:pt x="0" y="0"/>
                  </a:moveTo>
                  <a:lnTo>
                    <a:pt x="14" y="0"/>
                  </a:lnTo>
                  <a:lnTo>
                    <a:pt x="14" y="119"/>
                  </a:lnTo>
                  <a:lnTo>
                    <a:pt x="14" y="123"/>
                  </a:lnTo>
                  <a:lnTo>
                    <a:pt x="15" y="127"/>
                  </a:lnTo>
                  <a:lnTo>
                    <a:pt x="18" y="128"/>
                  </a:lnTo>
                  <a:lnTo>
                    <a:pt x="22" y="128"/>
                  </a:lnTo>
                  <a:lnTo>
                    <a:pt x="27" y="127"/>
                  </a:lnTo>
                  <a:lnTo>
                    <a:pt x="30" y="139"/>
                  </a:lnTo>
                  <a:lnTo>
                    <a:pt x="25" y="141"/>
                  </a:lnTo>
                  <a:lnTo>
                    <a:pt x="17" y="141"/>
                  </a:lnTo>
                  <a:lnTo>
                    <a:pt x="9" y="140"/>
                  </a:lnTo>
                  <a:lnTo>
                    <a:pt x="6" y="139"/>
                  </a:lnTo>
                  <a:lnTo>
                    <a:pt x="4"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 name="Freeform 493"/>
            <p:cNvSpPr>
              <a:spLocks/>
            </p:cNvSpPr>
            <p:nvPr userDrawn="1"/>
          </p:nvSpPr>
          <p:spPr bwMode="auto">
            <a:xfrm>
              <a:off x="898" y="374"/>
              <a:ext cx="10" cy="47"/>
            </a:xfrm>
            <a:custGeom>
              <a:avLst/>
              <a:gdLst>
                <a:gd name="T0" fmla="*/ 0 w 31"/>
                <a:gd name="T1" fmla="*/ 0 h 141"/>
                <a:gd name="T2" fmla="*/ 0 w 31"/>
                <a:gd name="T3" fmla="*/ 0 h 141"/>
                <a:gd name="T4" fmla="*/ 0 w 31"/>
                <a:gd name="T5" fmla="*/ 0 h 141"/>
                <a:gd name="T6" fmla="*/ 0 w 31"/>
                <a:gd name="T7" fmla="*/ 0 h 141"/>
                <a:gd name="T8" fmla="*/ 0 w 31"/>
                <a:gd name="T9" fmla="*/ 0 h 141"/>
                <a:gd name="T10" fmla="*/ 0 w 31"/>
                <a:gd name="T11" fmla="*/ 0 h 141"/>
                <a:gd name="T12" fmla="*/ 0 w 31"/>
                <a:gd name="T13" fmla="*/ 0 h 141"/>
                <a:gd name="T14" fmla="*/ 0 w 31"/>
                <a:gd name="T15" fmla="*/ 0 h 141"/>
                <a:gd name="T16" fmla="*/ 0 w 31"/>
                <a:gd name="T17" fmla="*/ 0 h 141"/>
                <a:gd name="T18" fmla="*/ 0 w 31"/>
                <a:gd name="T19" fmla="*/ 0 h 141"/>
                <a:gd name="T20" fmla="*/ 0 w 31"/>
                <a:gd name="T21" fmla="*/ 0 h 141"/>
                <a:gd name="T22" fmla="*/ 0 w 31"/>
                <a:gd name="T23" fmla="*/ 0 h 141"/>
                <a:gd name="T24" fmla="*/ 0 w 31"/>
                <a:gd name="T25" fmla="*/ 0 h 141"/>
                <a:gd name="T26" fmla="*/ 0 w 31"/>
                <a:gd name="T27" fmla="*/ 0 h 141"/>
                <a:gd name="T28" fmla="*/ 0 w 31"/>
                <a:gd name="T29" fmla="*/ 0 h 141"/>
                <a:gd name="T30" fmla="*/ 0 w 31"/>
                <a:gd name="T31" fmla="*/ 0 h 141"/>
                <a:gd name="T32" fmla="*/ 0 w 31"/>
                <a:gd name="T33" fmla="*/ 0 h 141"/>
                <a:gd name="T34" fmla="*/ 0 w 31"/>
                <a:gd name="T35" fmla="*/ 0 h 141"/>
                <a:gd name="T36" fmla="*/ 0 w 31"/>
                <a:gd name="T37" fmla="*/ 0 h 141"/>
                <a:gd name="T38" fmla="*/ 0 w 31"/>
                <a:gd name="T39" fmla="*/ 0 h 141"/>
                <a:gd name="T40" fmla="*/ 0 w 31"/>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1" h="141">
                  <a:moveTo>
                    <a:pt x="0" y="0"/>
                  </a:moveTo>
                  <a:lnTo>
                    <a:pt x="14" y="0"/>
                  </a:lnTo>
                  <a:lnTo>
                    <a:pt x="14" y="119"/>
                  </a:lnTo>
                  <a:lnTo>
                    <a:pt x="16" y="123"/>
                  </a:lnTo>
                  <a:lnTo>
                    <a:pt x="17" y="127"/>
                  </a:lnTo>
                  <a:lnTo>
                    <a:pt x="20" y="128"/>
                  </a:lnTo>
                  <a:lnTo>
                    <a:pt x="22" y="128"/>
                  </a:lnTo>
                  <a:lnTo>
                    <a:pt x="27" y="127"/>
                  </a:lnTo>
                  <a:lnTo>
                    <a:pt x="31" y="139"/>
                  </a:lnTo>
                  <a:lnTo>
                    <a:pt x="25" y="141"/>
                  </a:lnTo>
                  <a:lnTo>
                    <a:pt x="18" y="141"/>
                  </a:lnTo>
                  <a:lnTo>
                    <a:pt x="11" y="140"/>
                  </a:lnTo>
                  <a:lnTo>
                    <a:pt x="8" y="139"/>
                  </a:lnTo>
                  <a:lnTo>
                    <a:pt x="5"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 name="Freeform 494"/>
            <p:cNvSpPr>
              <a:spLocks noEditPoints="1"/>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 name="Freeform 495"/>
            <p:cNvSpPr>
              <a:spLocks/>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 name="Freeform 496"/>
            <p:cNvSpPr>
              <a:spLocks/>
            </p:cNvSpPr>
            <p:nvPr userDrawn="1"/>
          </p:nvSpPr>
          <p:spPr bwMode="auto">
            <a:xfrm>
              <a:off x="918"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 name="Freeform 497"/>
            <p:cNvSpPr>
              <a:spLocks/>
            </p:cNvSpPr>
            <p:nvPr userDrawn="1"/>
          </p:nvSpPr>
          <p:spPr bwMode="auto">
            <a:xfrm>
              <a:off x="945" y="389"/>
              <a:ext cx="25" cy="32"/>
            </a:xfrm>
            <a:custGeom>
              <a:avLst/>
              <a:gdLst>
                <a:gd name="T0" fmla="*/ 0 w 75"/>
                <a:gd name="T1" fmla="*/ 0 h 96"/>
                <a:gd name="T2" fmla="*/ 0 w 75"/>
                <a:gd name="T3" fmla="*/ 0 h 96"/>
                <a:gd name="T4" fmla="*/ 0 w 75"/>
                <a:gd name="T5" fmla="*/ 0 h 96"/>
                <a:gd name="T6" fmla="*/ 0 w 75"/>
                <a:gd name="T7" fmla="*/ 0 h 96"/>
                <a:gd name="T8" fmla="*/ 0 w 75"/>
                <a:gd name="T9" fmla="*/ 0 h 96"/>
                <a:gd name="T10" fmla="*/ 0 w 75"/>
                <a:gd name="T11" fmla="*/ 0 h 96"/>
                <a:gd name="T12" fmla="*/ 0 w 75"/>
                <a:gd name="T13" fmla="*/ 0 h 96"/>
                <a:gd name="T14" fmla="*/ 0 w 75"/>
                <a:gd name="T15" fmla="*/ 0 h 96"/>
                <a:gd name="T16" fmla="*/ 0 w 75"/>
                <a:gd name="T17" fmla="*/ 0 h 96"/>
                <a:gd name="T18" fmla="*/ 0 w 75"/>
                <a:gd name="T19" fmla="*/ 0 h 96"/>
                <a:gd name="T20" fmla="*/ 0 w 75"/>
                <a:gd name="T21" fmla="*/ 0 h 96"/>
                <a:gd name="T22" fmla="*/ 0 w 75"/>
                <a:gd name="T23" fmla="*/ 0 h 96"/>
                <a:gd name="T24" fmla="*/ 0 w 75"/>
                <a:gd name="T25" fmla="*/ 0 h 96"/>
                <a:gd name="T26" fmla="*/ 0 w 75"/>
                <a:gd name="T27" fmla="*/ 0 h 96"/>
                <a:gd name="T28" fmla="*/ 0 w 75"/>
                <a:gd name="T29" fmla="*/ 0 h 96"/>
                <a:gd name="T30" fmla="*/ 0 w 75"/>
                <a:gd name="T31" fmla="*/ 0 h 96"/>
                <a:gd name="T32" fmla="*/ 0 w 75"/>
                <a:gd name="T33" fmla="*/ 0 h 96"/>
                <a:gd name="T34" fmla="*/ 0 w 75"/>
                <a:gd name="T35" fmla="*/ 0 h 96"/>
                <a:gd name="T36" fmla="*/ 0 w 75"/>
                <a:gd name="T37" fmla="*/ 0 h 96"/>
                <a:gd name="T38" fmla="*/ 0 w 75"/>
                <a:gd name="T39" fmla="*/ 0 h 96"/>
                <a:gd name="T40" fmla="*/ 0 w 75"/>
                <a:gd name="T41" fmla="*/ 0 h 96"/>
                <a:gd name="T42" fmla="*/ 0 w 75"/>
                <a:gd name="T43" fmla="*/ 0 h 96"/>
                <a:gd name="T44" fmla="*/ 0 w 75"/>
                <a:gd name="T45" fmla="*/ 0 h 96"/>
                <a:gd name="T46" fmla="*/ 0 w 75"/>
                <a:gd name="T47" fmla="*/ 0 h 96"/>
                <a:gd name="T48" fmla="*/ 0 w 75"/>
                <a:gd name="T49" fmla="*/ 0 h 96"/>
                <a:gd name="T50" fmla="*/ 0 w 75"/>
                <a:gd name="T51" fmla="*/ 0 h 96"/>
                <a:gd name="T52" fmla="*/ 0 w 75"/>
                <a:gd name="T53" fmla="*/ 0 h 96"/>
                <a:gd name="T54" fmla="*/ 0 w 75"/>
                <a:gd name="T55" fmla="*/ 0 h 96"/>
                <a:gd name="T56" fmla="*/ 0 w 75"/>
                <a:gd name="T57" fmla="*/ 0 h 96"/>
                <a:gd name="T58" fmla="*/ 0 w 75"/>
                <a:gd name="T59" fmla="*/ 0 h 96"/>
                <a:gd name="T60" fmla="*/ 0 w 75"/>
                <a:gd name="T61" fmla="*/ 0 h 96"/>
                <a:gd name="T62" fmla="*/ 0 w 75"/>
                <a:gd name="T63" fmla="*/ 0 h 96"/>
                <a:gd name="T64" fmla="*/ 0 w 75"/>
                <a:gd name="T65" fmla="*/ 0 h 96"/>
                <a:gd name="T66" fmla="*/ 0 w 75"/>
                <a:gd name="T67" fmla="*/ 0 h 96"/>
                <a:gd name="T68" fmla="*/ 0 w 75"/>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5" h="96">
                  <a:moveTo>
                    <a:pt x="0" y="3"/>
                  </a:moveTo>
                  <a:lnTo>
                    <a:pt x="13" y="3"/>
                  </a:lnTo>
                  <a:lnTo>
                    <a:pt x="14" y="14"/>
                  </a:lnTo>
                  <a:lnTo>
                    <a:pt x="22" y="9"/>
                  </a:lnTo>
                  <a:lnTo>
                    <a:pt x="30" y="4"/>
                  </a:lnTo>
                  <a:lnTo>
                    <a:pt x="39" y="1"/>
                  </a:lnTo>
                  <a:lnTo>
                    <a:pt x="48" y="0"/>
                  </a:lnTo>
                  <a:lnTo>
                    <a:pt x="53" y="0"/>
                  </a:lnTo>
                  <a:lnTo>
                    <a:pt x="58" y="3"/>
                  </a:lnTo>
                  <a:lnTo>
                    <a:pt x="62" y="4"/>
                  </a:lnTo>
                  <a:lnTo>
                    <a:pt x="66" y="8"/>
                  </a:lnTo>
                  <a:lnTo>
                    <a:pt x="70" y="12"/>
                  </a:lnTo>
                  <a:lnTo>
                    <a:pt x="72" y="18"/>
                  </a:lnTo>
                  <a:lnTo>
                    <a:pt x="74" y="25"/>
                  </a:lnTo>
                  <a:lnTo>
                    <a:pt x="75" y="32"/>
                  </a:lnTo>
                  <a:lnTo>
                    <a:pt x="75" y="96"/>
                  </a:lnTo>
                  <a:lnTo>
                    <a:pt x="61" y="96"/>
                  </a:lnTo>
                  <a:lnTo>
                    <a:pt x="61" y="38"/>
                  </a:lnTo>
                  <a:lnTo>
                    <a:pt x="59" y="28"/>
                  </a:lnTo>
                  <a:lnTo>
                    <a:pt x="57" y="21"/>
                  </a:lnTo>
                  <a:lnTo>
                    <a:pt x="54" y="17"/>
                  </a:lnTo>
                  <a:lnTo>
                    <a:pt x="52" y="15"/>
                  </a:lnTo>
                  <a:lnTo>
                    <a:pt x="48" y="14"/>
                  </a:lnTo>
                  <a:lnTo>
                    <a:pt x="44" y="13"/>
                  </a:lnTo>
                  <a:lnTo>
                    <a:pt x="36" y="14"/>
                  </a:lnTo>
                  <a:lnTo>
                    <a:pt x="28" y="17"/>
                  </a:lnTo>
                  <a:lnTo>
                    <a:pt x="22"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 name="Freeform 498"/>
            <p:cNvSpPr>
              <a:spLocks/>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6" name="Freeform 499"/>
            <p:cNvSpPr>
              <a:spLocks/>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7" name="Freeform 500"/>
            <p:cNvSpPr>
              <a:spLocks noEditPoints="1"/>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close/>
                  <a:moveTo>
                    <a:pt x="59" y="40"/>
                  </a:moveTo>
                  <a:lnTo>
                    <a:pt x="59" y="40"/>
                  </a:lnTo>
                  <a:lnTo>
                    <a:pt x="58" y="30"/>
                  </a:lnTo>
                  <a:lnTo>
                    <a:pt x="57" y="25"/>
                  </a:lnTo>
                  <a:lnTo>
                    <a:pt x="54" y="21"/>
                  </a:lnTo>
                  <a:lnTo>
                    <a:pt x="52" y="17"/>
                  </a:lnTo>
                  <a:lnTo>
                    <a:pt x="48" y="14"/>
                  </a:lnTo>
                  <a:lnTo>
                    <a:pt x="43" y="13"/>
                  </a:lnTo>
                  <a:lnTo>
                    <a:pt x="37" y="12"/>
                  </a:lnTo>
                  <a:lnTo>
                    <a:pt x="32" y="13"/>
                  </a:lnTo>
                  <a:lnTo>
                    <a:pt x="28" y="14"/>
                  </a:lnTo>
                  <a:lnTo>
                    <a:pt x="24" y="17"/>
                  </a:lnTo>
                  <a:lnTo>
                    <a:pt x="21" y="21"/>
                  </a:lnTo>
                  <a:lnTo>
                    <a:pt x="18" y="25"/>
                  </a:lnTo>
                  <a:lnTo>
                    <a:pt x="17" y="30"/>
                  </a:lnTo>
                  <a:lnTo>
                    <a:pt x="15" y="35"/>
                  </a:lnTo>
                  <a:lnTo>
                    <a:pt x="14" y="40"/>
                  </a:lnTo>
                  <a:lnTo>
                    <a:pt x="59"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8" name="Freeform 501"/>
            <p:cNvSpPr>
              <a:spLocks/>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w 75"/>
                <a:gd name="T69" fmla="*/ 0 h 98"/>
                <a:gd name="T70" fmla="*/ 0 w 75"/>
                <a:gd name="T71" fmla="*/ 0 h 98"/>
                <a:gd name="T72" fmla="*/ 0 w 75"/>
                <a:gd name="T73" fmla="*/ 0 h 98"/>
                <a:gd name="T74" fmla="*/ 0 w 75"/>
                <a:gd name="T75" fmla="*/ 0 h 98"/>
                <a:gd name="T76" fmla="*/ 0 w 75"/>
                <a:gd name="T77" fmla="*/ 0 h 98"/>
                <a:gd name="T78" fmla="*/ 0 w 75"/>
                <a:gd name="T79" fmla="*/ 0 h 98"/>
                <a:gd name="T80" fmla="*/ 0 w 75"/>
                <a:gd name="T81" fmla="*/ 0 h 98"/>
                <a:gd name="T82" fmla="*/ 0 w 75"/>
                <a:gd name="T83" fmla="*/ 0 h 98"/>
                <a:gd name="T84" fmla="*/ 0 w 75"/>
                <a:gd name="T85" fmla="*/ 0 h 98"/>
                <a:gd name="T86" fmla="*/ 0 w 75"/>
                <a:gd name="T87" fmla="*/ 0 h 98"/>
                <a:gd name="T88" fmla="*/ 0 w 75"/>
                <a:gd name="T89" fmla="*/ 0 h 98"/>
                <a:gd name="T90" fmla="*/ 0 w 75"/>
                <a:gd name="T91" fmla="*/ 0 h 98"/>
                <a:gd name="T92" fmla="*/ 0 w 75"/>
                <a:gd name="T93" fmla="*/ 0 h 98"/>
                <a:gd name="T94" fmla="*/ 0 w 75"/>
                <a:gd name="T95" fmla="*/ 0 h 98"/>
                <a:gd name="T96" fmla="*/ 0 w 75"/>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9" name="Freeform 502"/>
            <p:cNvSpPr>
              <a:spLocks/>
            </p:cNvSpPr>
            <p:nvPr userDrawn="1"/>
          </p:nvSpPr>
          <p:spPr bwMode="auto">
            <a:xfrm>
              <a:off x="1011"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8" y="5"/>
                  </a:lnTo>
                  <a:lnTo>
                    <a:pt x="34" y="2"/>
                  </a:lnTo>
                  <a:lnTo>
                    <a:pt x="29" y="1"/>
                  </a:lnTo>
                  <a:lnTo>
                    <a:pt x="23" y="0"/>
                  </a:lnTo>
                  <a:lnTo>
                    <a:pt x="18" y="1"/>
                  </a:lnTo>
                  <a:lnTo>
                    <a:pt x="14" y="2"/>
                  </a:lnTo>
                  <a:lnTo>
                    <a:pt x="10" y="5"/>
                  </a:lnTo>
                  <a:lnTo>
                    <a:pt x="7" y="9"/>
                  </a:lnTo>
                  <a:lnTo>
                    <a:pt x="4" y="13"/>
                  </a:lnTo>
                  <a:lnTo>
                    <a:pt x="3" y="18"/>
                  </a:lnTo>
                  <a:lnTo>
                    <a:pt x="1"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0" name="Freeform 503"/>
            <p:cNvSpPr>
              <a:spLocks noEditPoints="1"/>
            </p:cNvSpPr>
            <p:nvPr userDrawn="1"/>
          </p:nvSpPr>
          <p:spPr bwMode="auto">
            <a:xfrm>
              <a:off x="1055" y="376"/>
              <a:ext cx="6"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close/>
                  <a:moveTo>
                    <a:pt x="2" y="42"/>
                  </a:moveTo>
                  <a:lnTo>
                    <a:pt x="17" y="42"/>
                  </a:lnTo>
                  <a:lnTo>
                    <a:pt x="17"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1" name="Freeform 504"/>
            <p:cNvSpPr>
              <a:spLocks/>
            </p:cNvSpPr>
            <p:nvPr userDrawn="1"/>
          </p:nvSpPr>
          <p:spPr bwMode="auto">
            <a:xfrm>
              <a:off x="1055" y="376"/>
              <a:ext cx="6"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2" name="Rectangle 505"/>
            <p:cNvSpPr>
              <a:spLocks noChangeArrowheads="1"/>
            </p:cNvSpPr>
            <p:nvPr userDrawn="1"/>
          </p:nvSpPr>
          <p:spPr bwMode="auto">
            <a:xfrm>
              <a:off x="1055"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33" name="Freeform 506"/>
            <p:cNvSpPr>
              <a:spLocks/>
            </p:cNvSpPr>
            <p:nvPr userDrawn="1"/>
          </p:nvSpPr>
          <p:spPr bwMode="auto">
            <a:xfrm>
              <a:off x="1070" y="389"/>
              <a:ext cx="25" cy="32"/>
            </a:xfrm>
            <a:custGeom>
              <a:avLst/>
              <a:gdLst>
                <a:gd name="T0" fmla="*/ 0 w 76"/>
                <a:gd name="T1" fmla="*/ 0 h 96"/>
                <a:gd name="T2" fmla="*/ 0 w 76"/>
                <a:gd name="T3" fmla="*/ 0 h 96"/>
                <a:gd name="T4" fmla="*/ 0 w 76"/>
                <a:gd name="T5" fmla="*/ 0 h 96"/>
                <a:gd name="T6" fmla="*/ 0 w 76"/>
                <a:gd name="T7" fmla="*/ 0 h 96"/>
                <a:gd name="T8" fmla="*/ 0 w 76"/>
                <a:gd name="T9" fmla="*/ 0 h 96"/>
                <a:gd name="T10" fmla="*/ 0 w 76"/>
                <a:gd name="T11" fmla="*/ 0 h 96"/>
                <a:gd name="T12" fmla="*/ 0 w 76"/>
                <a:gd name="T13" fmla="*/ 0 h 96"/>
                <a:gd name="T14" fmla="*/ 0 w 76"/>
                <a:gd name="T15" fmla="*/ 0 h 96"/>
                <a:gd name="T16" fmla="*/ 0 w 76"/>
                <a:gd name="T17" fmla="*/ 0 h 96"/>
                <a:gd name="T18" fmla="*/ 0 w 76"/>
                <a:gd name="T19" fmla="*/ 0 h 96"/>
                <a:gd name="T20" fmla="*/ 0 w 76"/>
                <a:gd name="T21" fmla="*/ 0 h 96"/>
                <a:gd name="T22" fmla="*/ 0 w 76"/>
                <a:gd name="T23" fmla="*/ 0 h 96"/>
                <a:gd name="T24" fmla="*/ 0 w 76"/>
                <a:gd name="T25" fmla="*/ 0 h 96"/>
                <a:gd name="T26" fmla="*/ 0 w 76"/>
                <a:gd name="T27" fmla="*/ 0 h 96"/>
                <a:gd name="T28" fmla="*/ 0 w 76"/>
                <a:gd name="T29" fmla="*/ 0 h 96"/>
                <a:gd name="T30" fmla="*/ 0 w 76"/>
                <a:gd name="T31" fmla="*/ 0 h 96"/>
                <a:gd name="T32" fmla="*/ 0 w 76"/>
                <a:gd name="T33" fmla="*/ 0 h 96"/>
                <a:gd name="T34" fmla="*/ 0 w 76"/>
                <a:gd name="T35" fmla="*/ 0 h 96"/>
                <a:gd name="T36" fmla="*/ 0 w 76"/>
                <a:gd name="T37" fmla="*/ 0 h 96"/>
                <a:gd name="T38" fmla="*/ 0 w 76"/>
                <a:gd name="T39" fmla="*/ 0 h 96"/>
                <a:gd name="T40" fmla="*/ 0 w 76"/>
                <a:gd name="T41" fmla="*/ 0 h 96"/>
                <a:gd name="T42" fmla="*/ 0 w 76"/>
                <a:gd name="T43" fmla="*/ 0 h 96"/>
                <a:gd name="T44" fmla="*/ 0 w 76"/>
                <a:gd name="T45" fmla="*/ 0 h 96"/>
                <a:gd name="T46" fmla="*/ 0 w 76"/>
                <a:gd name="T47" fmla="*/ 0 h 96"/>
                <a:gd name="T48" fmla="*/ 0 w 76"/>
                <a:gd name="T49" fmla="*/ 0 h 96"/>
                <a:gd name="T50" fmla="*/ 0 w 76"/>
                <a:gd name="T51" fmla="*/ 0 h 96"/>
                <a:gd name="T52" fmla="*/ 0 w 76"/>
                <a:gd name="T53" fmla="*/ 0 h 96"/>
                <a:gd name="T54" fmla="*/ 0 w 76"/>
                <a:gd name="T55" fmla="*/ 0 h 96"/>
                <a:gd name="T56" fmla="*/ 0 w 76"/>
                <a:gd name="T57" fmla="*/ 0 h 96"/>
                <a:gd name="T58" fmla="*/ 0 w 76"/>
                <a:gd name="T59" fmla="*/ 0 h 96"/>
                <a:gd name="T60" fmla="*/ 0 w 76"/>
                <a:gd name="T61" fmla="*/ 0 h 96"/>
                <a:gd name="T62" fmla="*/ 0 w 76"/>
                <a:gd name="T63" fmla="*/ 0 h 96"/>
                <a:gd name="T64" fmla="*/ 0 w 76"/>
                <a:gd name="T65" fmla="*/ 0 h 96"/>
                <a:gd name="T66" fmla="*/ 0 w 76"/>
                <a:gd name="T67" fmla="*/ 0 h 96"/>
                <a:gd name="T68" fmla="*/ 0 w 76"/>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6" h="96">
                  <a:moveTo>
                    <a:pt x="0" y="3"/>
                  </a:moveTo>
                  <a:lnTo>
                    <a:pt x="13" y="3"/>
                  </a:lnTo>
                  <a:lnTo>
                    <a:pt x="15" y="14"/>
                  </a:lnTo>
                  <a:lnTo>
                    <a:pt x="22" y="9"/>
                  </a:lnTo>
                  <a:lnTo>
                    <a:pt x="30" y="4"/>
                  </a:lnTo>
                  <a:lnTo>
                    <a:pt x="39" y="1"/>
                  </a:lnTo>
                  <a:lnTo>
                    <a:pt x="48" y="0"/>
                  </a:lnTo>
                  <a:lnTo>
                    <a:pt x="54" y="0"/>
                  </a:lnTo>
                  <a:lnTo>
                    <a:pt x="59" y="3"/>
                  </a:lnTo>
                  <a:lnTo>
                    <a:pt x="63" y="4"/>
                  </a:lnTo>
                  <a:lnTo>
                    <a:pt x="67" y="8"/>
                  </a:lnTo>
                  <a:lnTo>
                    <a:pt x="70" y="12"/>
                  </a:lnTo>
                  <a:lnTo>
                    <a:pt x="73" y="18"/>
                  </a:lnTo>
                  <a:lnTo>
                    <a:pt x="74" y="25"/>
                  </a:lnTo>
                  <a:lnTo>
                    <a:pt x="76" y="32"/>
                  </a:lnTo>
                  <a:lnTo>
                    <a:pt x="76" y="96"/>
                  </a:lnTo>
                  <a:lnTo>
                    <a:pt x="61" y="96"/>
                  </a:lnTo>
                  <a:lnTo>
                    <a:pt x="61" y="38"/>
                  </a:lnTo>
                  <a:lnTo>
                    <a:pt x="60" y="28"/>
                  </a:lnTo>
                  <a:lnTo>
                    <a:pt x="57" y="21"/>
                  </a:lnTo>
                  <a:lnTo>
                    <a:pt x="55" y="17"/>
                  </a:lnTo>
                  <a:lnTo>
                    <a:pt x="52" y="15"/>
                  </a:lnTo>
                  <a:lnTo>
                    <a:pt x="48" y="14"/>
                  </a:lnTo>
                  <a:lnTo>
                    <a:pt x="44" y="13"/>
                  </a:lnTo>
                  <a:lnTo>
                    <a:pt x="37" y="14"/>
                  </a:lnTo>
                  <a:lnTo>
                    <a:pt x="29" y="17"/>
                  </a:lnTo>
                  <a:lnTo>
                    <a:pt x="22" y="22"/>
                  </a:lnTo>
                  <a:lnTo>
                    <a:pt x="16" y="27"/>
                  </a:lnTo>
                  <a:lnTo>
                    <a:pt x="16"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4" name="Freeform 507"/>
            <p:cNvSpPr>
              <a:spLocks noEditPoints="1"/>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9"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5" name="Freeform 508"/>
            <p:cNvSpPr>
              <a:spLocks/>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6" name="Freeform 509"/>
            <p:cNvSpPr>
              <a:spLocks/>
            </p:cNvSpPr>
            <p:nvPr userDrawn="1"/>
          </p:nvSpPr>
          <p:spPr bwMode="auto">
            <a:xfrm>
              <a:off x="112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7" name="Freeform 510"/>
            <p:cNvSpPr>
              <a:spLocks noEditPoints="1"/>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w 79"/>
                <a:gd name="T61" fmla="*/ 0 h 142"/>
                <a:gd name="T62" fmla="*/ 0 w 79"/>
                <a:gd name="T63" fmla="*/ 0 h 142"/>
                <a:gd name="T64" fmla="*/ 0 w 79"/>
                <a:gd name="T65" fmla="*/ 0 h 142"/>
                <a:gd name="T66" fmla="*/ 0 w 79"/>
                <a:gd name="T67" fmla="*/ 0 h 142"/>
                <a:gd name="T68" fmla="*/ 0 w 79"/>
                <a:gd name="T69" fmla="*/ 0 h 142"/>
                <a:gd name="T70" fmla="*/ 0 w 79"/>
                <a:gd name="T71" fmla="*/ 0 h 142"/>
                <a:gd name="T72" fmla="*/ 0 w 79"/>
                <a:gd name="T73" fmla="*/ 0 h 142"/>
                <a:gd name="T74" fmla="*/ 0 w 79"/>
                <a:gd name="T75" fmla="*/ 0 h 142"/>
                <a:gd name="T76" fmla="*/ 0 w 79"/>
                <a:gd name="T77" fmla="*/ 0 h 142"/>
                <a:gd name="T78" fmla="*/ 0 w 79"/>
                <a:gd name="T79" fmla="*/ 0 h 142"/>
                <a:gd name="T80" fmla="*/ 0 w 79"/>
                <a:gd name="T81" fmla="*/ 0 h 142"/>
                <a:gd name="T82" fmla="*/ 0 w 79"/>
                <a:gd name="T83" fmla="*/ 0 h 142"/>
                <a:gd name="T84" fmla="*/ 0 w 79"/>
                <a:gd name="T85" fmla="*/ 0 h 142"/>
                <a:gd name="T86" fmla="*/ 0 w 79"/>
                <a:gd name="T87" fmla="*/ 0 h 142"/>
                <a:gd name="T88" fmla="*/ 0 w 79"/>
                <a:gd name="T89" fmla="*/ 0 h 142"/>
                <a:gd name="T90" fmla="*/ 0 w 79"/>
                <a:gd name="T91" fmla="*/ 0 h 142"/>
                <a:gd name="T92" fmla="*/ 0 w 79"/>
                <a:gd name="T93" fmla="*/ 0 h 142"/>
                <a:gd name="T94" fmla="*/ 0 w 79"/>
                <a:gd name="T95" fmla="*/ 0 h 142"/>
                <a:gd name="T96" fmla="*/ 0 w 79"/>
                <a:gd name="T97" fmla="*/ 0 h 142"/>
                <a:gd name="T98" fmla="*/ 0 w 79"/>
                <a:gd name="T99" fmla="*/ 0 h 142"/>
                <a:gd name="T100" fmla="*/ 0 w 79"/>
                <a:gd name="T101" fmla="*/ 0 h 142"/>
                <a:gd name="T102" fmla="*/ 0 w 79"/>
                <a:gd name="T103" fmla="*/ 0 h 142"/>
                <a:gd name="T104" fmla="*/ 0 w 79"/>
                <a:gd name="T105" fmla="*/ 0 h 142"/>
                <a:gd name="T106" fmla="*/ 0 w 79"/>
                <a:gd name="T107" fmla="*/ 0 h 142"/>
                <a:gd name="T108" fmla="*/ 0 w 79"/>
                <a:gd name="T109" fmla="*/ 0 h 142"/>
                <a:gd name="T110" fmla="*/ 0 w 79"/>
                <a:gd name="T111" fmla="*/ 0 h 1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close/>
                  <a:moveTo>
                    <a:pt x="64" y="127"/>
                  </a:moveTo>
                  <a:lnTo>
                    <a:pt x="64" y="59"/>
                  </a:lnTo>
                  <a:lnTo>
                    <a:pt x="58" y="57"/>
                  </a:lnTo>
                  <a:lnTo>
                    <a:pt x="49" y="57"/>
                  </a:lnTo>
                  <a:lnTo>
                    <a:pt x="42" y="57"/>
                  </a:lnTo>
                  <a:lnTo>
                    <a:pt x="36" y="59"/>
                  </a:lnTo>
                  <a:lnTo>
                    <a:pt x="31" y="62"/>
                  </a:lnTo>
                  <a:lnTo>
                    <a:pt x="26" y="66"/>
                  </a:lnTo>
                  <a:lnTo>
                    <a:pt x="22" y="71"/>
                  </a:lnTo>
                  <a:lnTo>
                    <a:pt x="18" y="78"/>
                  </a:lnTo>
                  <a:lnTo>
                    <a:pt x="17" y="85"/>
                  </a:lnTo>
                  <a:lnTo>
                    <a:pt x="15" y="94"/>
                  </a:lnTo>
                  <a:lnTo>
                    <a:pt x="17" y="102"/>
                  </a:lnTo>
                  <a:lnTo>
                    <a:pt x="18" y="109"/>
                  </a:lnTo>
                  <a:lnTo>
                    <a:pt x="20" y="115"/>
                  </a:lnTo>
                  <a:lnTo>
                    <a:pt x="24" y="120"/>
                  </a:lnTo>
                  <a:lnTo>
                    <a:pt x="29" y="124"/>
                  </a:lnTo>
                  <a:lnTo>
                    <a:pt x="35" y="127"/>
                  </a:lnTo>
                  <a:lnTo>
                    <a:pt x="42" y="129"/>
                  </a:lnTo>
                  <a:lnTo>
                    <a:pt x="50" y="129"/>
                  </a:lnTo>
                  <a:lnTo>
                    <a:pt x="58" y="129"/>
                  </a:lnTo>
                  <a:lnTo>
                    <a:pt x="64"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8" name="Freeform 511"/>
            <p:cNvSpPr>
              <a:spLocks/>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9" name="Freeform 512"/>
            <p:cNvSpPr>
              <a:spLocks/>
            </p:cNvSpPr>
            <p:nvPr userDrawn="1"/>
          </p:nvSpPr>
          <p:spPr bwMode="auto">
            <a:xfrm>
              <a:off x="1154" y="393"/>
              <a:ext cx="17" cy="24"/>
            </a:xfrm>
            <a:custGeom>
              <a:avLst/>
              <a:gdLst>
                <a:gd name="T0" fmla="*/ 0 w 49"/>
                <a:gd name="T1" fmla="*/ 0 h 72"/>
                <a:gd name="T2" fmla="*/ 0 w 49"/>
                <a:gd name="T3" fmla="*/ 0 h 72"/>
                <a:gd name="T4" fmla="*/ 0 w 49"/>
                <a:gd name="T5" fmla="*/ 0 h 72"/>
                <a:gd name="T6" fmla="*/ 0 w 49"/>
                <a:gd name="T7" fmla="*/ 0 h 72"/>
                <a:gd name="T8" fmla="*/ 0 w 49"/>
                <a:gd name="T9" fmla="*/ 0 h 72"/>
                <a:gd name="T10" fmla="*/ 0 w 49"/>
                <a:gd name="T11" fmla="*/ 0 h 72"/>
                <a:gd name="T12" fmla="*/ 0 w 49"/>
                <a:gd name="T13" fmla="*/ 0 h 72"/>
                <a:gd name="T14" fmla="*/ 0 w 49"/>
                <a:gd name="T15" fmla="*/ 0 h 72"/>
                <a:gd name="T16" fmla="*/ 0 w 49"/>
                <a:gd name="T17" fmla="*/ 0 h 72"/>
                <a:gd name="T18" fmla="*/ 0 w 49"/>
                <a:gd name="T19" fmla="*/ 0 h 72"/>
                <a:gd name="T20" fmla="*/ 0 w 49"/>
                <a:gd name="T21" fmla="*/ 0 h 72"/>
                <a:gd name="T22" fmla="*/ 0 w 49"/>
                <a:gd name="T23" fmla="*/ 0 h 72"/>
                <a:gd name="T24" fmla="*/ 0 w 49"/>
                <a:gd name="T25" fmla="*/ 0 h 72"/>
                <a:gd name="T26" fmla="*/ 0 w 49"/>
                <a:gd name="T27" fmla="*/ 0 h 72"/>
                <a:gd name="T28" fmla="*/ 0 w 49"/>
                <a:gd name="T29" fmla="*/ 0 h 72"/>
                <a:gd name="T30" fmla="*/ 0 w 49"/>
                <a:gd name="T31" fmla="*/ 0 h 72"/>
                <a:gd name="T32" fmla="*/ 0 w 49"/>
                <a:gd name="T33" fmla="*/ 0 h 72"/>
                <a:gd name="T34" fmla="*/ 0 w 49"/>
                <a:gd name="T35" fmla="*/ 0 h 72"/>
                <a:gd name="T36" fmla="*/ 0 w 49"/>
                <a:gd name="T37" fmla="*/ 0 h 72"/>
                <a:gd name="T38" fmla="*/ 0 w 49"/>
                <a:gd name="T39" fmla="*/ 0 h 72"/>
                <a:gd name="T40" fmla="*/ 0 w 49"/>
                <a:gd name="T41" fmla="*/ 0 h 72"/>
                <a:gd name="T42" fmla="*/ 0 w 49"/>
                <a:gd name="T43" fmla="*/ 0 h 72"/>
                <a:gd name="T44" fmla="*/ 0 w 49"/>
                <a:gd name="T45" fmla="*/ 0 h 72"/>
                <a:gd name="T46" fmla="*/ 0 w 49"/>
                <a:gd name="T47" fmla="*/ 0 h 72"/>
                <a:gd name="T48" fmla="*/ 0 w 49"/>
                <a:gd name="T49" fmla="*/ 0 h 72"/>
                <a:gd name="T50" fmla="*/ 0 w 49"/>
                <a:gd name="T51" fmla="*/ 0 h 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9" h="72">
                  <a:moveTo>
                    <a:pt x="49" y="70"/>
                  </a:moveTo>
                  <a:lnTo>
                    <a:pt x="49" y="2"/>
                  </a:lnTo>
                  <a:lnTo>
                    <a:pt x="43" y="0"/>
                  </a:lnTo>
                  <a:lnTo>
                    <a:pt x="34" y="0"/>
                  </a:lnTo>
                  <a:lnTo>
                    <a:pt x="27" y="0"/>
                  </a:lnTo>
                  <a:lnTo>
                    <a:pt x="21" y="2"/>
                  </a:lnTo>
                  <a:lnTo>
                    <a:pt x="16" y="5"/>
                  </a:lnTo>
                  <a:lnTo>
                    <a:pt x="11" y="9"/>
                  </a:lnTo>
                  <a:lnTo>
                    <a:pt x="7" y="14"/>
                  </a:lnTo>
                  <a:lnTo>
                    <a:pt x="3" y="21"/>
                  </a:lnTo>
                  <a:lnTo>
                    <a:pt x="2" y="28"/>
                  </a:lnTo>
                  <a:lnTo>
                    <a:pt x="0" y="37"/>
                  </a:lnTo>
                  <a:lnTo>
                    <a:pt x="2" y="45"/>
                  </a:lnTo>
                  <a:lnTo>
                    <a:pt x="3" y="52"/>
                  </a:lnTo>
                  <a:lnTo>
                    <a:pt x="5" y="58"/>
                  </a:lnTo>
                  <a:lnTo>
                    <a:pt x="9" y="63"/>
                  </a:lnTo>
                  <a:lnTo>
                    <a:pt x="14" y="67"/>
                  </a:lnTo>
                  <a:lnTo>
                    <a:pt x="20" y="70"/>
                  </a:lnTo>
                  <a:lnTo>
                    <a:pt x="27" y="72"/>
                  </a:lnTo>
                  <a:lnTo>
                    <a:pt x="35" y="72"/>
                  </a:lnTo>
                  <a:lnTo>
                    <a:pt x="43" y="72"/>
                  </a:lnTo>
                  <a:lnTo>
                    <a:pt x="49"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0" name="Freeform 513"/>
            <p:cNvSpPr>
              <a:spLocks/>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1" name="Freeform 514"/>
            <p:cNvSpPr>
              <a:spLocks/>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2" name="Freeform 515"/>
            <p:cNvSpPr>
              <a:spLocks/>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3" name="Freeform 516"/>
            <p:cNvSpPr>
              <a:spLocks/>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4" name="Freeform 517"/>
            <p:cNvSpPr>
              <a:spLocks noEditPoints="1"/>
            </p:cNvSpPr>
            <p:nvPr userDrawn="1"/>
          </p:nvSpPr>
          <p:spPr bwMode="auto">
            <a:xfrm>
              <a:off x="1246" y="389"/>
              <a:ext cx="25"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4" h="98">
                  <a:moveTo>
                    <a:pt x="58" y="85"/>
                  </a:moveTo>
                  <a:lnTo>
                    <a:pt x="58" y="85"/>
                  </a:lnTo>
                  <a:lnTo>
                    <a:pt x="52" y="91"/>
                  </a:lnTo>
                  <a:lnTo>
                    <a:pt x="45" y="95"/>
                  </a:lnTo>
                  <a:lnTo>
                    <a:pt x="38" y="97"/>
                  </a:lnTo>
                  <a:lnTo>
                    <a:pt x="30" y="98"/>
                  </a:lnTo>
                  <a:lnTo>
                    <a:pt x="23" y="97"/>
                  </a:lnTo>
                  <a:lnTo>
                    <a:pt x="18" y="96"/>
                  </a:lnTo>
                  <a:lnTo>
                    <a:pt x="13" y="93"/>
                  </a:lnTo>
                  <a:lnTo>
                    <a:pt x="9" y="91"/>
                  </a:lnTo>
                  <a:lnTo>
                    <a:pt x="5" y="87"/>
                  </a:lnTo>
                  <a:lnTo>
                    <a:pt x="3" y="82"/>
                  </a:lnTo>
                  <a:lnTo>
                    <a:pt x="1" y="75"/>
                  </a:lnTo>
                  <a:lnTo>
                    <a:pt x="0" y="69"/>
                  </a:lnTo>
                  <a:lnTo>
                    <a:pt x="1" y="61"/>
                  </a:lnTo>
                  <a:lnTo>
                    <a:pt x="4" y="53"/>
                  </a:lnTo>
                  <a:lnTo>
                    <a:pt x="9" y="48"/>
                  </a:lnTo>
                  <a:lnTo>
                    <a:pt x="16" y="44"/>
                  </a:lnTo>
                  <a:lnTo>
                    <a:pt x="21" y="41"/>
                  </a:lnTo>
                  <a:lnTo>
                    <a:pt x="26" y="40"/>
                  </a:lnTo>
                  <a:lnTo>
                    <a:pt x="39" y="39"/>
                  </a:lnTo>
                  <a:lnTo>
                    <a:pt x="57" y="39"/>
                  </a:lnTo>
                  <a:lnTo>
                    <a:pt x="57" y="32"/>
                  </a:lnTo>
                  <a:lnTo>
                    <a:pt x="57" y="27"/>
                  </a:lnTo>
                  <a:lnTo>
                    <a:pt x="56" y="23"/>
                  </a:lnTo>
                  <a:lnTo>
                    <a:pt x="54" y="19"/>
                  </a:lnTo>
                  <a:lnTo>
                    <a:pt x="52" y="17"/>
                  </a:lnTo>
                  <a:lnTo>
                    <a:pt x="48" y="15"/>
                  </a:lnTo>
                  <a:lnTo>
                    <a:pt x="45" y="13"/>
                  </a:lnTo>
                  <a:lnTo>
                    <a:pt x="38" y="12"/>
                  </a:lnTo>
                  <a:lnTo>
                    <a:pt x="29" y="13"/>
                  </a:lnTo>
                  <a:lnTo>
                    <a:pt x="22" y="14"/>
                  </a:lnTo>
                  <a:lnTo>
                    <a:pt x="17" y="17"/>
                  </a:lnTo>
                  <a:lnTo>
                    <a:pt x="12" y="19"/>
                  </a:lnTo>
                  <a:lnTo>
                    <a:pt x="5" y="9"/>
                  </a:lnTo>
                  <a:lnTo>
                    <a:pt x="14" y="5"/>
                  </a:lnTo>
                  <a:lnTo>
                    <a:pt x="22" y="3"/>
                  </a:lnTo>
                  <a:lnTo>
                    <a:pt x="31" y="1"/>
                  </a:lnTo>
                  <a:lnTo>
                    <a:pt x="39" y="0"/>
                  </a:lnTo>
                  <a:lnTo>
                    <a:pt x="45" y="0"/>
                  </a:lnTo>
                  <a:lnTo>
                    <a:pt x="52" y="3"/>
                  </a:lnTo>
                  <a:lnTo>
                    <a:pt x="57" y="4"/>
                  </a:lnTo>
                  <a:lnTo>
                    <a:pt x="62" y="8"/>
                  </a:lnTo>
                  <a:lnTo>
                    <a:pt x="66" y="12"/>
                  </a:lnTo>
                  <a:lnTo>
                    <a:pt x="69" y="18"/>
                  </a:lnTo>
                  <a:lnTo>
                    <a:pt x="71" y="25"/>
                  </a:lnTo>
                  <a:lnTo>
                    <a:pt x="71" y="32"/>
                  </a:lnTo>
                  <a:lnTo>
                    <a:pt x="71" y="65"/>
                  </a:lnTo>
                  <a:lnTo>
                    <a:pt x="73" y="85"/>
                  </a:lnTo>
                  <a:lnTo>
                    <a:pt x="74" y="96"/>
                  </a:lnTo>
                  <a:lnTo>
                    <a:pt x="61" y="96"/>
                  </a:lnTo>
                  <a:lnTo>
                    <a:pt x="58" y="85"/>
                  </a:lnTo>
                  <a:close/>
                  <a:moveTo>
                    <a:pt x="40" y="50"/>
                  </a:moveTo>
                  <a:lnTo>
                    <a:pt x="40" y="50"/>
                  </a:lnTo>
                  <a:lnTo>
                    <a:pt x="30" y="52"/>
                  </a:lnTo>
                  <a:lnTo>
                    <a:pt x="23" y="54"/>
                  </a:lnTo>
                  <a:lnTo>
                    <a:pt x="19" y="57"/>
                  </a:lnTo>
                  <a:lnTo>
                    <a:pt x="17" y="60"/>
                  </a:lnTo>
                  <a:lnTo>
                    <a:pt x="16" y="63"/>
                  </a:lnTo>
                  <a:lnTo>
                    <a:pt x="16" y="69"/>
                  </a:lnTo>
                  <a:lnTo>
                    <a:pt x="16" y="75"/>
                  </a:lnTo>
                  <a:lnTo>
                    <a:pt x="19" y="80"/>
                  </a:lnTo>
                  <a:lnTo>
                    <a:pt x="25" y="84"/>
                  </a:lnTo>
                  <a:lnTo>
                    <a:pt x="32" y="85"/>
                  </a:lnTo>
                  <a:lnTo>
                    <a:pt x="40" y="84"/>
                  </a:lnTo>
                  <a:lnTo>
                    <a:pt x="48" y="82"/>
                  </a:lnTo>
                  <a:lnTo>
                    <a:pt x="53" y="78"/>
                  </a:lnTo>
                  <a:lnTo>
                    <a:pt x="57" y="74"/>
                  </a:lnTo>
                  <a:lnTo>
                    <a:pt x="57" y="49"/>
                  </a:lnTo>
                  <a:lnTo>
                    <a:pt x="4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5" name="Freeform 518"/>
            <p:cNvSpPr>
              <a:spLocks/>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6" name="Freeform 519"/>
            <p:cNvSpPr>
              <a:spLocks/>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7" name="Freeform 520"/>
            <p:cNvSpPr>
              <a:spLocks noEditPoints="1"/>
            </p:cNvSpPr>
            <p:nvPr userDrawn="1"/>
          </p:nvSpPr>
          <p:spPr bwMode="auto">
            <a:xfrm>
              <a:off x="1302" y="376"/>
              <a:ext cx="7"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close/>
                  <a:moveTo>
                    <a:pt x="2" y="42"/>
                  </a:moveTo>
                  <a:lnTo>
                    <a:pt x="16" y="42"/>
                  </a:lnTo>
                  <a:lnTo>
                    <a:pt x="16"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8" name="Freeform 521"/>
            <p:cNvSpPr>
              <a:spLocks/>
            </p:cNvSpPr>
            <p:nvPr userDrawn="1"/>
          </p:nvSpPr>
          <p:spPr bwMode="auto">
            <a:xfrm>
              <a:off x="1302" y="376"/>
              <a:ext cx="7"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9" name="Rectangle 522"/>
            <p:cNvSpPr>
              <a:spLocks noChangeArrowheads="1"/>
            </p:cNvSpPr>
            <p:nvPr userDrawn="1"/>
          </p:nvSpPr>
          <p:spPr bwMode="auto">
            <a:xfrm>
              <a:off x="1303"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50" name="Freeform 523"/>
            <p:cNvSpPr>
              <a:spLocks noEditPoints="1"/>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close/>
                  <a:moveTo>
                    <a:pt x="72" y="49"/>
                  </a:moveTo>
                  <a:lnTo>
                    <a:pt x="72" y="49"/>
                  </a:lnTo>
                  <a:lnTo>
                    <a:pt x="70" y="41"/>
                  </a:lnTo>
                  <a:lnTo>
                    <a:pt x="69" y="35"/>
                  </a:lnTo>
                  <a:lnTo>
                    <a:pt x="66" y="28"/>
                  </a:lnTo>
                  <a:lnTo>
                    <a:pt x="64" y="23"/>
                  </a:lnTo>
                  <a:lnTo>
                    <a:pt x="60" y="18"/>
                  </a:lnTo>
                  <a:lnTo>
                    <a:pt x="55" y="15"/>
                  </a:lnTo>
                  <a:lnTo>
                    <a:pt x="50" y="13"/>
                  </a:lnTo>
                  <a:lnTo>
                    <a:pt x="43" y="13"/>
                  </a:lnTo>
                  <a:lnTo>
                    <a:pt x="37" y="13"/>
                  </a:lnTo>
                  <a:lnTo>
                    <a:pt x="31" y="15"/>
                  </a:lnTo>
                  <a:lnTo>
                    <a:pt x="26" y="18"/>
                  </a:lnTo>
                  <a:lnTo>
                    <a:pt x="22" y="23"/>
                  </a:lnTo>
                  <a:lnTo>
                    <a:pt x="20" y="28"/>
                  </a:lnTo>
                  <a:lnTo>
                    <a:pt x="17" y="35"/>
                  </a:lnTo>
                  <a:lnTo>
                    <a:pt x="16" y="41"/>
                  </a:lnTo>
                  <a:lnTo>
                    <a:pt x="15" y="49"/>
                  </a:lnTo>
                  <a:lnTo>
                    <a:pt x="16" y="57"/>
                  </a:lnTo>
                  <a:lnTo>
                    <a:pt x="17" y="63"/>
                  </a:lnTo>
                  <a:lnTo>
                    <a:pt x="20" y="70"/>
                  </a:lnTo>
                  <a:lnTo>
                    <a:pt x="22" y="75"/>
                  </a:lnTo>
                  <a:lnTo>
                    <a:pt x="26" y="80"/>
                  </a:lnTo>
                  <a:lnTo>
                    <a:pt x="31" y="83"/>
                  </a:lnTo>
                  <a:lnTo>
                    <a:pt x="37" y="85"/>
                  </a:lnTo>
                  <a:lnTo>
                    <a:pt x="43" y="85"/>
                  </a:lnTo>
                  <a:lnTo>
                    <a:pt x="50" y="85"/>
                  </a:lnTo>
                  <a:lnTo>
                    <a:pt x="55" y="83"/>
                  </a:lnTo>
                  <a:lnTo>
                    <a:pt x="60" y="80"/>
                  </a:lnTo>
                  <a:lnTo>
                    <a:pt x="64" y="75"/>
                  </a:lnTo>
                  <a:lnTo>
                    <a:pt x="66" y="70"/>
                  </a:lnTo>
                  <a:lnTo>
                    <a:pt x="69" y="63"/>
                  </a:lnTo>
                  <a:lnTo>
                    <a:pt x="70" y="57"/>
                  </a:lnTo>
                  <a:lnTo>
                    <a:pt x="72"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1" name="Freeform 524"/>
            <p:cNvSpPr>
              <a:spLocks/>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2" name="Freeform 525"/>
            <p:cNvSpPr>
              <a:spLocks/>
            </p:cNvSpPr>
            <p:nvPr userDrawn="1"/>
          </p:nvSpPr>
          <p:spPr bwMode="auto">
            <a:xfrm>
              <a:off x="1321" y="393"/>
              <a:ext cx="19" cy="24"/>
            </a:xfrm>
            <a:custGeom>
              <a:avLst/>
              <a:gdLst>
                <a:gd name="T0" fmla="*/ 0 w 57"/>
                <a:gd name="T1" fmla="*/ 0 h 72"/>
                <a:gd name="T2" fmla="*/ 0 w 57"/>
                <a:gd name="T3" fmla="*/ 0 h 72"/>
                <a:gd name="T4" fmla="*/ 0 w 57"/>
                <a:gd name="T5" fmla="*/ 0 h 72"/>
                <a:gd name="T6" fmla="*/ 0 w 57"/>
                <a:gd name="T7" fmla="*/ 0 h 72"/>
                <a:gd name="T8" fmla="*/ 0 w 57"/>
                <a:gd name="T9" fmla="*/ 0 h 72"/>
                <a:gd name="T10" fmla="*/ 0 w 57"/>
                <a:gd name="T11" fmla="*/ 0 h 72"/>
                <a:gd name="T12" fmla="*/ 0 w 57"/>
                <a:gd name="T13" fmla="*/ 0 h 72"/>
                <a:gd name="T14" fmla="*/ 0 w 57"/>
                <a:gd name="T15" fmla="*/ 0 h 72"/>
                <a:gd name="T16" fmla="*/ 0 w 57"/>
                <a:gd name="T17" fmla="*/ 0 h 72"/>
                <a:gd name="T18" fmla="*/ 0 w 57"/>
                <a:gd name="T19" fmla="*/ 0 h 72"/>
                <a:gd name="T20" fmla="*/ 0 w 57"/>
                <a:gd name="T21" fmla="*/ 0 h 72"/>
                <a:gd name="T22" fmla="*/ 0 w 57"/>
                <a:gd name="T23" fmla="*/ 0 h 72"/>
                <a:gd name="T24" fmla="*/ 0 w 57"/>
                <a:gd name="T25" fmla="*/ 0 h 72"/>
                <a:gd name="T26" fmla="*/ 0 w 57"/>
                <a:gd name="T27" fmla="*/ 0 h 72"/>
                <a:gd name="T28" fmla="*/ 0 w 57"/>
                <a:gd name="T29" fmla="*/ 0 h 72"/>
                <a:gd name="T30" fmla="*/ 0 w 57"/>
                <a:gd name="T31" fmla="*/ 0 h 72"/>
                <a:gd name="T32" fmla="*/ 0 w 57"/>
                <a:gd name="T33" fmla="*/ 0 h 72"/>
                <a:gd name="T34" fmla="*/ 0 w 57"/>
                <a:gd name="T35" fmla="*/ 0 h 72"/>
                <a:gd name="T36" fmla="*/ 0 w 57"/>
                <a:gd name="T37" fmla="*/ 0 h 72"/>
                <a:gd name="T38" fmla="*/ 0 w 57"/>
                <a:gd name="T39" fmla="*/ 0 h 72"/>
                <a:gd name="T40" fmla="*/ 0 w 57"/>
                <a:gd name="T41" fmla="*/ 0 h 72"/>
                <a:gd name="T42" fmla="*/ 0 w 57"/>
                <a:gd name="T43" fmla="*/ 0 h 72"/>
                <a:gd name="T44" fmla="*/ 0 w 57"/>
                <a:gd name="T45" fmla="*/ 0 h 72"/>
                <a:gd name="T46" fmla="*/ 0 w 57"/>
                <a:gd name="T47" fmla="*/ 0 h 72"/>
                <a:gd name="T48" fmla="*/ 0 w 57"/>
                <a:gd name="T49" fmla="*/ 0 h 72"/>
                <a:gd name="T50" fmla="*/ 0 w 57"/>
                <a:gd name="T51" fmla="*/ 0 h 72"/>
                <a:gd name="T52" fmla="*/ 0 w 57"/>
                <a:gd name="T53" fmla="*/ 0 h 72"/>
                <a:gd name="T54" fmla="*/ 0 w 57"/>
                <a:gd name="T55" fmla="*/ 0 h 72"/>
                <a:gd name="T56" fmla="*/ 0 w 57"/>
                <a:gd name="T57" fmla="*/ 0 h 72"/>
                <a:gd name="T58" fmla="*/ 0 w 57"/>
                <a:gd name="T59" fmla="*/ 0 h 72"/>
                <a:gd name="T60" fmla="*/ 0 w 57"/>
                <a:gd name="T61" fmla="*/ 0 h 72"/>
                <a:gd name="T62" fmla="*/ 0 w 57"/>
                <a:gd name="T63" fmla="*/ 0 h 72"/>
                <a:gd name="T64" fmla="*/ 0 w 57"/>
                <a:gd name="T65" fmla="*/ 0 h 72"/>
                <a:gd name="T66" fmla="*/ 0 w 57"/>
                <a:gd name="T67" fmla="*/ 0 h 72"/>
                <a:gd name="T68" fmla="*/ 0 w 57"/>
                <a:gd name="T69" fmla="*/ 0 h 72"/>
                <a:gd name="T70" fmla="*/ 0 w 57"/>
                <a:gd name="T71" fmla="*/ 0 h 72"/>
                <a:gd name="T72" fmla="*/ 0 w 57"/>
                <a:gd name="T73" fmla="*/ 0 h 7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7" h="72">
                  <a:moveTo>
                    <a:pt x="57" y="36"/>
                  </a:moveTo>
                  <a:lnTo>
                    <a:pt x="57" y="36"/>
                  </a:lnTo>
                  <a:lnTo>
                    <a:pt x="55" y="28"/>
                  </a:lnTo>
                  <a:lnTo>
                    <a:pt x="54" y="22"/>
                  </a:lnTo>
                  <a:lnTo>
                    <a:pt x="51" y="15"/>
                  </a:lnTo>
                  <a:lnTo>
                    <a:pt x="49" y="10"/>
                  </a:lnTo>
                  <a:lnTo>
                    <a:pt x="45" y="5"/>
                  </a:lnTo>
                  <a:lnTo>
                    <a:pt x="40" y="2"/>
                  </a:lnTo>
                  <a:lnTo>
                    <a:pt x="35" y="0"/>
                  </a:lnTo>
                  <a:lnTo>
                    <a:pt x="28" y="0"/>
                  </a:lnTo>
                  <a:lnTo>
                    <a:pt x="22" y="0"/>
                  </a:lnTo>
                  <a:lnTo>
                    <a:pt x="16" y="2"/>
                  </a:lnTo>
                  <a:lnTo>
                    <a:pt x="11" y="5"/>
                  </a:lnTo>
                  <a:lnTo>
                    <a:pt x="7" y="10"/>
                  </a:lnTo>
                  <a:lnTo>
                    <a:pt x="5" y="15"/>
                  </a:lnTo>
                  <a:lnTo>
                    <a:pt x="2" y="22"/>
                  </a:lnTo>
                  <a:lnTo>
                    <a:pt x="1" y="28"/>
                  </a:lnTo>
                  <a:lnTo>
                    <a:pt x="0" y="36"/>
                  </a:lnTo>
                  <a:lnTo>
                    <a:pt x="1" y="44"/>
                  </a:lnTo>
                  <a:lnTo>
                    <a:pt x="2" y="50"/>
                  </a:lnTo>
                  <a:lnTo>
                    <a:pt x="5" y="57"/>
                  </a:lnTo>
                  <a:lnTo>
                    <a:pt x="7" y="62"/>
                  </a:lnTo>
                  <a:lnTo>
                    <a:pt x="11" y="67"/>
                  </a:lnTo>
                  <a:lnTo>
                    <a:pt x="16" y="70"/>
                  </a:lnTo>
                  <a:lnTo>
                    <a:pt x="22" y="72"/>
                  </a:lnTo>
                  <a:lnTo>
                    <a:pt x="28" y="72"/>
                  </a:lnTo>
                  <a:lnTo>
                    <a:pt x="35" y="72"/>
                  </a:lnTo>
                  <a:lnTo>
                    <a:pt x="40" y="70"/>
                  </a:lnTo>
                  <a:lnTo>
                    <a:pt x="45" y="67"/>
                  </a:lnTo>
                  <a:lnTo>
                    <a:pt x="49" y="62"/>
                  </a:lnTo>
                  <a:lnTo>
                    <a:pt x="51" y="57"/>
                  </a:lnTo>
                  <a:lnTo>
                    <a:pt x="54" y="50"/>
                  </a:lnTo>
                  <a:lnTo>
                    <a:pt x="55" y="44"/>
                  </a:lnTo>
                  <a:lnTo>
                    <a:pt x="57" y="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3" name="Freeform 526"/>
            <p:cNvSpPr>
              <a:spLocks/>
            </p:cNvSpPr>
            <p:nvPr userDrawn="1"/>
          </p:nvSpPr>
          <p:spPr bwMode="auto">
            <a:xfrm>
              <a:off x="1353" y="389"/>
              <a:ext cx="24" cy="32"/>
            </a:xfrm>
            <a:custGeom>
              <a:avLst/>
              <a:gdLst>
                <a:gd name="T0" fmla="*/ 0 w 74"/>
                <a:gd name="T1" fmla="*/ 0 h 96"/>
                <a:gd name="T2" fmla="*/ 0 w 74"/>
                <a:gd name="T3" fmla="*/ 0 h 96"/>
                <a:gd name="T4" fmla="*/ 0 w 74"/>
                <a:gd name="T5" fmla="*/ 0 h 96"/>
                <a:gd name="T6" fmla="*/ 0 w 74"/>
                <a:gd name="T7" fmla="*/ 0 h 96"/>
                <a:gd name="T8" fmla="*/ 0 w 74"/>
                <a:gd name="T9" fmla="*/ 0 h 96"/>
                <a:gd name="T10" fmla="*/ 0 w 74"/>
                <a:gd name="T11" fmla="*/ 0 h 96"/>
                <a:gd name="T12" fmla="*/ 0 w 74"/>
                <a:gd name="T13" fmla="*/ 0 h 96"/>
                <a:gd name="T14" fmla="*/ 0 w 74"/>
                <a:gd name="T15" fmla="*/ 0 h 96"/>
                <a:gd name="T16" fmla="*/ 0 w 74"/>
                <a:gd name="T17" fmla="*/ 0 h 96"/>
                <a:gd name="T18" fmla="*/ 0 w 74"/>
                <a:gd name="T19" fmla="*/ 0 h 96"/>
                <a:gd name="T20" fmla="*/ 0 w 74"/>
                <a:gd name="T21" fmla="*/ 0 h 96"/>
                <a:gd name="T22" fmla="*/ 0 w 74"/>
                <a:gd name="T23" fmla="*/ 0 h 96"/>
                <a:gd name="T24" fmla="*/ 0 w 74"/>
                <a:gd name="T25" fmla="*/ 0 h 96"/>
                <a:gd name="T26" fmla="*/ 0 w 74"/>
                <a:gd name="T27" fmla="*/ 0 h 96"/>
                <a:gd name="T28" fmla="*/ 0 w 74"/>
                <a:gd name="T29" fmla="*/ 0 h 96"/>
                <a:gd name="T30" fmla="*/ 0 w 74"/>
                <a:gd name="T31" fmla="*/ 0 h 96"/>
                <a:gd name="T32" fmla="*/ 0 w 74"/>
                <a:gd name="T33" fmla="*/ 0 h 96"/>
                <a:gd name="T34" fmla="*/ 0 w 74"/>
                <a:gd name="T35" fmla="*/ 0 h 96"/>
                <a:gd name="T36" fmla="*/ 0 w 74"/>
                <a:gd name="T37" fmla="*/ 0 h 96"/>
                <a:gd name="T38" fmla="*/ 0 w 74"/>
                <a:gd name="T39" fmla="*/ 0 h 96"/>
                <a:gd name="T40" fmla="*/ 0 w 74"/>
                <a:gd name="T41" fmla="*/ 0 h 96"/>
                <a:gd name="T42" fmla="*/ 0 w 74"/>
                <a:gd name="T43" fmla="*/ 0 h 96"/>
                <a:gd name="T44" fmla="*/ 0 w 74"/>
                <a:gd name="T45" fmla="*/ 0 h 96"/>
                <a:gd name="T46" fmla="*/ 0 w 74"/>
                <a:gd name="T47" fmla="*/ 0 h 96"/>
                <a:gd name="T48" fmla="*/ 0 w 74"/>
                <a:gd name="T49" fmla="*/ 0 h 96"/>
                <a:gd name="T50" fmla="*/ 0 w 74"/>
                <a:gd name="T51" fmla="*/ 0 h 96"/>
                <a:gd name="T52" fmla="*/ 0 w 74"/>
                <a:gd name="T53" fmla="*/ 0 h 96"/>
                <a:gd name="T54" fmla="*/ 0 w 74"/>
                <a:gd name="T55" fmla="*/ 0 h 96"/>
                <a:gd name="T56" fmla="*/ 0 w 74"/>
                <a:gd name="T57" fmla="*/ 0 h 96"/>
                <a:gd name="T58" fmla="*/ 0 w 74"/>
                <a:gd name="T59" fmla="*/ 0 h 96"/>
                <a:gd name="T60" fmla="*/ 0 w 74"/>
                <a:gd name="T61" fmla="*/ 0 h 96"/>
                <a:gd name="T62" fmla="*/ 0 w 74"/>
                <a:gd name="T63" fmla="*/ 0 h 96"/>
                <a:gd name="T64" fmla="*/ 0 w 74"/>
                <a:gd name="T65" fmla="*/ 0 h 96"/>
                <a:gd name="T66" fmla="*/ 0 w 74"/>
                <a:gd name="T67" fmla="*/ 0 h 96"/>
                <a:gd name="T68" fmla="*/ 0 w 74"/>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4" h="96">
                  <a:moveTo>
                    <a:pt x="0" y="3"/>
                  </a:moveTo>
                  <a:lnTo>
                    <a:pt x="12" y="3"/>
                  </a:lnTo>
                  <a:lnTo>
                    <a:pt x="15" y="14"/>
                  </a:lnTo>
                  <a:lnTo>
                    <a:pt x="22" y="9"/>
                  </a:lnTo>
                  <a:lnTo>
                    <a:pt x="30" y="4"/>
                  </a:lnTo>
                  <a:lnTo>
                    <a:pt x="38" y="1"/>
                  </a:lnTo>
                  <a:lnTo>
                    <a:pt x="47" y="0"/>
                  </a:lnTo>
                  <a:lnTo>
                    <a:pt x="52" y="0"/>
                  </a:lnTo>
                  <a:lnTo>
                    <a:pt x="57" y="3"/>
                  </a:lnTo>
                  <a:lnTo>
                    <a:pt x="62" y="4"/>
                  </a:lnTo>
                  <a:lnTo>
                    <a:pt x="66" y="8"/>
                  </a:lnTo>
                  <a:lnTo>
                    <a:pt x="70" y="12"/>
                  </a:lnTo>
                  <a:lnTo>
                    <a:pt x="73" y="18"/>
                  </a:lnTo>
                  <a:lnTo>
                    <a:pt x="74" y="25"/>
                  </a:lnTo>
                  <a:lnTo>
                    <a:pt x="74" y="32"/>
                  </a:lnTo>
                  <a:lnTo>
                    <a:pt x="74" y="96"/>
                  </a:lnTo>
                  <a:lnTo>
                    <a:pt x="60" y="96"/>
                  </a:lnTo>
                  <a:lnTo>
                    <a:pt x="60" y="38"/>
                  </a:lnTo>
                  <a:lnTo>
                    <a:pt x="60" y="28"/>
                  </a:lnTo>
                  <a:lnTo>
                    <a:pt x="57" y="21"/>
                  </a:lnTo>
                  <a:lnTo>
                    <a:pt x="55" y="17"/>
                  </a:lnTo>
                  <a:lnTo>
                    <a:pt x="52" y="15"/>
                  </a:lnTo>
                  <a:lnTo>
                    <a:pt x="48" y="14"/>
                  </a:lnTo>
                  <a:lnTo>
                    <a:pt x="43" y="13"/>
                  </a:lnTo>
                  <a:lnTo>
                    <a:pt x="35" y="14"/>
                  </a:lnTo>
                  <a:lnTo>
                    <a:pt x="29" y="17"/>
                  </a:lnTo>
                  <a:lnTo>
                    <a:pt x="21"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grpSp>
        <p:nvGrpSpPr>
          <p:cNvPr id="254" name="Group 20"/>
          <p:cNvGrpSpPr>
            <a:grpSpLocks/>
          </p:cNvGrpSpPr>
          <p:nvPr userDrawn="1"/>
        </p:nvGrpSpPr>
        <p:grpSpPr bwMode="auto">
          <a:xfrm>
            <a:off x="-7938" y="1835944"/>
            <a:ext cx="9156701" cy="3307556"/>
            <a:chOff x="-5" y="1542"/>
            <a:chExt cx="5768" cy="2778"/>
          </a:xfrm>
        </p:grpSpPr>
        <p:sp>
          <p:nvSpPr>
            <p:cNvPr id="255" name="Freeform 21"/>
            <p:cNvSpPr>
              <a:spLocks/>
            </p:cNvSpPr>
            <p:nvPr userDrawn="1"/>
          </p:nvSpPr>
          <p:spPr bwMode="auto">
            <a:xfrm>
              <a:off x="-5" y="1542"/>
              <a:ext cx="5768" cy="2778"/>
            </a:xfrm>
            <a:custGeom>
              <a:avLst/>
              <a:gdLst>
                <a:gd name="T0" fmla="*/ 0 w 5760"/>
                <a:gd name="T1" fmla="*/ 0 h 2778"/>
                <a:gd name="T2" fmla="*/ 5871 w 5760"/>
                <a:gd name="T3" fmla="*/ 2778 h 2778"/>
                <a:gd name="T4" fmla="*/ 5872 w 5760"/>
                <a:gd name="T5" fmla="*/ 53 h 2778"/>
                <a:gd name="T6" fmla="*/ 5862 w 5760"/>
                <a:gd name="T7" fmla="*/ 194 h 2778"/>
                <a:gd name="T8" fmla="*/ 5845 w 5760"/>
                <a:gd name="T9" fmla="*/ 341 h 2778"/>
                <a:gd name="T10" fmla="*/ 5816 w 5760"/>
                <a:gd name="T11" fmla="*/ 491 h 2778"/>
                <a:gd name="T12" fmla="*/ 5775 w 5760"/>
                <a:gd name="T13" fmla="*/ 641 h 2778"/>
                <a:gd name="T14" fmla="*/ 5717 w 5760"/>
                <a:gd name="T15" fmla="*/ 787 h 2778"/>
                <a:gd name="T16" fmla="*/ 5661 w 5760"/>
                <a:gd name="T17" fmla="*/ 891 h 2778"/>
                <a:gd name="T18" fmla="*/ 5620 w 5760"/>
                <a:gd name="T19" fmla="*/ 956 h 2778"/>
                <a:gd name="T20" fmla="*/ 5572 w 5760"/>
                <a:gd name="T21" fmla="*/ 1017 h 2778"/>
                <a:gd name="T22" fmla="*/ 5519 w 5760"/>
                <a:gd name="T23" fmla="*/ 1075 h 2778"/>
                <a:gd name="T24" fmla="*/ 5450 w 5760"/>
                <a:gd name="T25" fmla="*/ 1128 h 2778"/>
                <a:gd name="T26" fmla="*/ 5414 w 5760"/>
                <a:gd name="T27" fmla="*/ 1152 h 2778"/>
                <a:gd name="T28" fmla="*/ 5146 w 5760"/>
                <a:gd name="T29" fmla="*/ 1331 h 2778"/>
                <a:gd name="T30" fmla="*/ 4796 w 5760"/>
                <a:gd name="T31" fmla="*/ 1549 h 2778"/>
                <a:gd name="T32" fmla="*/ 4385 w 5760"/>
                <a:gd name="T33" fmla="*/ 1789 h 2778"/>
                <a:gd name="T34" fmla="*/ 3574 w 5760"/>
                <a:gd name="T35" fmla="*/ 2246 h 2778"/>
                <a:gd name="T36" fmla="*/ 2941 w 5760"/>
                <a:gd name="T37" fmla="*/ 2595 h 2778"/>
                <a:gd name="T38" fmla="*/ 2638 w 5760"/>
                <a:gd name="T39" fmla="*/ 2425 h 2778"/>
                <a:gd name="T40" fmla="*/ 1920 w 5760"/>
                <a:gd name="T41" fmla="*/ 2026 h 2778"/>
                <a:gd name="T42" fmla="*/ 1294 w 5760"/>
                <a:gd name="T43" fmla="*/ 1668 h 2778"/>
                <a:gd name="T44" fmla="*/ 900 w 5760"/>
                <a:gd name="T45" fmla="*/ 1438 h 2778"/>
                <a:gd name="T46" fmla="*/ 588 w 5760"/>
                <a:gd name="T47" fmla="*/ 1237 h 2778"/>
                <a:gd name="T48" fmla="*/ 469 w 5760"/>
                <a:gd name="T49" fmla="*/ 1152 h 2778"/>
                <a:gd name="T50" fmla="*/ 401 w 5760"/>
                <a:gd name="T51" fmla="*/ 1099 h 2778"/>
                <a:gd name="T52" fmla="*/ 329 w 5760"/>
                <a:gd name="T53" fmla="*/ 1041 h 2778"/>
                <a:gd name="T54" fmla="*/ 276 w 5760"/>
                <a:gd name="T55" fmla="*/ 978 h 2778"/>
                <a:gd name="T56" fmla="*/ 230 w 5760"/>
                <a:gd name="T57" fmla="*/ 910 h 2778"/>
                <a:gd name="T58" fmla="*/ 189 w 5760"/>
                <a:gd name="T59" fmla="*/ 840 h 2778"/>
                <a:gd name="T60" fmla="*/ 121 w 5760"/>
                <a:gd name="T61" fmla="*/ 690 h 2778"/>
                <a:gd name="T62" fmla="*/ 73 w 5760"/>
                <a:gd name="T63" fmla="*/ 532 h 2778"/>
                <a:gd name="T64" fmla="*/ 41 w 5760"/>
                <a:gd name="T65" fmla="*/ 375 h 2778"/>
                <a:gd name="T66" fmla="*/ 19 w 5760"/>
                <a:gd name="T67" fmla="*/ 218 h 2778"/>
                <a:gd name="T68" fmla="*/ 7 w 5760"/>
                <a:gd name="T69" fmla="*/ 70 h 27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760" h="2778">
                  <a:moveTo>
                    <a:pt x="5" y="0"/>
                  </a:moveTo>
                  <a:lnTo>
                    <a:pt x="0" y="0"/>
                  </a:lnTo>
                  <a:lnTo>
                    <a:pt x="0" y="2774"/>
                  </a:lnTo>
                  <a:lnTo>
                    <a:pt x="5759" y="2778"/>
                  </a:lnTo>
                  <a:lnTo>
                    <a:pt x="5760" y="53"/>
                  </a:lnTo>
                  <a:lnTo>
                    <a:pt x="5758" y="123"/>
                  </a:lnTo>
                  <a:lnTo>
                    <a:pt x="5750" y="194"/>
                  </a:lnTo>
                  <a:lnTo>
                    <a:pt x="5743" y="266"/>
                  </a:lnTo>
                  <a:lnTo>
                    <a:pt x="5733" y="341"/>
                  </a:lnTo>
                  <a:lnTo>
                    <a:pt x="5721" y="416"/>
                  </a:lnTo>
                  <a:lnTo>
                    <a:pt x="5704" y="491"/>
                  </a:lnTo>
                  <a:lnTo>
                    <a:pt x="5685" y="566"/>
                  </a:lnTo>
                  <a:lnTo>
                    <a:pt x="5663" y="641"/>
                  </a:lnTo>
                  <a:lnTo>
                    <a:pt x="5637" y="716"/>
                  </a:lnTo>
                  <a:lnTo>
                    <a:pt x="5605" y="787"/>
                  </a:lnTo>
                  <a:lnTo>
                    <a:pt x="5569" y="857"/>
                  </a:lnTo>
                  <a:lnTo>
                    <a:pt x="5549" y="891"/>
                  </a:lnTo>
                  <a:lnTo>
                    <a:pt x="5530" y="922"/>
                  </a:lnTo>
                  <a:lnTo>
                    <a:pt x="5508" y="956"/>
                  </a:lnTo>
                  <a:lnTo>
                    <a:pt x="5484" y="987"/>
                  </a:lnTo>
                  <a:lnTo>
                    <a:pt x="5460" y="1017"/>
                  </a:lnTo>
                  <a:lnTo>
                    <a:pt x="5433" y="1046"/>
                  </a:lnTo>
                  <a:lnTo>
                    <a:pt x="5407" y="1075"/>
                  </a:lnTo>
                  <a:lnTo>
                    <a:pt x="5378" y="1101"/>
                  </a:lnTo>
                  <a:lnTo>
                    <a:pt x="5346" y="1128"/>
                  </a:lnTo>
                  <a:lnTo>
                    <a:pt x="5315" y="1152"/>
                  </a:lnTo>
                  <a:lnTo>
                    <a:pt x="5194" y="1237"/>
                  </a:lnTo>
                  <a:lnTo>
                    <a:pt x="5048" y="1331"/>
                  </a:lnTo>
                  <a:lnTo>
                    <a:pt x="4881" y="1438"/>
                  </a:lnTo>
                  <a:lnTo>
                    <a:pt x="4698" y="1549"/>
                  </a:lnTo>
                  <a:lnTo>
                    <a:pt x="4504" y="1668"/>
                  </a:lnTo>
                  <a:lnTo>
                    <a:pt x="4301" y="1789"/>
                  </a:lnTo>
                  <a:lnTo>
                    <a:pt x="3889" y="2026"/>
                  </a:lnTo>
                  <a:lnTo>
                    <a:pt x="3504" y="2246"/>
                  </a:lnTo>
                  <a:lnTo>
                    <a:pt x="3185" y="2425"/>
                  </a:lnTo>
                  <a:lnTo>
                    <a:pt x="2885" y="2595"/>
                  </a:lnTo>
                  <a:lnTo>
                    <a:pt x="2582" y="2425"/>
                  </a:lnTo>
                  <a:lnTo>
                    <a:pt x="2263" y="2246"/>
                  </a:lnTo>
                  <a:lnTo>
                    <a:pt x="1878" y="2026"/>
                  </a:lnTo>
                  <a:lnTo>
                    <a:pt x="1469" y="1789"/>
                  </a:lnTo>
                  <a:lnTo>
                    <a:pt x="1266" y="1668"/>
                  </a:lnTo>
                  <a:lnTo>
                    <a:pt x="1070" y="1549"/>
                  </a:lnTo>
                  <a:lnTo>
                    <a:pt x="886" y="1438"/>
                  </a:lnTo>
                  <a:lnTo>
                    <a:pt x="719" y="1331"/>
                  </a:lnTo>
                  <a:lnTo>
                    <a:pt x="574" y="1237"/>
                  </a:lnTo>
                  <a:lnTo>
                    <a:pt x="455" y="1152"/>
                  </a:lnTo>
                  <a:lnTo>
                    <a:pt x="421" y="1125"/>
                  </a:lnTo>
                  <a:lnTo>
                    <a:pt x="387" y="1099"/>
                  </a:lnTo>
                  <a:lnTo>
                    <a:pt x="358" y="1070"/>
                  </a:lnTo>
                  <a:lnTo>
                    <a:pt x="329" y="1041"/>
                  </a:lnTo>
                  <a:lnTo>
                    <a:pt x="303" y="1009"/>
                  </a:lnTo>
                  <a:lnTo>
                    <a:pt x="276" y="978"/>
                  </a:lnTo>
                  <a:lnTo>
                    <a:pt x="252" y="944"/>
                  </a:lnTo>
                  <a:lnTo>
                    <a:pt x="230" y="910"/>
                  </a:lnTo>
                  <a:lnTo>
                    <a:pt x="208" y="874"/>
                  </a:lnTo>
                  <a:lnTo>
                    <a:pt x="189" y="840"/>
                  </a:lnTo>
                  <a:lnTo>
                    <a:pt x="152" y="765"/>
                  </a:lnTo>
                  <a:lnTo>
                    <a:pt x="121" y="690"/>
                  </a:lnTo>
                  <a:lnTo>
                    <a:pt x="97" y="612"/>
                  </a:lnTo>
                  <a:lnTo>
                    <a:pt x="73" y="532"/>
                  </a:lnTo>
                  <a:lnTo>
                    <a:pt x="56" y="453"/>
                  </a:lnTo>
                  <a:lnTo>
                    <a:pt x="41" y="375"/>
                  </a:lnTo>
                  <a:lnTo>
                    <a:pt x="29" y="295"/>
                  </a:lnTo>
                  <a:lnTo>
                    <a:pt x="19" y="218"/>
                  </a:lnTo>
                  <a:lnTo>
                    <a:pt x="12" y="143"/>
                  </a:lnTo>
                  <a:lnTo>
                    <a:pt x="7" y="70"/>
                  </a:lnTo>
                  <a:lnTo>
                    <a:pt x="5" y="0"/>
                  </a:lnTo>
                  <a:close/>
                </a:path>
              </a:pathLst>
            </a:custGeom>
            <a:solidFill>
              <a:srgbClr val="408B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pic>
          <p:nvPicPr>
            <p:cNvPr id="256" name="Picture 22" descr="calogo"/>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799" y="3923"/>
              <a:ext cx="823"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1862" name="Text Placeholder 2"/>
          <p:cNvSpPr>
            <a:spLocks noGrp="1"/>
          </p:cNvSpPr>
          <p:nvPr>
            <p:ph type="subTitle" idx="1"/>
          </p:nvPr>
        </p:nvSpPr>
        <p:spPr>
          <a:xfrm>
            <a:off x="5437188" y="1719263"/>
            <a:ext cx="3471862" cy="556022"/>
          </a:xfrm>
        </p:spPr>
        <p:txBody>
          <a:bodyPr lIns="0" rIns="0"/>
          <a:lstStyle>
            <a:lvl1pPr marL="0" indent="0">
              <a:buFont typeface="Webdings" charset="0"/>
              <a:buNone/>
              <a:defRPr>
                <a:solidFill>
                  <a:schemeClr val="bg1"/>
                </a:solidFill>
                <a:latin typeface="Arial" charset="0"/>
              </a:defRPr>
            </a:lvl1pPr>
          </a:lstStyle>
          <a:p>
            <a:pPr lvl="0"/>
            <a:r>
              <a:rPr lang="en-GB" noProof="0"/>
              <a:t>Click to edit Master subtitle style</a:t>
            </a:r>
          </a:p>
        </p:txBody>
      </p:sp>
      <p:sp>
        <p:nvSpPr>
          <p:cNvPr id="121863" name="Title Placeholder 19"/>
          <p:cNvSpPr>
            <a:spLocks noGrp="1"/>
          </p:cNvSpPr>
          <p:nvPr>
            <p:ph type="ctrTitle"/>
          </p:nvPr>
        </p:nvSpPr>
        <p:spPr>
          <a:xfrm>
            <a:off x="5437188" y="1088231"/>
            <a:ext cx="3471862" cy="633413"/>
          </a:xfrm>
        </p:spPr>
        <p:txBody>
          <a:bodyPr lIns="0" rIns="0" anchor="b"/>
          <a:lstStyle>
            <a:lvl1pPr>
              <a:defRPr sz="1800" b="1">
                <a:solidFill>
                  <a:schemeClr val="bg1"/>
                </a:solidFill>
                <a:latin typeface="Arial" charset="0"/>
              </a:defRPr>
            </a:lvl1pPr>
          </a:lstStyle>
          <a:p>
            <a:pPr lvl="0"/>
            <a:r>
              <a:rPr lang="en-GB" noProof="0"/>
              <a:t>Click to edit Master title style</a:t>
            </a:r>
          </a:p>
        </p:txBody>
      </p:sp>
      <p:sp>
        <p:nvSpPr>
          <p:cNvPr id="257" name="Date Placeholder 3"/>
          <p:cNvSpPr>
            <a:spLocks noGrp="1"/>
          </p:cNvSpPr>
          <p:nvPr>
            <p:ph type="dt" sz="half" idx="10"/>
          </p:nvPr>
        </p:nvSpPr>
        <p:spPr>
          <a:xfrm>
            <a:off x="457200" y="4683919"/>
            <a:ext cx="2133600" cy="357188"/>
          </a:xfrm>
        </p:spPr>
        <p:txBody>
          <a:bodyPr/>
          <a:lstStyle>
            <a:lvl1pPr>
              <a:defRPr/>
            </a:lvl1pPr>
          </a:lstStyle>
          <a:p>
            <a:pPr>
              <a:defRPr/>
            </a:pPr>
            <a:fld id="{4CDD0DC3-9E3B-40ED-A264-F83607FEFFB9}" type="datetimeFigureOut">
              <a:rPr lang="en-GB"/>
              <a:pPr>
                <a:defRPr/>
              </a:pPr>
              <a:t>03/04/2026</a:t>
            </a:fld>
            <a:endParaRPr lang="en-GB"/>
          </a:p>
        </p:txBody>
      </p:sp>
      <p:sp>
        <p:nvSpPr>
          <p:cNvPr id="258" name="Footer Placeholder 4"/>
          <p:cNvSpPr>
            <a:spLocks noGrp="1"/>
          </p:cNvSpPr>
          <p:nvPr>
            <p:ph type="ftr" sz="quarter" idx="11"/>
          </p:nvPr>
        </p:nvSpPr>
        <p:spPr>
          <a:xfrm>
            <a:off x="3124200" y="4683919"/>
            <a:ext cx="2895600" cy="357188"/>
          </a:xfrm>
        </p:spPr>
        <p:txBody>
          <a:bodyPr/>
          <a:lstStyle>
            <a:lvl1pPr algn="ctr" eaLnBrk="1" hangingPunct="1">
              <a:lnSpc>
                <a:spcPct val="100000"/>
              </a:lnSpc>
              <a:spcBef>
                <a:spcPct val="0"/>
              </a:spcBef>
              <a:buClrTx/>
              <a:buFontTx/>
              <a:buNone/>
              <a:defRPr sz="525">
                <a:solidFill>
                  <a:srgbClr val="8D8D8D"/>
                </a:solidFill>
              </a:defRPr>
            </a:lvl1pPr>
          </a:lstStyle>
          <a:p>
            <a:pPr>
              <a:defRPr/>
            </a:pPr>
            <a:endParaRPr lang="en-GB"/>
          </a:p>
        </p:txBody>
      </p:sp>
      <p:sp>
        <p:nvSpPr>
          <p:cNvPr id="259" name="Slide Number Placeholder 5"/>
          <p:cNvSpPr>
            <a:spLocks noGrp="1"/>
          </p:cNvSpPr>
          <p:nvPr>
            <p:ph type="sldNum" sz="quarter" idx="12"/>
          </p:nvPr>
        </p:nvSpPr>
        <p:spPr>
          <a:xfrm>
            <a:off x="6553200" y="4683919"/>
            <a:ext cx="2133600" cy="357188"/>
          </a:xfrm>
        </p:spPr>
        <p:txBody>
          <a:bodyPr/>
          <a:lstStyle>
            <a:lvl1pPr>
              <a:defRPr/>
            </a:lvl1pPr>
          </a:lstStyle>
          <a:p>
            <a:fld id="{91EE83BC-8274-4D51-BD5F-2EC8F52A9DEF}" type="slidenum">
              <a:rPr lang="en-GB" altLang="en-US"/>
              <a:pPr/>
              <a:t>‹#›</a:t>
            </a:fld>
            <a:endParaRPr lang="en-GB" altLang="en-US"/>
          </a:p>
        </p:txBody>
      </p:sp>
    </p:spTree>
    <p:extLst>
      <p:ext uri="{BB962C8B-B14F-4D97-AF65-F5344CB8AC3E}">
        <p14:creationId xmlns:p14="http://schemas.microsoft.com/office/powerpoint/2010/main" val="3956555669"/>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610E9371-DB2D-4D32-9DED-2C1D5FBE8F76}" type="datetimeFigureOut">
              <a:rPr lang="en-GB"/>
              <a:pPr>
                <a:defRPr/>
              </a:pPr>
              <a:t>03/04/2026</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5C425898-8C03-47F3-9E45-AB51A8B4F6D8}" type="slidenum">
              <a:rPr lang="en-GB" altLang="en-US"/>
              <a:pPr/>
              <a:t>‹#›</a:t>
            </a:fld>
            <a:endParaRPr lang="en-GB" altLang="en-US"/>
          </a:p>
        </p:txBody>
      </p:sp>
    </p:spTree>
    <p:extLst>
      <p:ext uri="{BB962C8B-B14F-4D97-AF65-F5344CB8AC3E}">
        <p14:creationId xmlns:p14="http://schemas.microsoft.com/office/powerpoint/2010/main" val="2021333492"/>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7D46D95-8133-451D-B499-963DD7A07D4B}" type="datetimeFigureOut">
              <a:rPr lang="en-GB"/>
              <a:pPr>
                <a:defRPr/>
              </a:pPr>
              <a:t>03/04/2026</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3A996210-CD93-4244-8D51-F0046997D1BC}" type="slidenum">
              <a:rPr lang="en-GB" altLang="en-US"/>
              <a:pPr/>
              <a:t>‹#›</a:t>
            </a:fld>
            <a:endParaRPr lang="en-GB" altLang="en-US"/>
          </a:p>
        </p:txBody>
      </p:sp>
    </p:spTree>
    <p:extLst>
      <p:ext uri="{BB962C8B-B14F-4D97-AF65-F5344CB8AC3E}">
        <p14:creationId xmlns:p14="http://schemas.microsoft.com/office/powerpoint/2010/main" val="1636589817"/>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20664" y="1421606"/>
            <a:ext cx="4270375" cy="3505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3438" y="1421606"/>
            <a:ext cx="4271962" cy="3505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12E9419A-A999-4CF6-8792-2F1BECD64AEE}" type="datetimeFigureOut">
              <a:rPr lang="en-GB"/>
              <a:pPr>
                <a:defRPr/>
              </a:pPr>
              <a:t>03/04/2026</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32401DFC-C7E8-4F2F-BD2A-510AF35B9C3F}" type="slidenum">
              <a:rPr lang="en-GB" altLang="en-US"/>
              <a:pPr/>
              <a:t>‹#›</a:t>
            </a:fld>
            <a:endParaRPr lang="en-GB" altLang="en-US"/>
          </a:p>
        </p:txBody>
      </p:sp>
    </p:spTree>
    <p:extLst>
      <p:ext uri="{BB962C8B-B14F-4D97-AF65-F5344CB8AC3E}">
        <p14:creationId xmlns:p14="http://schemas.microsoft.com/office/powerpoint/2010/main" val="1019712363"/>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D1101D3F-9D49-4F7A-9F69-FB72F60A0BF6}" type="datetimeFigureOut">
              <a:rPr lang="en-GB"/>
              <a:pPr>
                <a:defRPr/>
              </a:pPr>
              <a:t>03/04/2026</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fld id="{89F41D5C-4B7B-4F8E-AB28-6E454F36C5C0}" type="slidenum">
              <a:rPr lang="en-GB" altLang="en-US"/>
              <a:pPr/>
              <a:t>‹#›</a:t>
            </a:fld>
            <a:endParaRPr lang="en-GB" altLang="en-US"/>
          </a:p>
        </p:txBody>
      </p:sp>
    </p:spTree>
    <p:extLst>
      <p:ext uri="{BB962C8B-B14F-4D97-AF65-F5344CB8AC3E}">
        <p14:creationId xmlns:p14="http://schemas.microsoft.com/office/powerpoint/2010/main" val="3266739110"/>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815CA564-053F-4CB1-8087-F30C1A02DAB9}" type="datetimeFigureOut">
              <a:rPr lang="en-GB"/>
              <a:pPr>
                <a:defRPr/>
              </a:pPr>
              <a:t>03/04/2026</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fld id="{246FB849-3E5A-40B3-A3AA-FF7BD64F1AFE}" type="slidenum">
              <a:rPr lang="en-GB" altLang="en-US"/>
              <a:pPr/>
              <a:t>‹#›</a:t>
            </a:fld>
            <a:endParaRPr lang="en-GB" altLang="en-US"/>
          </a:p>
        </p:txBody>
      </p:sp>
    </p:spTree>
    <p:extLst>
      <p:ext uri="{BB962C8B-B14F-4D97-AF65-F5344CB8AC3E}">
        <p14:creationId xmlns:p14="http://schemas.microsoft.com/office/powerpoint/2010/main" val="4157297745"/>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41AE608-3BF3-46AA-B82B-F1815EB100FF}" type="datetimeFigureOut">
              <a:rPr lang="en-GB"/>
              <a:pPr>
                <a:defRPr/>
              </a:pPr>
              <a:t>03/04/2026</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fld id="{F9508EBA-BC59-410F-8FE8-90D3B1EF3E17}" type="slidenum">
              <a:rPr lang="en-GB" altLang="en-US"/>
              <a:pPr/>
              <a:t>‹#›</a:t>
            </a:fld>
            <a:endParaRPr lang="en-GB" altLang="en-US"/>
          </a:p>
        </p:txBody>
      </p:sp>
    </p:spTree>
    <p:extLst>
      <p:ext uri="{BB962C8B-B14F-4D97-AF65-F5344CB8AC3E}">
        <p14:creationId xmlns:p14="http://schemas.microsoft.com/office/powerpoint/2010/main" val="2235719919"/>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8229600" cy="658725"/>
          </a:xfrm>
        </p:spPr>
        <p:txBody>
          <a:bodyPr>
            <a:normAutofit/>
          </a:bodyPr>
          <a:lstStyle>
            <a:lvl1pPr>
              <a:defRPr sz="3000">
                <a:solidFill>
                  <a:srgbClr val="A40000"/>
                </a:solidFill>
              </a:defRPr>
            </a:lvl1pPr>
          </a:lstStyle>
          <a:p>
            <a:r>
              <a:rPr lang="en-US"/>
              <a:t>CLICK TO EDIT MASTER TITLE STYLE</a:t>
            </a:r>
          </a:p>
        </p:txBody>
      </p:sp>
      <p:sp>
        <p:nvSpPr>
          <p:cNvPr id="3" name="Content Placeholder 2"/>
          <p:cNvSpPr>
            <a:spLocks noGrp="1"/>
          </p:cNvSpPr>
          <p:nvPr>
            <p:ph idx="1"/>
          </p:nvPr>
        </p:nvSpPr>
        <p:spPr>
          <a:xfrm>
            <a:off x="457200" y="1013791"/>
            <a:ext cx="8229600" cy="3580832"/>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55539D-7F82-D84C-95AB-595A89410EEF}" type="datetimeFigureOut">
              <a:rPr lang="en-US" smtClean="0"/>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23365952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488F6D5-2697-4E00-821B-EA03B51E6BF3}" type="datetimeFigureOut">
              <a:rPr lang="en-GB"/>
              <a:pPr>
                <a:defRPr/>
              </a:pPr>
              <a:t>03/04/2026</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DDE0D266-4660-4F25-819D-E640828173AA}" type="slidenum">
              <a:rPr lang="en-GB" altLang="en-US"/>
              <a:pPr/>
              <a:t>‹#›</a:t>
            </a:fld>
            <a:endParaRPr lang="en-GB" altLang="en-US"/>
          </a:p>
        </p:txBody>
      </p:sp>
    </p:spTree>
    <p:extLst>
      <p:ext uri="{BB962C8B-B14F-4D97-AF65-F5344CB8AC3E}">
        <p14:creationId xmlns:p14="http://schemas.microsoft.com/office/powerpoint/2010/main" val="1559579480"/>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2025FB-6647-4EFE-94A6-152639E4C343}" type="datetimeFigureOut">
              <a:rPr lang="en-GB"/>
              <a:pPr>
                <a:defRPr/>
              </a:pPr>
              <a:t>03/04/2026</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C45D5868-A9A5-485F-91A6-56560A6928C1}" type="slidenum">
              <a:rPr lang="en-GB" altLang="en-US"/>
              <a:pPr/>
              <a:t>‹#›</a:t>
            </a:fld>
            <a:endParaRPr lang="en-GB" altLang="en-US"/>
          </a:p>
        </p:txBody>
      </p:sp>
    </p:spTree>
    <p:extLst>
      <p:ext uri="{BB962C8B-B14F-4D97-AF65-F5344CB8AC3E}">
        <p14:creationId xmlns:p14="http://schemas.microsoft.com/office/powerpoint/2010/main" val="2224210072"/>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C5D76567-07C3-4FE5-8410-8EB40EA450CA}" type="datetimeFigureOut">
              <a:rPr lang="en-GB"/>
              <a:pPr>
                <a:defRPr/>
              </a:pPr>
              <a:t>03/04/2026</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5AFA0CFD-25FD-4FFF-A2C9-AC84C4A78AA0}" type="slidenum">
              <a:rPr lang="en-GB" altLang="en-US"/>
              <a:pPr/>
              <a:t>‹#›</a:t>
            </a:fld>
            <a:endParaRPr lang="en-GB" altLang="en-US"/>
          </a:p>
        </p:txBody>
      </p:sp>
    </p:spTree>
    <p:extLst>
      <p:ext uri="{BB962C8B-B14F-4D97-AF65-F5344CB8AC3E}">
        <p14:creationId xmlns:p14="http://schemas.microsoft.com/office/powerpoint/2010/main" val="1946792100"/>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706042"/>
            <a:ext cx="2176462" cy="422076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14313" y="706042"/>
            <a:ext cx="6381750" cy="42207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50B565F-9FA5-4B25-A868-FB02CCDDB6A1}" type="datetimeFigureOut">
              <a:rPr lang="en-GB"/>
              <a:pPr>
                <a:defRPr/>
              </a:pPr>
              <a:t>03/04/2026</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4411DBCF-BECA-4AC5-BC79-FA3B299445A0}" type="slidenum">
              <a:rPr lang="en-GB" altLang="en-US"/>
              <a:pPr/>
              <a:t>‹#›</a:t>
            </a:fld>
            <a:endParaRPr lang="en-GB" altLang="en-US"/>
          </a:p>
        </p:txBody>
      </p:sp>
    </p:spTree>
    <p:extLst>
      <p:ext uri="{BB962C8B-B14F-4D97-AF65-F5344CB8AC3E}">
        <p14:creationId xmlns:p14="http://schemas.microsoft.com/office/powerpoint/2010/main" val="3052557490"/>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4313" y="706041"/>
            <a:ext cx="8710612" cy="584597"/>
          </a:xfrm>
        </p:spPr>
        <p:txBody>
          <a:bodyPr/>
          <a:lstStyle/>
          <a:p>
            <a:r>
              <a:rPr lang="en-US"/>
              <a:t>Click to edit Master title style</a:t>
            </a:r>
            <a:endParaRPr lang="en-GB"/>
          </a:p>
        </p:txBody>
      </p:sp>
      <p:sp>
        <p:nvSpPr>
          <p:cNvPr id="3" name="Text Placeholder 2"/>
          <p:cNvSpPr>
            <a:spLocks noGrp="1"/>
          </p:cNvSpPr>
          <p:nvPr>
            <p:ph type="body" sz="half" idx="1"/>
          </p:nvPr>
        </p:nvSpPr>
        <p:spPr>
          <a:xfrm>
            <a:off x="220664" y="1421606"/>
            <a:ext cx="4270375"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3438" y="1421606"/>
            <a:ext cx="4271962"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DB37683C-43CC-41F1-A7B2-E8342ED6D022}" type="datetimeFigureOut">
              <a:rPr lang="en-GB"/>
              <a:pPr>
                <a:defRPr/>
              </a:pPr>
              <a:t>03/04/2026</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6016F048-1469-4A01-AA16-63493667FCFB}" type="slidenum">
              <a:rPr lang="en-GB" altLang="en-US"/>
              <a:pPr/>
              <a:t>‹#›</a:t>
            </a:fld>
            <a:endParaRPr lang="en-GB" altLang="en-US"/>
          </a:p>
        </p:txBody>
      </p:sp>
    </p:spTree>
    <p:extLst>
      <p:ext uri="{BB962C8B-B14F-4D97-AF65-F5344CB8AC3E}">
        <p14:creationId xmlns:p14="http://schemas.microsoft.com/office/powerpoint/2010/main" val="3699222706"/>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92881"/>
            <a:ext cx="6134100" cy="434579"/>
          </a:xfrm>
        </p:spPr>
        <p:txBody>
          <a:bodyPr/>
          <a:lstStyle/>
          <a:p>
            <a:r>
              <a:rPr lang="en-US"/>
              <a:t>Click to edit Master title style</a:t>
            </a:r>
            <a:endParaRPr lang="en-MY"/>
          </a:p>
        </p:txBody>
      </p:sp>
      <p:sp>
        <p:nvSpPr>
          <p:cNvPr id="3" name="Table Placeholder 2"/>
          <p:cNvSpPr>
            <a:spLocks noGrp="1"/>
          </p:cNvSpPr>
          <p:nvPr>
            <p:ph type="tbl" idx="1"/>
          </p:nvPr>
        </p:nvSpPr>
        <p:spPr>
          <a:xfrm>
            <a:off x="217489" y="1247775"/>
            <a:ext cx="8651875" cy="3621881"/>
          </a:xfrm>
        </p:spPr>
        <p:txBody>
          <a:bodyPr/>
          <a:lstStyle/>
          <a:p>
            <a:pPr lvl="0"/>
            <a:endParaRPr lang="en-MY" noProof="0"/>
          </a:p>
        </p:txBody>
      </p:sp>
    </p:spTree>
    <p:extLst>
      <p:ext uri="{BB962C8B-B14F-4D97-AF65-F5344CB8AC3E}">
        <p14:creationId xmlns:p14="http://schemas.microsoft.com/office/powerpoint/2010/main" val="302451605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bg>
      <p:bgPr>
        <a:solidFill>
          <a:schemeClr val="accent1"/>
        </a:solidFill>
        <a:effectLst/>
      </p:bgPr>
    </p:bg>
    <p:spTree>
      <p:nvGrpSpPr>
        <p:cNvPr id="1" name=""/>
        <p:cNvGrpSpPr/>
        <p:nvPr/>
      </p:nvGrpSpPr>
      <p:grpSpPr>
        <a:xfrm>
          <a:off x="0" y="0"/>
          <a:ext cx="0" cy="0"/>
          <a:chOff x="0" y="0"/>
          <a:chExt cx="0" cy="0"/>
        </a:xfrm>
      </p:grpSpPr>
      <p:pic>
        <p:nvPicPr>
          <p:cNvPr id="4" name="Picture 255"/>
          <p:cNvPicPr>
            <a:picLocks noChangeAspect="1" noChangeArrowheads="1"/>
          </p:cNvPicPr>
          <p:nvPr userDrawn="1"/>
        </p:nvPicPr>
        <p:blipFill>
          <a:blip r:embed="rId2"/>
          <a:srcRect/>
          <a:stretch>
            <a:fillRect/>
          </a:stretch>
        </p:blipFill>
        <p:spPr bwMode="auto">
          <a:xfrm>
            <a:off x="0" y="1004887"/>
            <a:ext cx="5238750" cy="4129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 name="Freeform 10"/>
          <p:cNvSpPr>
            <a:spLocks/>
          </p:cNvSpPr>
          <p:nvPr userDrawn="1"/>
        </p:nvSpPr>
        <p:spPr bwMode="auto">
          <a:xfrm>
            <a:off x="793750" y="682229"/>
            <a:ext cx="7556500" cy="3779044"/>
          </a:xfrm>
          <a:custGeom>
            <a:avLst/>
            <a:gdLst>
              <a:gd name="T0" fmla="*/ 0 w 4760"/>
              <a:gd name="T1" fmla="*/ 0 h 3174"/>
              <a:gd name="T2" fmla="*/ 2147483647 w 4760"/>
              <a:gd name="T3" fmla="*/ 2147483647 h 3174"/>
              <a:gd name="T4" fmla="*/ 2147483647 w 4760"/>
              <a:gd name="T5" fmla="*/ 2147483647 h 3174"/>
              <a:gd name="T6" fmla="*/ 2147483647 w 4760"/>
              <a:gd name="T7" fmla="*/ 2147483647 h 3174"/>
              <a:gd name="T8" fmla="*/ 2147483647 w 4760"/>
              <a:gd name="T9" fmla="*/ 2147483647 h 3174"/>
              <a:gd name="T10" fmla="*/ 2147483647 w 4760"/>
              <a:gd name="T11" fmla="*/ 2147483647 h 3174"/>
              <a:gd name="T12" fmla="*/ 2147483647 w 4760"/>
              <a:gd name="T13" fmla="*/ 2147483647 h 3174"/>
              <a:gd name="T14" fmla="*/ 2147483647 w 4760"/>
              <a:gd name="T15" fmla="*/ 2147483647 h 3174"/>
              <a:gd name="T16" fmla="*/ 2147483647 w 4760"/>
              <a:gd name="T17" fmla="*/ 2147483647 h 3174"/>
              <a:gd name="T18" fmla="*/ 2147483647 w 4760"/>
              <a:gd name="T19" fmla="*/ 2147483647 h 3174"/>
              <a:gd name="T20" fmla="*/ 2147483647 w 4760"/>
              <a:gd name="T21" fmla="*/ 2147483647 h 3174"/>
              <a:gd name="T22" fmla="*/ 2147483647 w 4760"/>
              <a:gd name="T23" fmla="*/ 2147483647 h 3174"/>
              <a:gd name="T24" fmla="*/ 2147483647 w 4760"/>
              <a:gd name="T25" fmla="*/ 2147483647 h 3174"/>
              <a:gd name="T26" fmla="*/ 2147483647 w 4760"/>
              <a:gd name="T27" fmla="*/ 2147483647 h 3174"/>
              <a:gd name="T28" fmla="*/ 2147483647 w 4760"/>
              <a:gd name="T29" fmla="*/ 2147483647 h 3174"/>
              <a:gd name="T30" fmla="*/ 2147483647 w 4760"/>
              <a:gd name="T31" fmla="*/ 2147483647 h 3174"/>
              <a:gd name="T32" fmla="*/ 2147483647 w 4760"/>
              <a:gd name="T33" fmla="*/ 2147483647 h 3174"/>
              <a:gd name="T34" fmla="*/ 2147483647 w 4760"/>
              <a:gd name="T35" fmla="*/ 2147483647 h 3174"/>
              <a:gd name="T36" fmla="*/ 2147483647 w 4760"/>
              <a:gd name="T37" fmla="*/ 2147483647 h 3174"/>
              <a:gd name="T38" fmla="*/ 2147483647 w 4760"/>
              <a:gd name="T39" fmla="*/ 2147483647 h 3174"/>
              <a:gd name="T40" fmla="*/ 2147483647 w 4760"/>
              <a:gd name="T41" fmla="*/ 2147483647 h 3174"/>
              <a:gd name="T42" fmla="*/ 2147483647 w 4760"/>
              <a:gd name="T43" fmla="*/ 2147483647 h 3174"/>
              <a:gd name="T44" fmla="*/ 2147483647 w 4760"/>
              <a:gd name="T45" fmla="*/ 2147483647 h 3174"/>
              <a:gd name="T46" fmla="*/ 2147483647 w 4760"/>
              <a:gd name="T47" fmla="*/ 2147483647 h 3174"/>
              <a:gd name="T48" fmla="*/ 2147483647 w 4760"/>
              <a:gd name="T49" fmla="*/ 2147483647 h 3174"/>
              <a:gd name="T50" fmla="*/ 2147483647 w 4760"/>
              <a:gd name="T51" fmla="*/ 2147483647 h 3174"/>
              <a:gd name="T52" fmla="*/ 2147483647 w 4760"/>
              <a:gd name="T53" fmla="*/ 2147483647 h 3174"/>
              <a:gd name="T54" fmla="*/ 2147483647 w 4760"/>
              <a:gd name="T55" fmla="*/ 2147483647 h 3174"/>
              <a:gd name="T56" fmla="*/ 2147483647 w 4760"/>
              <a:gd name="T57" fmla="*/ 2147483647 h 3174"/>
              <a:gd name="T58" fmla="*/ 2147483647 w 4760"/>
              <a:gd name="T59" fmla="*/ 2147483647 h 3174"/>
              <a:gd name="T60" fmla="*/ 2147483647 w 4760"/>
              <a:gd name="T61" fmla="*/ 2147483647 h 3174"/>
              <a:gd name="T62" fmla="*/ 2147483647 w 4760"/>
              <a:gd name="T63" fmla="*/ 2147483647 h 3174"/>
              <a:gd name="T64" fmla="*/ 2147483647 w 4760"/>
              <a:gd name="T65" fmla="*/ 2147483647 h 3174"/>
              <a:gd name="T66" fmla="*/ 2147483647 w 4760"/>
              <a:gd name="T67" fmla="*/ 2147483647 h 3174"/>
              <a:gd name="T68" fmla="*/ 2147483647 w 4760"/>
              <a:gd name="T69" fmla="*/ 2147483647 h 31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760" h="3174">
                <a:moveTo>
                  <a:pt x="4" y="0"/>
                </a:moveTo>
                <a:lnTo>
                  <a:pt x="0" y="0"/>
                </a:lnTo>
                <a:lnTo>
                  <a:pt x="0" y="3174"/>
                </a:lnTo>
                <a:lnTo>
                  <a:pt x="4760" y="3174"/>
                </a:lnTo>
                <a:lnTo>
                  <a:pt x="4760" y="44"/>
                </a:lnTo>
                <a:lnTo>
                  <a:pt x="4758" y="102"/>
                </a:lnTo>
                <a:lnTo>
                  <a:pt x="4752" y="160"/>
                </a:lnTo>
                <a:lnTo>
                  <a:pt x="4746" y="220"/>
                </a:lnTo>
                <a:lnTo>
                  <a:pt x="4738" y="282"/>
                </a:lnTo>
                <a:lnTo>
                  <a:pt x="4728" y="344"/>
                </a:lnTo>
                <a:lnTo>
                  <a:pt x="4714" y="406"/>
                </a:lnTo>
                <a:lnTo>
                  <a:pt x="4698" y="468"/>
                </a:lnTo>
                <a:lnTo>
                  <a:pt x="4680" y="530"/>
                </a:lnTo>
                <a:lnTo>
                  <a:pt x="4658" y="592"/>
                </a:lnTo>
                <a:lnTo>
                  <a:pt x="4632" y="650"/>
                </a:lnTo>
                <a:lnTo>
                  <a:pt x="4602" y="708"/>
                </a:lnTo>
                <a:lnTo>
                  <a:pt x="4586" y="736"/>
                </a:lnTo>
                <a:lnTo>
                  <a:pt x="4570" y="762"/>
                </a:lnTo>
                <a:lnTo>
                  <a:pt x="4552" y="790"/>
                </a:lnTo>
                <a:lnTo>
                  <a:pt x="4532" y="816"/>
                </a:lnTo>
                <a:lnTo>
                  <a:pt x="4512" y="840"/>
                </a:lnTo>
                <a:lnTo>
                  <a:pt x="4490" y="864"/>
                </a:lnTo>
                <a:lnTo>
                  <a:pt x="4468" y="888"/>
                </a:lnTo>
                <a:lnTo>
                  <a:pt x="4444" y="910"/>
                </a:lnTo>
                <a:lnTo>
                  <a:pt x="4418" y="932"/>
                </a:lnTo>
                <a:lnTo>
                  <a:pt x="4392" y="952"/>
                </a:lnTo>
                <a:lnTo>
                  <a:pt x="4292" y="1022"/>
                </a:lnTo>
                <a:lnTo>
                  <a:pt x="4172" y="1100"/>
                </a:lnTo>
                <a:lnTo>
                  <a:pt x="4034" y="1188"/>
                </a:lnTo>
                <a:lnTo>
                  <a:pt x="3882" y="1280"/>
                </a:lnTo>
                <a:lnTo>
                  <a:pt x="3722" y="1378"/>
                </a:lnTo>
                <a:lnTo>
                  <a:pt x="3554" y="1478"/>
                </a:lnTo>
                <a:lnTo>
                  <a:pt x="3214" y="1674"/>
                </a:lnTo>
                <a:lnTo>
                  <a:pt x="2896" y="1856"/>
                </a:lnTo>
                <a:lnTo>
                  <a:pt x="2632" y="2004"/>
                </a:lnTo>
                <a:lnTo>
                  <a:pt x="2384" y="2144"/>
                </a:lnTo>
                <a:lnTo>
                  <a:pt x="2134" y="2004"/>
                </a:lnTo>
                <a:lnTo>
                  <a:pt x="1870" y="1856"/>
                </a:lnTo>
                <a:lnTo>
                  <a:pt x="1552" y="1674"/>
                </a:lnTo>
                <a:lnTo>
                  <a:pt x="1214" y="1478"/>
                </a:lnTo>
                <a:lnTo>
                  <a:pt x="1046" y="1378"/>
                </a:lnTo>
                <a:lnTo>
                  <a:pt x="884" y="1280"/>
                </a:lnTo>
                <a:lnTo>
                  <a:pt x="732" y="1188"/>
                </a:lnTo>
                <a:lnTo>
                  <a:pt x="594" y="1100"/>
                </a:lnTo>
                <a:lnTo>
                  <a:pt x="474" y="1022"/>
                </a:lnTo>
                <a:lnTo>
                  <a:pt x="376" y="952"/>
                </a:lnTo>
                <a:lnTo>
                  <a:pt x="348" y="930"/>
                </a:lnTo>
                <a:lnTo>
                  <a:pt x="320" y="908"/>
                </a:lnTo>
                <a:lnTo>
                  <a:pt x="296" y="884"/>
                </a:lnTo>
                <a:lnTo>
                  <a:pt x="272" y="860"/>
                </a:lnTo>
                <a:lnTo>
                  <a:pt x="250" y="834"/>
                </a:lnTo>
                <a:lnTo>
                  <a:pt x="228" y="808"/>
                </a:lnTo>
                <a:lnTo>
                  <a:pt x="208" y="780"/>
                </a:lnTo>
                <a:lnTo>
                  <a:pt x="190" y="752"/>
                </a:lnTo>
                <a:lnTo>
                  <a:pt x="172" y="722"/>
                </a:lnTo>
                <a:lnTo>
                  <a:pt x="156" y="694"/>
                </a:lnTo>
                <a:lnTo>
                  <a:pt x="126" y="632"/>
                </a:lnTo>
                <a:lnTo>
                  <a:pt x="100" y="570"/>
                </a:lnTo>
                <a:lnTo>
                  <a:pt x="80" y="506"/>
                </a:lnTo>
                <a:lnTo>
                  <a:pt x="60" y="440"/>
                </a:lnTo>
                <a:lnTo>
                  <a:pt x="46" y="374"/>
                </a:lnTo>
                <a:lnTo>
                  <a:pt x="34" y="310"/>
                </a:lnTo>
                <a:lnTo>
                  <a:pt x="24" y="244"/>
                </a:lnTo>
                <a:lnTo>
                  <a:pt x="16" y="180"/>
                </a:lnTo>
                <a:lnTo>
                  <a:pt x="10" y="118"/>
                </a:lnTo>
                <a:lnTo>
                  <a:pt x="6" y="58"/>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 name="Rectangle 279"/>
          <p:cNvSpPr>
            <a:spLocks noChangeArrowheads="1"/>
          </p:cNvSpPr>
          <p:nvPr userDrawn="1"/>
        </p:nvSpPr>
        <p:spPr bwMode="auto">
          <a:xfrm>
            <a:off x="0" y="706041"/>
            <a:ext cx="9144000" cy="298847"/>
          </a:xfrm>
          <a:prstGeom prst="rect">
            <a:avLst/>
          </a:prstGeom>
          <a:solidFill>
            <a:srgbClr val="408BC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685800" eaLnBrk="0" fontAlgn="base" hangingPunct="0">
              <a:lnSpc>
                <a:spcPct val="90000"/>
              </a:lnSpc>
              <a:spcBef>
                <a:spcPct val="30000"/>
              </a:spcBef>
              <a:spcAft>
                <a:spcPct val="0"/>
              </a:spcAft>
              <a:buClr>
                <a:srgbClr val="0065BD"/>
              </a:buClr>
              <a:buFont typeface="Webdings" charset="0"/>
              <a:buChar char=""/>
              <a:defRPr/>
            </a:pPr>
            <a:endParaRPr lang="en-GB" sz="1350">
              <a:solidFill>
                <a:srgbClr val="595959"/>
              </a:solidFill>
              <a:ea typeface="ＭＳ Ｐゴシック" charset="0"/>
              <a:cs typeface="Arial" charset="0"/>
            </a:endParaRPr>
          </a:p>
        </p:txBody>
      </p:sp>
      <p:grpSp>
        <p:nvGrpSpPr>
          <p:cNvPr id="7" name="Group 281"/>
          <p:cNvGrpSpPr>
            <a:grpSpLocks noChangeAspect="1"/>
          </p:cNvGrpSpPr>
          <p:nvPr userDrawn="1"/>
        </p:nvGrpSpPr>
        <p:grpSpPr bwMode="auto">
          <a:xfrm>
            <a:off x="214313" y="195263"/>
            <a:ext cx="1981200" cy="316706"/>
            <a:chOff x="135" y="164"/>
            <a:chExt cx="1248" cy="266"/>
          </a:xfrm>
        </p:grpSpPr>
        <p:sp>
          <p:nvSpPr>
            <p:cNvPr id="8" name="AutoShape 280"/>
            <p:cNvSpPr>
              <a:spLocks noChangeAspect="1" noChangeArrowheads="1" noTextEdit="1"/>
            </p:cNvSpPr>
            <p:nvPr userDrawn="1"/>
          </p:nvSpPr>
          <p:spPr bwMode="auto">
            <a:xfrm>
              <a:off x="135" y="164"/>
              <a:ext cx="1248"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nvGrpSpPr>
            <p:cNvPr id="9" name="Group 482"/>
            <p:cNvGrpSpPr>
              <a:grpSpLocks/>
            </p:cNvGrpSpPr>
            <p:nvPr userDrawn="1"/>
          </p:nvGrpSpPr>
          <p:grpSpPr bwMode="auto">
            <a:xfrm>
              <a:off x="135" y="164"/>
              <a:ext cx="1248" cy="206"/>
              <a:chOff x="135" y="164"/>
              <a:chExt cx="1248" cy="206"/>
            </a:xfrm>
          </p:grpSpPr>
          <p:sp>
            <p:nvSpPr>
              <p:cNvPr id="54" name="Freeform 282"/>
              <p:cNvSpPr>
                <a:spLocks/>
              </p:cNvSpPr>
              <p:nvPr userDrawn="1"/>
            </p:nvSpPr>
            <p:spPr bwMode="auto">
              <a:xfrm>
                <a:off x="135" y="164"/>
                <a:ext cx="178" cy="206"/>
              </a:xfrm>
              <a:custGeom>
                <a:avLst/>
                <a:gdLst>
                  <a:gd name="T0" fmla="*/ 0 w 534"/>
                  <a:gd name="T1" fmla="*/ 0 h 617"/>
                  <a:gd name="T2" fmla="*/ 0 w 534"/>
                  <a:gd name="T3" fmla="*/ 0 h 617"/>
                  <a:gd name="T4" fmla="*/ 0 w 534"/>
                  <a:gd name="T5" fmla="*/ 0 h 617"/>
                  <a:gd name="T6" fmla="*/ 0 w 534"/>
                  <a:gd name="T7" fmla="*/ 0 h 617"/>
                  <a:gd name="T8" fmla="*/ 0 w 534"/>
                  <a:gd name="T9" fmla="*/ 0 h 617"/>
                  <a:gd name="T10" fmla="*/ 0 w 534"/>
                  <a:gd name="T11" fmla="*/ 0 h 617"/>
                  <a:gd name="T12" fmla="*/ 0 w 534"/>
                  <a:gd name="T13" fmla="*/ 0 h 617"/>
                  <a:gd name="T14" fmla="*/ 0 w 534"/>
                  <a:gd name="T15" fmla="*/ 0 h 617"/>
                  <a:gd name="T16" fmla="*/ 0 w 534"/>
                  <a:gd name="T17" fmla="*/ 0 h 617"/>
                  <a:gd name="T18" fmla="*/ 0 w 534"/>
                  <a:gd name="T19" fmla="*/ 0 h 617"/>
                  <a:gd name="T20" fmla="*/ 0 w 534"/>
                  <a:gd name="T21" fmla="*/ 0 h 617"/>
                  <a:gd name="T22" fmla="*/ 0 w 534"/>
                  <a:gd name="T23" fmla="*/ 0 h 617"/>
                  <a:gd name="T24" fmla="*/ 0 w 534"/>
                  <a:gd name="T25" fmla="*/ 0 h 617"/>
                  <a:gd name="T26" fmla="*/ 0 w 534"/>
                  <a:gd name="T27" fmla="*/ 0 h 617"/>
                  <a:gd name="T28" fmla="*/ 0 w 534"/>
                  <a:gd name="T29" fmla="*/ 0 h 617"/>
                  <a:gd name="T30" fmla="*/ 0 w 534"/>
                  <a:gd name="T31" fmla="*/ 0 h 617"/>
                  <a:gd name="T32" fmla="*/ 0 w 534"/>
                  <a:gd name="T33" fmla="*/ 0 h 617"/>
                  <a:gd name="T34" fmla="*/ 0 w 534"/>
                  <a:gd name="T35" fmla="*/ 0 h 617"/>
                  <a:gd name="T36" fmla="*/ 0 w 534"/>
                  <a:gd name="T37" fmla="*/ 0 h 617"/>
                  <a:gd name="T38" fmla="*/ 0 w 534"/>
                  <a:gd name="T39" fmla="*/ 0 h 617"/>
                  <a:gd name="T40" fmla="*/ 0 w 534"/>
                  <a:gd name="T41" fmla="*/ 0 h 617"/>
                  <a:gd name="T42" fmla="*/ 0 w 534"/>
                  <a:gd name="T43" fmla="*/ 0 h 617"/>
                  <a:gd name="T44" fmla="*/ 0 w 534"/>
                  <a:gd name="T45" fmla="*/ 0 h 617"/>
                  <a:gd name="T46" fmla="*/ 0 w 534"/>
                  <a:gd name="T47" fmla="*/ 0 h 617"/>
                  <a:gd name="T48" fmla="*/ 0 w 534"/>
                  <a:gd name="T49" fmla="*/ 0 h 617"/>
                  <a:gd name="T50" fmla="*/ 0 w 534"/>
                  <a:gd name="T51" fmla="*/ 0 h 617"/>
                  <a:gd name="T52" fmla="*/ 0 w 534"/>
                  <a:gd name="T53" fmla="*/ 0 h 617"/>
                  <a:gd name="T54" fmla="*/ 0 w 534"/>
                  <a:gd name="T55" fmla="*/ 0 h 617"/>
                  <a:gd name="T56" fmla="*/ 0 w 534"/>
                  <a:gd name="T57" fmla="*/ 0 h 617"/>
                  <a:gd name="T58" fmla="*/ 0 w 534"/>
                  <a:gd name="T59" fmla="*/ 0 h 617"/>
                  <a:gd name="T60" fmla="*/ 0 w 534"/>
                  <a:gd name="T61" fmla="*/ 0 h 617"/>
                  <a:gd name="T62" fmla="*/ 0 w 534"/>
                  <a:gd name="T63" fmla="*/ 0 h 617"/>
                  <a:gd name="T64" fmla="*/ 0 w 534"/>
                  <a:gd name="T65" fmla="*/ 0 h 617"/>
                  <a:gd name="T66" fmla="*/ 0 w 534"/>
                  <a:gd name="T67" fmla="*/ 0 h 6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34" h="617">
                    <a:moveTo>
                      <a:pt x="124" y="3"/>
                    </a:moveTo>
                    <a:lnTo>
                      <a:pt x="411" y="3"/>
                    </a:lnTo>
                    <a:lnTo>
                      <a:pt x="424" y="3"/>
                    </a:lnTo>
                    <a:lnTo>
                      <a:pt x="452" y="3"/>
                    </a:lnTo>
                    <a:lnTo>
                      <a:pt x="522" y="0"/>
                    </a:lnTo>
                    <a:lnTo>
                      <a:pt x="534" y="0"/>
                    </a:lnTo>
                    <a:lnTo>
                      <a:pt x="532" y="29"/>
                    </a:lnTo>
                    <a:lnTo>
                      <a:pt x="532" y="48"/>
                    </a:lnTo>
                    <a:lnTo>
                      <a:pt x="532" y="87"/>
                    </a:lnTo>
                    <a:lnTo>
                      <a:pt x="532" y="123"/>
                    </a:lnTo>
                    <a:lnTo>
                      <a:pt x="532" y="133"/>
                    </a:lnTo>
                    <a:lnTo>
                      <a:pt x="532" y="326"/>
                    </a:lnTo>
                    <a:lnTo>
                      <a:pt x="532" y="350"/>
                    </a:lnTo>
                    <a:lnTo>
                      <a:pt x="530" y="372"/>
                    </a:lnTo>
                    <a:lnTo>
                      <a:pt x="528" y="391"/>
                    </a:lnTo>
                    <a:lnTo>
                      <a:pt x="525" y="409"/>
                    </a:lnTo>
                    <a:lnTo>
                      <a:pt x="520" y="426"/>
                    </a:lnTo>
                    <a:lnTo>
                      <a:pt x="515" y="442"/>
                    </a:lnTo>
                    <a:lnTo>
                      <a:pt x="508" y="456"/>
                    </a:lnTo>
                    <a:lnTo>
                      <a:pt x="499" y="469"/>
                    </a:lnTo>
                    <a:lnTo>
                      <a:pt x="490" y="482"/>
                    </a:lnTo>
                    <a:lnTo>
                      <a:pt x="478" y="495"/>
                    </a:lnTo>
                    <a:lnTo>
                      <a:pt x="464" y="507"/>
                    </a:lnTo>
                    <a:lnTo>
                      <a:pt x="449" y="518"/>
                    </a:lnTo>
                    <a:lnTo>
                      <a:pt x="430" y="531"/>
                    </a:lnTo>
                    <a:lnTo>
                      <a:pt x="411" y="543"/>
                    </a:lnTo>
                    <a:lnTo>
                      <a:pt x="389" y="554"/>
                    </a:lnTo>
                    <a:lnTo>
                      <a:pt x="364" y="567"/>
                    </a:lnTo>
                    <a:lnTo>
                      <a:pt x="280" y="609"/>
                    </a:lnTo>
                    <a:lnTo>
                      <a:pt x="274" y="613"/>
                    </a:lnTo>
                    <a:lnTo>
                      <a:pt x="266" y="617"/>
                    </a:lnTo>
                    <a:lnTo>
                      <a:pt x="259" y="613"/>
                    </a:lnTo>
                    <a:lnTo>
                      <a:pt x="252" y="609"/>
                    </a:lnTo>
                    <a:lnTo>
                      <a:pt x="209" y="588"/>
                    </a:lnTo>
                    <a:lnTo>
                      <a:pt x="170" y="570"/>
                    </a:lnTo>
                    <a:lnTo>
                      <a:pt x="127" y="547"/>
                    </a:lnTo>
                    <a:lnTo>
                      <a:pt x="108" y="535"/>
                    </a:lnTo>
                    <a:lnTo>
                      <a:pt x="91" y="525"/>
                    </a:lnTo>
                    <a:lnTo>
                      <a:pt x="75" y="513"/>
                    </a:lnTo>
                    <a:lnTo>
                      <a:pt x="61" y="501"/>
                    </a:lnTo>
                    <a:lnTo>
                      <a:pt x="49" y="488"/>
                    </a:lnTo>
                    <a:lnTo>
                      <a:pt x="39" y="475"/>
                    </a:lnTo>
                    <a:lnTo>
                      <a:pt x="30" y="462"/>
                    </a:lnTo>
                    <a:lnTo>
                      <a:pt x="22" y="447"/>
                    </a:lnTo>
                    <a:lnTo>
                      <a:pt x="16" y="431"/>
                    </a:lnTo>
                    <a:lnTo>
                      <a:pt x="12" y="413"/>
                    </a:lnTo>
                    <a:lnTo>
                      <a:pt x="8" y="395"/>
                    </a:lnTo>
                    <a:lnTo>
                      <a:pt x="5" y="374"/>
                    </a:lnTo>
                    <a:lnTo>
                      <a:pt x="4" y="351"/>
                    </a:lnTo>
                    <a:lnTo>
                      <a:pt x="3" y="326"/>
                    </a:lnTo>
                    <a:lnTo>
                      <a:pt x="3" y="133"/>
                    </a:lnTo>
                    <a:lnTo>
                      <a:pt x="3" y="123"/>
                    </a:lnTo>
                    <a:lnTo>
                      <a:pt x="3" y="87"/>
                    </a:lnTo>
                    <a:lnTo>
                      <a:pt x="3" y="48"/>
                    </a:lnTo>
                    <a:lnTo>
                      <a:pt x="1" y="22"/>
                    </a:lnTo>
                    <a:lnTo>
                      <a:pt x="0" y="0"/>
                    </a:lnTo>
                    <a:lnTo>
                      <a:pt x="12" y="0"/>
                    </a:lnTo>
                    <a:lnTo>
                      <a:pt x="82" y="3"/>
                    </a:lnTo>
                    <a:lnTo>
                      <a:pt x="110" y="3"/>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5" name="Freeform 283"/>
              <p:cNvSpPr>
                <a:spLocks/>
              </p:cNvSpPr>
              <p:nvPr userDrawn="1"/>
            </p:nvSpPr>
            <p:spPr bwMode="auto">
              <a:xfrm>
                <a:off x="139" y="168"/>
                <a:ext cx="170" cy="197"/>
              </a:xfrm>
              <a:custGeom>
                <a:avLst/>
                <a:gdLst>
                  <a:gd name="T0" fmla="*/ 0 w 508"/>
                  <a:gd name="T1" fmla="*/ 0 h 592"/>
                  <a:gd name="T2" fmla="*/ 0 w 508"/>
                  <a:gd name="T3" fmla="*/ 0 h 592"/>
                  <a:gd name="T4" fmla="*/ 0 w 508"/>
                  <a:gd name="T5" fmla="*/ 0 h 592"/>
                  <a:gd name="T6" fmla="*/ 0 w 508"/>
                  <a:gd name="T7" fmla="*/ 0 h 592"/>
                  <a:gd name="T8" fmla="*/ 0 w 508"/>
                  <a:gd name="T9" fmla="*/ 0 h 592"/>
                  <a:gd name="T10" fmla="*/ 0 w 508"/>
                  <a:gd name="T11" fmla="*/ 0 h 592"/>
                  <a:gd name="T12" fmla="*/ 0 w 508"/>
                  <a:gd name="T13" fmla="*/ 0 h 592"/>
                  <a:gd name="T14" fmla="*/ 0 w 508"/>
                  <a:gd name="T15" fmla="*/ 0 h 592"/>
                  <a:gd name="T16" fmla="*/ 0 w 508"/>
                  <a:gd name="T17" fmla="*/ 0 h 592"/>
                  <a:gd name="T18" fmla="*/ 0 w 508"/>
                  <a:gd name="T19" fmla="*/ 0 h 592"/>
                  <a:gd name="T20" fmla="*/ 0 w 508"/>
                  <a:gd name="T21" fmla="*/ 0 h 592"/>
                  <a:gd name="T22" fmla="*/ 0 w 508"/>
                  <a:gd name="T23" fmla="*/ 0 h 592"/>
                  <a:gd name="T24" fmla="*/ 0 w 508"/>
                  <a:gd name="T25" fmla="*/ 0 h 592"/>
                  <a:gd name="T26" fmla="*/ 0 w 508"/>
                  <a:gd name="T27" fmla="*/ 0 h 592"/>
                  <a:gd name="T28" fmla="*/ 0 w 508"/>
                  <a:gd name="T29" fmla="*/ 0 h 592"/>
                  <a:gd name="T30" fmla="*/ 0 w 508"/>
                  <a:gd name="T31" fmla="*/ 0 h 592"/>
                  <a:gd name="T32" fmla="*/ 0 w 508"/>
                  <a:gd name="T33" fmla="*/ 0 h 592"/>
                  <a:gd name="T34" fmla="*/ 0 w 508"/>
                  <a:gd name="T35" fmla="*/ 0 h 592"/>
                  <a:gd name="T36" fmla="*/ 0 w 508"/>
                  <a:gd name="T37" fmla="*/ 0 h 592"/>
                  <a:gd name="T38" fmla="*/ 0 w 508"/>
                  <a:gd name="T39" fmla="*/ 0 h 592"/>
                  <a:gd name="T40" fmla="*/ 0 w 508"/>
                  <a:gd name="T41" fmla="*/ 0 h 592"/>
                  <a:gd name="T42" fmla="*/ 0 w 508"/>
                  <a:gd name="T43" fmla="*/ 0 h 592"/>
                  <a:gd name="T44" fmla="*/ 0 w 508"/>
                  <a:gd name="T45" fmla="*/ 0 h 592"/>
                  <a:gd name="T46" fmla="*/ 0 w 508"/>
                  <a:gd name="T47" fmla="*/ 0 h 592"/>
                  <a:gd name="T48" fmla="*/ 0 w 508"/>
                  <a:gd name="T49" fmla="*/ 0 h 592"/>
                  <a:gd name="T50" fmla="*/ 0 w 508"/>
                  <a:gd name="T51" fmla="*/ 0 h 592"/>
                  <a:gd name="T52" fmla="*/ 0 w 508"/>
                  <a:gd name="T53" fmla="*/ 0 h 592"/>
                  <a:gd name="T54" fmla="*/ 0 w 508"/>
                  <a:gd name="T55" fmla="*/ 0 h 592"/>
                  <a:gd name="T56" fmla="*/ 0 w 508"/>
                  <a:gd name="T57" fmla="*/ 0 h 592"/>
                  <a:gd name="T58" fmla="*/ 0 w 508"/>
                  <a:gd name="T59" fmla="*/ 0 h 592"/>
                  <a:gd name="T60" fmla="*/ 0 w 508"/>
                  <a:gd name="T61" fmla="*/ 0 h 592"/>
                  <a:gd name="T62" fmla="*/ 0 w 508"/>
                  <a:gd name="T63" fmla="*/ 0 h 592"/>
                  <a:gd name="T64" fmla="*/ 0 w 508"/>
                  <a:gd name="T65" fmla="*/ 0 h 592"/>
                  <a:gd name="T66" fmla="*/ 0 w 508"/>
                  <a:gd name="T67" fmla="*/ 0 h 592"/>
                  <a:gd name="T68" fmla="*/ 0 w 508"/>
                  <a:gd name="T69" fmla="*/ 0 h 592"/>
                  <a:gd name="T70" fmla="*/ 0 w 508"/>
                  <a:gd name="T71" fmla="*/ 0 h 592"/>
                  <a:gd name="T72" fmla="*/ 0 w 508"/>
                  <a:gd name="T73" fmla="*/ 0 h 592"/>
                  <a:gd name="T74" fmla="*/ 0 w 508"/>
                  <a:gd name="T75" fmla="*/ 0 h 5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8" h="592">
                    <a:moveTo>
                      <a:pt x="253" y="592"/>
                    </a:moveTo>
                    <a:lnTo>
                      <a:pt x="307" y="566"/>
                    </a:lnTo>
                    <a:lnTo>
                      <a:pt x="309" y="564"/>
                    </a:lnTo>
                    <a:lnTo>
                      <a:pt x="309" y="563"/>
                    </a:lnTo>
                    <a:lnTo>
                      <a:pt x="309" y="313"/>
                    </a:lnTo>
                    <a:lnTo>
                      <a:pt x="309" y="312"/>
                    </a:lnTo>
                    <a:lnTo>
                      <a:pt x="310" y="312"/>
                    </a:lnTo>
                    <a:lnTo>
                      <a:pt x="507" y="312"/>
                    </a:lnTo>
                    <a:lnTo>
                      <a:pt x="508" y="312"/>
                    </a:lnTo>
                    <a:lnTo>
                      <a:pt x="508" y="311"/>
                    </a:lnTo>
                    <a:lnTo>
                      <a:pt x="508" y="204"/>
                    </a:lnTo>
                    <a:lnTo>
                      <a:pt x="508" y="202"/>
                    </a:lnTo>
                    <a:lnTo>
                      <a:pt x="507" y="203"/>
                    </a:lnTo>
                    <a:lnTo>
                      <a:pt x="310" y="203"/>
                    </a:lnTo>
                    <a:lnTo>
                      <a:pt x="309" y="203"/>
                    </a:lnTo>
                    <a:lnTo>
                      <a:pt x="309" y="202"/>
                    </a:lnTo>
                    <a:lnTo>
                      <a:pt x="309" y="2"/>
                    </a:lnTo>
                    <a:lnTo>
                      <a:pt x="309" y="0"/>
                    </a:lnTo>
                    <a:lnTo>
                      <a:pt x="307" y="1"/>
                    </a:lnTo>
                    <a:lnTo>
                      <a:pt x="200" y="1"/>
                    </a:lnTo>
                    <a:lnTo>
                      <a:pt x="197" y="0"/>
                    </a:lnTo>
                    <a:lnTo>
                      <a:pt x="198" y="2"/>
                    </a:lnTo>
                    <a:lnTo>
                      <a:pt x="198" y="202"/>
                    </a:lnTo>
                    <a:lnTo>
                      <a:pt x="198" y="203"/>
                    </a:lnTo>
                    <a:lnTo>
                      <a:pt x="197" y="203"/>
                    </a:lnTo>
                    <a:lnTo>
                      <a:pt x="1" y="203"/>
                    </a:lnTo>
                    <a:lnTo>
                      <a:pt x="0" y="202"/>
                    </a:lnTo>
                    <a:lnTo>
                      <a:pt x="0" y="204"/>
                    </a:lnTo>
                    <a:lnTo>
                      <a:pt x="0" y="311"/>
                    </a:lnTo>
                    <a:lnTo>
                      <a:pt x="0" y="312"/>
                    </a:lnTo>
                    <a:lnTo>
                      <a:pt x="1" y="312"/>
                    </a:lnTo>
                    <a:lnTo>
                      <a:pt x="197" y="312"/>
                    </a:lnTo>
                    <a:lnTo>
                      <a:pt x="198" y="312"/>
                    </a:lnTo>
                    <a:lnTo>
                      <a:pt x="198" y="313"/>
                    </a:lnTo>
                    <a:lnTo>
                      <a:pt x="198" y="563"/>
                    </a:lnTo>
                    <a:lnTo>
                      <a:pt x="197" y="566"/>
                    </a:lnTo>
                    <a:lnTo>
                      <a:pt x="198" y="566"/>
                    </a:lnTo>
                    <a:lnTo>
                      <a:pt x="253" y="5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6" name="Freeform 284"/>
              <p:cNvSpPr>
                <a:spLocks/>
              </p:cNvSpPr>
              <p:nvPr userDrawn="1"/>
            </p:nvSpPr>
            <p:spPr bwMode="auto">
              <a:xfrm>
                <a:off x="139" y="168"/>
                <a:ext cx="66" cy="68"/>
              </a:xfrm>
              <a:custGeom>
                <a:avLst/>
                <a:gdLst>
                  <a:gd name="T0" fmla="*/ 0 w 198"/>
                  <a:gd name="T1" fmla="*/ 0 h 203"/>
                  <a:gd name="T2" fmla="*/ 0 w 198"/>
                  <a:gd name="T3" fmla="*/ 0 h 203"/>
                  <a:gd name="T4" fmla="*/ 0 w 198"/>
                  <a:gd name="T5" fmla="*/ 0 h 203"/>
                  <a:gd name="T6" fmla="*/ 0 w 198"/>
                  <a:gd name="T7" fmla="*/ 0 h 203"/>
                  <a:gd name="T8" fmla="*/ 0 w 198"/>
                  <a:gd name="T9" fmla="*/ 0 h 203"/>
                  <a:gd name="T10" fmla="*/ 0 w 198"/>
                  <a:gd name="T11" fmla="*/ 0 h 203"/>
                  <a:gd name="T12" fmla="*/ 0 w 198"/>
                  <a:gd name="T13" fmla="*/ 0 h 203"/>
                  <a:gd name="T14" fmla="*/ 0 w 198"/>
                  <a:gd name="T15" fmla="*/ 0 h 203"/>
                  <a:gd name="T16" fmla="*/ 0 w 198"/>
                  <a:gd name="T17" fmla="*/ 0 h 203"/>
                  <a:gd name="T18" fmla="*/ 0 w 198"/>
                  <a:gd name="T19" fmla="*/ 0 h 203"/>
                  <a:gd name="T20" fmla="*/ 0 w 198"/>
                  <a:gd name="T21" fmla="*/ 0 h 203"/>
                  <a:gd name="T22" fmla="*/ 0 w 198"/>
                  <a:gd name="T23" fmla="*/ 0 h 203"/>
                  <a:gd name="T24" fmla="*/ 0 w 198"/>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8" h="203">
                    <a:moveTo>
                      <a:pt x="1" y="1"/>
                    </a:moveTo>
                    <a:lnTo>
                      <a:pt x="0" y="0"/>
                    </a:lnTo>
                    <a:lnTo>
                      <a:pt x="0" y="2"/>
                    </a:lnTo>
                    <a:lnTo>
                      <a:pt x="0" y="202"/>
                    </a:lnTo>
                    <a:lnTo>
                      <a:pt x="0" y="203"/>
                    </a:lnTo>
                    <a:lnTo>
                      <a:pt x="1" y="203"/>
                    </a:lnTo>
                    <a:lnTo>
                      <a:pt x="197" y="203"/>
                    </a:lnTo>
                    <a:lnTo>
                      <a:pt x="198" y="203"/>
                    </a:lnTo>
                    <a:lnTo>
                      <a:pt x="198" y="202"/>
                    </a:lnTo>
                    <a:lnTo>
                      <a:pt x="198" y="2"/>
                    </a:lnTo>
                    <a:lnTo>
                      <a:pt x="198" y="0"/>
                    </a:lnTo>
                    <a:lnTo>
                      <a:pt x="197" y="1"/>
                    </a:lnTo>
                    <a:lnTo>
                      <a:pt x="1" y="1"/>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7" name="Freeform 285"/>
              <p:cNvSpPr>
                <a:spLocks/>
              </p:cNvSpPr>
              <p:nvPr userDrawn="1"/>
            </p:nvSpPr>
            <p:spPr bwMode="auto">
              <a:xfrm>
                <a:off x="242" y="168"/>
                <a:ext cx="67" cy="68"/>
              </a:xfrm>
              <a:custGeom>
                <a:avLst/>
                <a:gdLst>
                  <a:gd name="T0" fmla="*/ 0 w 199"/>
                  <a:gd name="T1" fmla="*/ 0 h 203"/>
                  <a:gd name="T2" fmla="*/ 0 w 199"/>
                  <a:gd name="T3" fmla="*/ 0 h 203"/>
                  <a:gd name="T4" fmla="*/ 0 w 199"/>
                  <a:gd name="T5" fmla="*/ 0 h 203"/>
                  <a:gd name="T6" fmla="*/ 0 w 199"/>
                  <a:gd name="T7" fmla="*/ 0 h 203"/>
                  <a:gd name="T8" fmla="*/ 0 w 199"/>
                  <a:gd name="T9" fmla="*/ 0 h 203"/>
                  <a:gd name="T10" fmla="*/ 0 w 199"/>
                  <a:gd name="T11" fmla="*/ 0 h 203"/>
                  <a:gd name="T12" fmla="*/ 0 w 199"/>
                  <a:gd name="T13" fmla="*/ 0 h 203"/>
                  <a:gd name="T14" fmla="*/ 0 w 199"/>
                  <a:gd name="T15" fmla="*/ 0 h 203"/>
                  <a:gd name="T16" fmla="*/ 0 w 199"/>
                  <a:gd name="T17" fmla="*/ 0 h 203"/>
                  <a:gd name="T18" fmla="*/ 0 w 199"/>
                  <a:gd name="T19" fmla="*/ 0 h 203"/>
                  <a:gd name="T20" fmla="*/ 0 w 199"/>
                  <a:gd name="T21" fmla="*/ 0 h 203"/>
                  <a:gd name="T22" fmla="*/ 0 w 199"/>
                  <a:gd name="T23" fmla="*/ 0 h 203"/>
                  <a:gd name="T24" fmla="*/ 0 w 199"/>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03">
                    <a:moveTo>
                      <a:pt x="2" y="1"/>
                    </a:moveTo>
                    <a:lnTo>
                      <a:pt x="0" y="0"/>
                    </a:lnTo>
                    <a:lnTo>
                      <a:pt x="0" y="2"/>
                    </a:lnTo>
                    <a:lnTo>
                      <a:pt x="0" y="202"/>
                    </a:lnTo>
                    <a:lnTo>
                      <a:pt x="0" y="203"/>
                    </a:lnTo>
                    <a:lnTo>
                      <a:pt x="1" y="203"/>
                    </a:lnTo>
                    <a:lnTo>
                      <a:pt x="198" y="203"/>
                    </a:lnTo>
                    <a:lnTo>
                      <a:pt x="199" y="203"/>
                    </a:lnTo>
                    <a:lnTo>
                      <a:pt x="199" y="202"/>
                    </a:lnTo>
                    <a:lnTo>
                      <a:pt x="199" y="2"/>
                    </a:lnTo>
                    <a:lnTo>
                      <a:pt x="199" y="0"/>
                    </a:lnTo>
                    <a:lnTo>
                      <a:pt x="198" y="1"/>
                    </a:lnTo>
                    <a:lnTo>
                      <a:pt x="2" y="1"/>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8" name="Freeform 286"/>
              <p:cNvSpPr>
                <a:spLocks/>
              </p:cNvSpPr>
              <p:nvPr userDrawn="1"/>
            </p:nvSpPr>
            <p:spPr bwMode="auto">
              <a:xfrm>
                <a:off x="139" y="272"/>
                <a:ext cx="66" cy="85"/>
              </a:xfrm>
              <a:custGeom>
                <a:avLst/>
                <a:gdLst>
                  <a:gd name="T0" fmla="*/ 0 w 198"/>
                  <a:gd name="T1" fmla="*/ 0 h 254"/>
                  <a:gd name="T2" fmla="*/ 0 w 198"/>
                  <a:gd name="T3" fmla="*/ 0 h 254"/>
                  <a:gd name="T4" fmla="*/ 0 w 198"/>
                  <a:gd name="T5" fmla="*/ 0 h 254"/>
                  <a:gd name="T6" fmla="*/ 0 w 198"/>
                  <a:gd name="T7" fmla="*/ 0 h 254"/>
                  <a:gd name="T8" fmla="*/ 0 w 198"/>
                  <a:gd name="T9" fmla="*/ 0 h 254"/>
                  <a:gd name="T10" fmla="*/ 0 w 198"/>
                  <a:gd name="T11" fmla="*/ 0 h 254"/>
                  <a:gd name="T12" fmla="*/ 0 w 198"/>
                  <a:gd name="T13" fmla="*/ 0 h 254"/>
                  <a:gd name="T14" fmla="*/ 0 w 198"/>
                  <a:gd name="T15" fmla="*/ 0 h 254"/>
                  <a:gd name="T16" fmla="*/ 0 w 198"/>
                  <a:gd name="T17" fmla="*/ 0 h 254"/>
                  <a:gd name="T18" fmla="*/ 0 w 198"/>
                  <a:gd name="T19" fmla="*/ 0 h 254"/>
                  <a:gd name="T20" fmla="*/ 0 w 198"/>
                  <a:gd name="T21" fmla="*/ 0 h 254"/>
                  <a:gd name="T22" fmla="*/ 0 w 198"/>
                  <a:gd name="T23" fmla="*/ 0 h 254"/>
                  <a:gd name="T24" fmla="*/ 0 w 198"/>
                  <a:gd name="T25" fmla="*/ 0 h 254"/>
                  <a:gd name="T26" fmla="*/ 0 w 198"/>
                  <a:gd name="T27" fmla="*/ 0 h 254"/>
                  <a:gd name="T28" fmla="*/ 0 w 198"/>
                  <a:gd name="T29" fmla="*/ 0 h 254"/>
                  <a:gd name="T30" fmla="*/ 0 w 198"/>
                  <a:gd name="T31" fmla="*/ 0 h 254"/>
                  <a:gd name="T32" fmla="*/ 0 w 198"/>
                  <a:gd name="T33" fmla="*/ 0 h 254"/>
                  <a:gd name="T34" fmla="*/ 0 w 198"/>
                  <a:gd name="T35" fmla="*/ 0 h 254"/>
                  <a:gd name="T36" fmla="*/ 0 w 198"/>
                  <a:gd name="T37" fmla="*/ 0 h 254"/>
                  <a:gd name="T38" fmla="*/ 0 w 198"/>
                  <a:gd name="T39" fmla="*/ 0 h 254"/>
                  <a:gd name="T40" fmla="*/ 0 w 198"/>
                  <a:gd name="T41" fmla="*/ 0 h 254"/>
                  <a:gd name="T42" fmla="*/ 0 w 198"/>
                  <a:gd name="T43" fmla="*/ 0 h 254"/>
                  <a:gd name="T44" fmla="*/ 0 w 198"/>
                  <a:gd name="T45" fmla="*/ 0 h 254"/>
                  <a:gd name="T46" fmla="*/ 0 w 198"/>
                  <a:gd name="T47" fmla="*/ 0 h 254"/>
                  <a:gd name="T48" fmla="*/ 0 w 198"/>
                  <a:gd name="T49" fmla="*/ 0 h 254"/>
                  <a:gd name="T50" fmla="*/ 0 w 198"/>
                  <a:gd name="T51" fmla="*/ 0 h 254"/>
                  <a:gd name="T52" fmla="*/ 0 w 198"/>
                  <a:gd name="T53" fmla="*/ 0 h 254"/>
                  <a:gd name="T54" fmla="*/ 0 w 198"/>
                  <a:gd name="T55" fmla="*/ 0 h 254"/>
                  <a:gd name="T56" fmla="*/ 0 w 198"/>
                  <a:gd name="T57" fmla="*/ 0 h 2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8" h="254">
                    <a:moveTo>
                      <a:pt x="197" y="0"/>
                    </a:moveTo>
                    <a:lnTo>
                      <a:pt x="0" y="0"/>
                    </a:lnTo>
                    <a:lnTo>
                      <a:pt x="0" y="1"/>
                    </a:lnTo>
                    <a:lnTo>
                      <a:pt x="0" y="13"/>
                    </a:lnTo>
                    <a:lnTo>
                      <a:pt x="0" y="32"/>
                    </a:lnTo>
                    <a:lnTo>
                      <a:pt x="1" y="52"/>
                    </a:lnTo>
                    <a:lnTo>
                      <a:pt x="4" y="69"/>
                    </a:lnTo>
                    <a:lnTo>
                      <a:pt x="8" y="85"/>
                    </a:lnTo>
                    <a:lnTo>
                      <a:pt x="12" y="101"/>
                    </a:lnTo>
                    <a:lnTo>
                      <a:pt x="17" y="115"/>
                    </a:lnTo>
                    <a:lnTo>
                      <a:pt x="25" y="129"/>
                    </a:lnTo>
                    <a:lnTo>
                      <a:pt x="32" y="142"/>
                    </a:lnTo>
                    <a:lnTo>
                      <a:pt x="41" y="154"/>
                    </a:lnTo>
                    <a:lnTo>
                      <a:pt x="52" y="166"/>
                    </a:lnTo>
                    <a:lnTo>
                      <a:pt x="65" y="177"/>
                    </a:lnTo>
                    <a:lnTo>
                      <a:pt x="78" y="189"/>
                    </a:lnTo>
                    <a:lnTo>
                      <a:pt x="93" y="199"/>
                    </a:lnTo>
                    <a:lnTo>
                      <a:pt x="110" y="210"/>
                    </a:lnTo>
                    <a:lnTo>
                      <a:pt x="128" y="220"/>
                    </a:lnTo>
                    <a:lnTo>
                      <a:pt x="149" y="230"/>
                    </a:lnTo>
                    <a:lnTo>
                      <a:pt x="185" y="247"/>
                    </a:lnTo>
                    <a:lnTo>
                      <a:pt x="197" y="252"/>
                    </a:lnTo>
                    <a:lnTo>
                      <a:pt x="198" y="254"/>
                    </a:lnTo>
                    <a:lnTo>
                      <a:pt x="198" y="252"/>
                    </a:lnTo>
                    <a:lnTo>
                      <a:pt x="198" y="1"/>
                    </a:lnTo>
                    <a:lnTo>
                      <a:pt x="198" y="0"/>
                    </a:lnTo>
                    <a:lnTo>
                      <a:pt x="197" y="0"/>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9" name="Freeform 287"/>
              <p:cNvSpPr>
                <a:spLocks/>
              </p:cNvSpPr>
              <p:nvPr userDrawn="1"/>
            </p:nvSpPr>
            <p:spPr bwMode="auto">
              <a:xfrm>
                <a:off x="242" y="272"/>
                <a:ext cx="67" cy="85"/>
              </a:xfrm>
              <a:custGeom>
                <a:avLst/>
                <a:gdLst>
                  <a:gd name="T0" fmla="*/ 0 w 199"/>
                  <a:gd name="T1" fmla="*/ 0 h 254"/>
                  <a:gd name="T2" fmla="*/ 0 w 199"/>
                  <a:gd name="T3" fmla="*/ 0 h 254"/>
                  <a:gd name="T4" fmla="*/ 0 w 199"/>
                  <a:gd name="T5" fmla="*/ 0 h 254"/>
                  <a:gd name="T6" fmla="*/ 0 w 199"/>
                  <a:gd name="T7" fmla="*/ 0 h 254"/>
                  <a:gd name="T8" fmla="*/ 0 w 199"/>
                  <a:gd name="T9" fmla="*/ 0 h 254"/>
                  <a:gd name="T10" fmla="*/ 0 w 199"/>
                  <a:gd name="T11" fmla="*/ 0 h 254"/>
                  <a:gd name="T12" fmla="*/ 0 w 199"/>
                  <a:gd name="T13" fmla="*/ 0 h 254"/>
                  <a:gd name="T14" fmla="*/ 0 w 199"/>
                  <a:gd name="T15" fmla="*/ 0 h 254"/>
                  <a:gd name="T16" fmla="*/ 0 w 199"/>
                  <a:gd name="T17" fmla="*/ 0 h 254"/>
                  <a:gd name="T18" fmla="*/ 0 w 199"/>
                  <a:gd name="T19" fmla="*/ 0 h 254"/>
                  <a:gd name="T20" fmla="*/ 0 w 199"/>
                  <a:gd name="T21" fmla="*/ 0 h 254"/>
                  <a:gd name="T22" fmla="*/ 0 w 199"/>
                  <a:gd name="T23" fmla="*/ 0 h 254"/>
                  <a:gd name="T24" fmla="*/ 0 w 199"/>
                  <a:gd name="T25" fmla="*/ 0 h 254"/>
                  <a:gd name="T26" fmla="*/ 0 w 199"/>
                  <a:gd name="T27" fmla="*/ 0 h 254"/>
                  <a:gd name="T28" fmla="*/ 0 w 199"/>
                  <a:gd name="T29" fmla="*/ 0 h 254"/>
                  <a:gd name="T30" fmla="*/ 0 w 199"/>
                  <a:gd name="T31" fmla="*/ 0 h 254"/>
                  <a:gd name="T32" fmla="*/ 0 w 199"/>
                  <a:gd name="T33" fmla="*/ 0 h 254"/>
                  <a:gd name="T34" fmla="*/ 0 w 199"/>
                  <a:gd name="T35" fmla="*/ 0 h 254"/>
                  <a:gd name="T36" fmla="*/ 0 w 199"/>
                  <a:gd name="T37" fmla="*/ 0 h 254"/>
                  <a:gd name="T38" fmla="*/ 0 w 199"/>
                  <a:gd name="T39" fmla="*/ 0 h 254"/>
                  <a:gd name="T40" fmla="*/ 0 w 199"/>
                  <a:gd name="T41" fmla="*/ 0 h 254"/>
                  <a:gd name="T42" fmla="*/ 0 w 199"/>
                  <a:gd name="T43" fmla="*/ 0 h 254"/>
                  <a:gd name="T44" fmla="*/ 0 w 199"/>
                  <a:gd name="T45" fmla="*/ 0 h 254"/>
                  <a:gd name="T46" fmla="*/ 0 w 199"/>
                  <a:gd name="T47" fmla="*/ 0 h 254"/>
                  <a:gd name="T48" fmla="*/ 0 w 199"/>
                  <a:gd name="T49" fmla="*/ 0 h 254"/>
                  <a:gd name="T50" fmla="*/ 0 w 199"/>
                  <a:gd name="T51" fmla="*/ 0 h 254"/>
                  <a:gd name="T52" fmla="*/ 0 w 199"/>
                  <a:gd name="T53" fmla="*/ 0 h 2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99" h="254">
                    <a:moveTo>
                      <a:pt x="1" y="0"/>
                    </a:moveTo>
                    <a:lnTo>
                      <a:pt x="0" y="0"/>
                    </a:lnTo>
                    <a:lnTo>
                      <a:pt x="0" y="1"/>
                    </a:lnTo>
                    <a:lnTo>
                      <a:pt x="0" y="251"/>
                    </a:lnTo>
                    <a:lnTo>
                      <a:pt x="0" y="254"/>
                    </a:lnTo>
                    <a:lnTo>
                      <a:pt x="1" y="252"/>
                    </a:lnTo>
                    <a:lnTo>
                      <a:pt x="11" y="247"/>
                    </a:lnTo>
                    <a:lnTo>
                      <a:pt x="64" y="221"/>
                    </a:lnTo>
                    <a:lnTo>
                      <a:pt x="86" y="208"/>
                    </a:lnTo>
                    <a:lnTo>
                      <a:pt x="106" y="197"/>
                    </a:lnTo>
                    <a:lnTo>
                      <a:pt x="123" y="185"/>
                    </a:lnTo>
                    <a:lnTo>
                      <a:pt x="138" y="172"/>
                    </a:lnTo>
                    <a:lnTo>
                      <a:pt x="151" y="161"/>
                    </a:lnTo>
                    <a:lnTo>
                      <a:pt x="163" y="148"/>
                    </a:lnTo>
                    <a:lnTo>
                      <a:pt x="172" y="135"/>
                    </a:lnTo>
                    <a:lnTo>
                      <a:pt x="180" y="120"/>
                    </a:lnTo>
                    <a:lnTo>
                      <a:pt x="186" y="106"/>
                    </a:lnTo>
                    <a:lnTo>
                      <a:pt x="191" y="91"/>
                    </a:lnTo>
                    <a:lnTo>
                      <a:pt x="195" y="72"/>
                    </a:lnTo>
                    <a:lnTo>
                      <a:pt x="198" y="54"/>
                    </a:lnTo>
                    <a:lnTo>
                      <a:pt x="199" y="35"/>
                    </a:lnTo>
                    <a:lnTo>
                      <a:pt x="199" y="14"/>
                    </a:lnTo>
                    <a:lnTo>
                      <a:pt x="199" y="1"/>
                    </a:lnTo>
                    <a:lnTo>
                      <a:pt x="199" y="0"/>
                    </a:lnTo>
                    <a:lnTo>
                      <a:pt x="198" y="0"/>
                    </a:lnTo>
                    <a:lnTo>
                      <a:pt x="1" y="0"/>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0" name="Freeform 288"/>
              <p:cNvSpPr>
                <a:spLocks/>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1" name="Freeform 289"/>
              <p:cNvSpPr>
                <a:spLocks/>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2" name="Freeform 290"/>
              <p:cNvSpPr>
                <a:spLocks/>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3" name="Freeform 291"/>
              <p:cNvSpPr>
                <a:spLocks/>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4" name="Freeform 292"/>
              <p:cNvSpPr>
                <a:spLocks/>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5" name="Freeform 293"/>
              <p:cNvSpPr>
                <a:spLocks/>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6" name="Freeform 294"/>
              <p:cNvSpPr>
                <a:spLocks/>
              </p:cNvSpPr>
              <p:nvPr userDrawn="1"/>
            </p:nvSpPr>
            <p:spPr bwMode="auto">
              <a:xfrm>
                <a:off x="178" y="252"/>
                <a:ext cx="9" cy="17"/>
              </a:xfrm>
              <a:custGeom>
                <a:avLst/>
                <a:gdLst>
                  <a:gd name="T0" fmla="*/ 0 w 28"/>
                  <a:gd name="T1" fmla="*/ 0 h 53"/>
                  <a:gd name="T2" fmla="*/ 0 w 28"/>
                  <a:gd name="T3" fmla="*/ 0 h 53"/>
                  <a:gd name="T4" fmla="*/ 0 w 28"/>
                  <a:gd name="T5" fmla="*/ 0 h 53"/>
                  <a:gd name="T6" fmla="*/ 0 w 28"/>
                  <a:gd name="T7" fmla="*/ 0 h 53"/>
                  <a:gd name="T8" fmla="*/ 0 w 28"/>
                  <a:gd name="T9" fmla="*/ 0 h 53"/>
                  <a:gd name="T10" fmla="*/ 0 w 28"/>
                  <a:gd name="T11" fmla="*/ 0 h 53"/>
                  <a:gd name="T12" fmla="*/ 0 w 28"/>
                  <a:gd name="T13" fmla="*/ 0 h 53"/>
                  <a:gd name="T14" fmla="*/ 0 w 28"/>
                  <a:gd name="T15" fmla="*/ 0 h 53"/>
                  <a:gd name="T16" fmla="*/ 0 w 28"/>
                  <a:gd name="T17" fmla="*/ 0 h 53"/>
                  <a:gd name="T18" fmla="*/ 0 w 28"/>
                  <a:gd name="T19" fmla="*/ 0 h 53"/>
                  <a:gd name="T20" fmla="*/ 0 w 28"/>
                  <a:gd name="T21" fmla="*/ 0 h 53"/>
                  <a:gd name="T22" fmla="*/ 0 w 28"/>
                  <a:gd name="T23" fmla="*/ 0 h 53"/>
                  <a:gd name="T24" fmla="*/ 0 w 28"/>
                  <a:gd name="T25" fmla="*/ 0 h 53"/>
                  <a:gd name="T26" fmla="*/ 0 w 28"/>
                  <a:gd name="T27" fmla="*/ 0 h 53"/>
                  <a:gd name="T28" fmla="*/ 0 w 28"/>
                  <a:gd name="T29" fmla="*/ 0 h 53"/>
                  <a:gd name="T30" fmla="*/ 0 w 28"/>
                  <a:gd name="T31" fmla="*/ 0 h 53"/>
                  <a:gd name="T32" fmla="*/ 0 w 28"/>
                  <a:gd name="T33" fmla="*/ 0 h 53"/>
                  <a:gd name="T34" fmla="*/ 0 w 28"/>
                  <a:gd name="T35" fmla="*/ 0 h 53"/>
                  <a:gd name="T36" fmla="*/ 0 w 28"/>
                  <a:gd name="T37" fmla="*/ 0 h 53"/>
                  <a:gd name="T38" fmla="*/ 0 w 28"/>
                  <a:gd name="T39" fmla="*/ 0 h 53"/>
                  <a:gd name="T40" fmla="*/ 0 w 28"/>
                  <a:gd name="T41" fmla="*/ 0 h 53"/>
                  <a:gd name="T42" fmla="*/ 0 w 28"/>
                  <a:gd name="T43" fmla="*/ 0 h 53"/>
                  <a:gd name="T44" fmla="*/ 0 w 28"/>
                  <a:gd name="T45" fmla="*/ 0 h 53"/>
                  <a:gd name="T46" fmla="*/ 0 w 28"/>
                  <a:gd name="T47" fmla="*/ 0 h 53"/>
                  <a:gd name="T48" fmla="*/ 0 w 28"/>
                  <a:gd name="T49" fmla="*/ 0 h 53"/>
                  <a:gd name="T50" fmla="*/ 0 w 28"/>
                  <a:gd name="T51" fmla="*/ 0 h 53"/>
                  <a:gd name="T52" fmla="*/ 0 w 28"/>
                  <a:gd name="T53" fmla="*/ 0 h 53"/>
                  <a:gd name="T54" fmla="*/ 0 w 28"/>
                  <a:gd name="T55" fmla="*/ 0 h 53"/>
                  <a:gd name="T56" fmla="*/ 0 w 28"/>
                  <a:gd name="T57" fmla="*/ 0 h 53"/>
                  <a:gd name="T58" fmla="*/ 0 w 28"/>
                  <a:gd name="T59" fmla="*/ 0 h 53"/>
                  <a:gd name="T60" fmla="*/ 0 w 28"/>
                  <a:gd name="T61" fmla="*/ 0 h 53"/>
                  <a:gd name="T62" fmla="*/ 0 w 28"/>
                  <a:gd name="T63" fmla="*/ 0 h 53"/>
                  <a:gd name="T64" fmla="*/ 0 w 28"/>
                  <a:gd name="T65" fmla="*/ 0 h 53"/>
                  <a:gd name="T66" fmla="*/ 0 w 28"/>
                  <a:gd name="T67" fmla="*/ 0 h 53"/>
                  <a:gd name="T68" fmla="*/ 0 w 28"/>
                  <a:gd name="T69" fmla="*/ 0 h 53"/>
                  <a:gd name="T70" fmla="*/ 0 w 28"/>
                  <a:gd name="T71" fmla="*/ 0 h 53"/>
                  <a:gd name="T72" fmla="*/ 0 w 28"/>
                  <a:gd name="T73" fmla="*/ 0 h 53"/>
                  <a:gd name="T74" fmla="*/ 0 w 28"/>
                  <a:gd name="T75" fmla="*/ 0 h 53"/>
                  <a:gd name="T76" fmla="*/ 0 w 28"/>
                  <a:gd name="T77" fmla="*/ 0 h 53"/>
                  <a:gd name="T78" fmla="*/ 0 w 28"/>
                  <a:gd name="T79" fmla="*/ 0 h 53"/>
                  <a:gd name="T80" fmla="*/ 0 w 28"/>
                  <a:gd name="T81" fmla="*/ 0 h 53"/>
                  <a:gd name="T82" fmla="*/ 0 w 28"/>
                  <a:gd name="T83" fmla="*/ 0 h 53"/>
                  <a:gd name="T84" fmla="*/ 0 w 28"/>
                  <a:gd name="T85" fmla="*/ 0 h 53"/>
                  <a:gd name="T86" fmla="*/ 0 w 28"/>
                  <a:gd name="T87" fmla="*/ 0 h 53"/>
                  <a:gd name="T88" fmla="*/ 0 w 28"/>
                  <a:gd name="T89" fmla="*/ 0 h 53"/>
                  <a:gd name="T90" fmla="*/ 0 w 28"/>
                  <a:gd name="T91" fmla="*/ 0 h 53"/>
                  <a:gd name="T92" fmla="*/ 0 w 28"/>
                  <a:gd name="T93" fmla="*/ 0 h 53"/>
                  <a:gd name="T94" fmla="*/ 0 w 28"/>
                  <a:gd name="T95" fmla="*/ 0 h 53"/>
                  <a:gd name="T96" fmla="*/ 0 w 28"/>
                  <a:gd name="T97" fmla="*/ 0 h 53"/>
                  <a:gd name="T98" fmla="*/ 0 w 28"/>
                  <a:gd name="T99" fmla="*/ 0 h 53"/>
                  <a:gd name="T100" fmla="*/ 0 w 28"/>
                  <a:gd name="T101" fmla="*/ 0 h 5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 h="53">
                    <a:moveTo>
                      <a:pt x="15" y="0"/>
                    </a:moveTo>
                    <a:lnTo>
                      <a:pt x="15" y="0"/>
                    </a:lnTo>
                    <a:lnTo>
                      <a:pt x="20" y="5"/>
                    </a:lnTo>
                    <a:lnTo>
                      <a:pt x="18" y="6"/>
                    </a:lnTo>
                    <a:lnTo>
                      <a:pt x="17" y="8"/>
                    </a:lnTo>
                    <a:lnTo>
                      <a:pt x="16" y="9"/>
                    </a:lnTo>
                    <a:lnTo>
                      <a:pt x="15" y="9"/>
                    </a:lnTo>
                    <a:lnTo>
                      <a:pt x="15" y="12"/>
                    </a:lnTo>
                    <a:lnTo>
                      <a:pt x="16" y="18"/>
                    </a:lnTo>
                    <a:lnTo>
                      <a:pt x="17" y="25"/>
                    </a:lnTo>
                    <a:lnTo>
                      <a:pt x="18" y="31"/>
                    </a:lnTo>
                    <a:lnTo>
                      <a:pt x="21" y="35"/>
                    </a:lnTo>
                    <a:lnTo>
                      <a:pt x="24" y="39"/>
                    </a:lnTo>
                    <a:lnTo>
                      <a:pt x="26" y="40"/>
                    </a:lnTo>
                    <a:lnTo>
                      <a:pt x="28" y="41"/>
                    </a:lnTo>
                    <a:lnTo>
                      <a:pt x="26" y="43"/>
                    </a:lnTo>
                    <a:lnTo>
                      <a:pt x="25" y="43"/>
                    </a:lnTo>
                    <a:lnTo>
                      <a:pt x="21" y="41"/>
                    </a:lnTo>
                    <a:lnTo>
                      <a:pt x="18" y="41"/>
                    </a:lnTo>
                    <a:lnTo>
                      <a:pt x="17" y="41"/>
                    </a:lnTo>
                    <a:lnTo>
                      <a:pt x="15" y="53"/>
                    </a:lnTo>
                    <a:lnTo>
                      <a:pt x="13" y="53"/>
                    </a:lnTo>
                    <a:lnTo>
                      <a:pt x="11" y="41"/>
                    </a:lnTo>
                    <a:lnTo>
                      <a:pt x="9" y="41"/>
                    </a:lnTo>
                    <a:lnTo>
                      <a:pt x="7" y="41"/>
                    </a:lnTo>
                    <a:lnTo>
                      <a:pt x="3" y="43"/>
                    </a:lnTo>
                    <a:lnTo>
                      <a:pt x="2" y="43"/>
                    </a:lnTo>
                    <a:lnTo>
                      <a:pt x="0" y="41"/>
                    </a:lnTo>
                    <a:lnTo>
                      <a:pt x="2" y="41"/>
                    </a:lnTo>
                    <a:lnTo>
                      <a:pt x="4" y="39"/>
                    </a:lnTo>
                    <a:lnTo>
                      <a:pt x="7" y="35"/>
                    </a:lnTo>
                    <a:lnTo>
                      <a:pt x="11" y="28"/>
                    </a:lnTo>
                    <a:lnTo>
                      <a:pt x="12" y="19"/>
                    </a:lnTo>
                    <a:lnTo>
                      <a:pt x="13" y="12"/>
                    </a:lnTo>
                    <a:lnTo>
                      <a:pt x="13" y="9"/>
                    </a:lnTo>
                    <a:lnTo>
                      <a:pt x="12" y="9"/>
                    </a:lnTo>
                    <a:lnTo>
                      <a:pt x="11" y="8"/>
                    </a:lnTo>
                    <a:lnTo>
                      <a:pt x="9" y="6"/>
                    </a:lnTo>
                    <a:lnTo>
                      <a:pt x="8" y="5"/>
                    </a:lnTo>
                    <a:lnTo>
                      <a:pt x="11" y="4"/>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7" name="Freeform 295"/>
              <p:cNvSpPr>
                <a:spLocks/>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8" name="Freeform 296"/>
              <p:cNvSpPr>
                <a:spLocks/>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9" name="Freeform 297"/>
              <p:cNvSpPr>
                <a:spLocks/>
              </p:cNvSpPr>
              <p:nvPr userDrawn="1"/>
            </p:nvSpPr>
            <p:spPr bwMode="auto">
              <a:xfrm>
                <a:off x="250"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 h="55">
                    <a:moveTo>
                      <a:pt x="13" y="0"/>
                    </a:moveTo>
                    <a:lnTo>
                      <a:pt x="14" y="1"/>
                    </a:lnTo>
                    <a:lnTo>
                      <a:pt x="15" y="3"/>
                    </a:lnTo>
                    <a:lnTo>
                      <a:pt x="17" y="5"/>
                    </a:lnTo>
                    <a:lnTo>
                      <a:pt x="19" y="7"/>
                    </a:lnTo>
                    <a:lnTo>
                      <a:pt x="18" y="7"/>
                    </a:lnTo>
                    <a:lnTo>
                      <a:pt x="17" y="8"/>
                    </a:lnTo>
                    <a:lnTo>
                      <a:pt x="15" y="9"/>
                    </a:lnTo>
                    <a:lnTo>
                      <a:pt x="14" y="10"/>
                    </a:lnTo>
                    <a:lnTo>
                      <a:pt x="14" y="12"/>
                    </a:lnTo>
                    <a:lnTo>
                      <a:pt x="15" y="22"/>
                    </a:lnTo>
                    <a:lnTo>
                      <a:pt x="18" y="30"/>
                    </a:lnTo>
                    <a:lnTo>
                      <a:pt x="21" y="38"/>
                    </a:lnTo>
                    <a:lnTo>
                      <a:pt x="26" y="42"/>
                    </a:lnTo>
                    <a:lnTo>
                      <a:pt x="27" y="43"/>
                    </a:lnTo>
                    <a:lnTo>
                      <a:pt x="26" y="43"/>
                    </a:lnTo>
                    <a:lnTo>
                      <a:pt x="24" y="43"/>
                    </a:lnTo>
                    <a:lnTo>
                      <a:pt x="17" y="42"/>
                    </a:lnTo>
                    <a:lnTo>
                      <a:pt x="14" y="55"/>
                    </a:lnTo>
                    <a:lnTo>
                      <a:pt x="12" y="55"/>
                    </a:lnTo>
                    <a:lnTo>
                      <a:pt x="10" y="42"/>
                    </a:lnTo>
                    <a:lnTo>
                      <a:pt x="2" y="43"/>
                    </a:lnTo>
                    <a:lnTo>
                      <a:pt x="1" y="43"/>
                    </a:lnTo>
                    <a:lnTo>
                      <a:pt x="0" y="43"/>
                    </a:lnTo>
                    <a:lnTo>
                      <a:pt x="1" y="42"/>
                    </a:lnTo>
                    <a:lnTo>
                      <a:pt x="5" y="38"/>
                    </a:lnTo>
                    <a:lnTo>
                      <a:pt x="9" y="30"/>
                    </a:lnTo>
                    <a:lnTo>
                      <a:pt x="12" y="22"/>
                    </a:lnTo>
                    <a:lnTo>
                      <a:pt x="13" y="12"/>
                    </a:lnTo>
                    <a:lnTo>
                      <a:pt x="13" y="10"/>
                    </a:lnTo>
                    <a:lnTo>
                      <a:pt x="12" y="9"/>
                    </a:lnTo>
                    <a:lnTo>
                      <a:pt x="10" y="8"/>
                    </a:lnTo>
                    <a:lnTo>
                      <a:pt x="9" y="7"/>
                    </a:lnTo>
                    <a:lnTo>
                      <a:pt x="8" y="7"/>
                    </a:lnTo>
                    <a:lnTo>
                      <a:pt x="9" y="5"/>
                    </a:lnTo>
                    <a:lnTo>
                      <a:pt x="12" y="3"/>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0" name="Freeform 298"/>
              <p:cNvSpPr>
                <a:spLocks/>
              </p:cNvSpPr>
              <p:nvPr userDrawn="1"/>
            </p:nvSpPr>
            <p:spPr bwMode="auto">
              <a:xfrm>
                <a:off x="272"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 h="55">
                    <a:moveTo>
                      <a:pt x="13" y="0"/>
                    </a:moveTo>
                    <a:lnTo>
                      <a:pt x="14" y="1"/>
                    </a:lnTo>
                    <a:lnTo>
                      <a:pt x="15" y="3"/>
                    </a:lnTo>
                    <a:lnTo>
                      <a:pt x="18" y="5"/>
                    </a:lnTo>
                    <a:lnTo>
                      <a:pt x="19" y="7"/>
                    </a:lnTo>
                    <a:lnTo>
                      <a:pt x="18" y="7"/>
                    </a:lnTo>
                    <a:lnTo>
                      <a:pt x="17" y="8"/>
                    </a:lnTo>
                    <a:lnTo>
                      <a:pt x="15" y="9"/>
                    </a:lnTo>
                    <a:lnTo>
                      <a:pt x="14" y="10"/>
                    </a:lnTo>
                    <a:lnTo>
                      <a:pt x="14" y="12"/>
                    </a:lnTo>
                    <a:lnTo>
                      <a:pt x="15" y="22"/>
                    </a:lnTo>
                    <a:lnTo>
                      <a:pt x="18" y="30"/>
                    </a:lnTo>
                    <a:lnTo>
                      <a:pt x="20" y="38"/>
                    </a:lnTo>
                    <a:lnTo>
                      <a:pt x="26" y="42"/>
                    </a:lnTo>
                    <a:lnTo>
                      <a:pt x="27" y="43"/>
                    </a:lnTo>
                    <a:lnTo>
                      <a:pt x="26" y="43"/>
                    </a:lnTo>
                    <a:lnTo>
                      <a:pt x="24" y="43"/>
                    </a:lnTo>
                    <a:lnTo>
                      <a:pt x="17" y="42"/>
                    </a:lnTo>
                    <a:lnTo>
                      <a:pt x="14" y="55"/>
                    </a:lnTo>
                    <a:lnTo>
                      <a:pt x="13" y="55"/>
                    </a:lnTo>
                    <a:lnTo>
                      <a:pt x="10" y="42"/>
                    </a:lnTo>
                    <a:lnTo>
                      <a:pt x="2" y="43"/>
                    </a:lnTo>
                    <a:lnTo>
                      <a:pt x="0" y="43"/>
                    </a:lnTo>
                    <a:lnTo>
                      <a:pt x="1" y="42"/>
                    </a:lnTo>
                    <a:lnTo>
                      <a:pt x="4" y="39"/>
                    </a:lnTo>
                    <a:lnTo>
                      <a:pt x="6" y="36"/>
                    </a:lnTo>
                    <a:lnTo>
                      <a:pt x="10" y="30"/>
                    </a:lnTo>
                    <a:lnTo>
                      <a:pt x="10" y="26"/>
                    </a:lnTo>
                    <a:lnTo>
                      <a:pt x="11" y="21"/>
                    </a:lnTo>
                    <a:lnTo>
                      <a:pt x="11" y="20"/>
                    </a:lnTo>
                    <a:lnTo>
                      <a:pt x="13" y="13"/>
                    </a:lnTo>
                    <a:lnTo>
                      <a:pt x="13" y="10"/>
                    </a:lnTo>
                    <a:lnTo>
                      <a:pt x="11" y="9"/>
                    </a:lnTo>
                    <a:lnTo>
                      <a:pt x="7" y="7"/>
                    </a:lnTo>
                    <a:lnTo>
                      <a:pt x="9" y="5"/>
                    </a:lnTo>
                    <a:lnTo>
                      <a:pt x="11" y="3"/>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1" name="Freeform 299"/>
              <p:cNvSpPr>
                <a:spLocks/>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2" name="Freeform 300"/>
              <p:cNvSpPr>
                <a:spLocks/>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3" name="Freeform 301"/>
              <p:cNvSpPr>
                <a:spLocks/>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4" name="Freeform 302"/>
              <p:cNvSpPr>
                <a:spLocks/>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5" name="Freeform 303"/>
              <p:cNvSpPr>
                <a:spLocks/>
              </p:cNvSpPr>
              <p:nvPr userDrawn="1"/>
            </p:nvSpPr>
            <p:spPr bwMode="auto">
              <a:xfrm>
                <a:off x="293" y="239"/>
                <a:ext cx="10" cy="18"/>
              </a:xfrm>
              <a:custGeom>
                <a:avLst/>
                <a:gdLst>
                  <a:gd name="T0" fmla="*/ 0 w 29"/>
                  <a:gd name="T1" fmla="*/ 0 h 55"/>
                  <a:gd name="T2" fmla="*/ 0 w 29"/>
                  <a:gd name="T3" fmla="*/ 0 h 55"/>
                  <a:gd name="T4" fmla="*/ 0 w 29"/>
                  <a:gd name="T5" fmla="*/ 0 h 55"/>
                  <a:gd name="T6" fmla="*/ 0 w 29"/>
                  <a:gd name="T7" fmla="*/ 0 h 55"/>
                  <a:gd name="T8" fmla="*/ 0 w 29"/>
                  <a:gd name="T9" fmla="*/ 0 h 55"/>
                  <a:gd name="T10" fmla="*/ 0 w 29"/>
                  <a:gd name="T11" fmla="*/ 0 h 55"/>
                  <a:gd name="T12" fmla="*/ 0 w 29"/>
                  <a:gd name="T13" fmla="*/ 0 h 55"/>
                  <a:gd name="T14" fmla="*/ 0 w 29"/>
                  <a:gd name="T15" fmla="*/ 0 h 55"/>
                  <a:gd name="T16" fmla="*/ 0 w 29"/>
                  <a:gd name="T17" fmla="*/ 0 h 55"/>
                  <a:gd name="T18" fmla="*/ 0 w 29"/>
                  <a:gd name="T19" fmla="*/ 0 h 55"/>
                  <a:gd name="T20" fmla="*/ 0 w 29"/>
                  <a:gd name="T21" fmla="*/ 0 h 55"/>
                  <a:gd name="T22" fmla="*/ 0 w 29"/>
                  <a:gd name="T23" fmla="*/ 0 h 55"/>
                  <a:gd name="T24" fmla="*/ 0 w 29"/>
                  <a:gd name="T25" fmla="*/ 0 h 55"/>
                  <a:gd name="T26" fmla="*/ 0 w 29"/>
                  <a:gd name="T27" fmla="*/ 0 h 55"/>
                  <a:gd name="T28" fmla="*/ 0 w 29"/>
                  <a:gd name="T29" fmla="*/ 0 h 55"/>
                  <a:gd name="T30" fmla="*/ 0 w 29"/>
                  <a:gd name="T31" fmla="*/ 0 h 55"/>
                  <a:gd name="T32" fmla="*/ 0 w 29"/>
                  <a:gd name="T33" fmla="*/ 0 h 55"/>
                  <a:gd name="T34" fmla="*/ 0 w 29"/>
                  <a:gd name="T35" fmla="*/ 0 h 55"/>
                  <a:gd name="T36" fmla="*/ 0 w 29"/>
                  <a:gd name="T37" fmla="*/ 0 h 55"/>
                  <a:gd name="T38" fmla="*/ 0 w 29"/>
                  <a:gd name="T39" fmla="*/ 0 h 55"/>
                  <a:gd name="T40" fmla="*/ 0 w 29"/>
                  <a:gd name="T41" fmla="*/ 0 h 55"/>
                  <a:gd name="T42" fmla="*/ 0 w 29"/>
                  <a:gd name="T43" fmla="*/ 0 h 55"/>
                  <a:gd name="T44" fmla="*/ 0 w 29"/>
                  <a:gd name="T45" fmla="*/ 0 h 55"/>
                  <a:gd name="T46" fmla="*/ 0 w 29"/>
                  <a:gd name="T47" fmla="*/ 0 h 55"/>
                  <a:gd name="T48" fmla="*/ 0 w 29"/>
                  <a:gd name="T49" fmla="*/ 0 h 55"/>
                  <a:gd name="T50" fmla="*/ 0 w 29"/>
                  <a:gd name="T51" fmla="*/ 0 h 55"/>
                  <a:gd name="T52" fmla="*/ 0 w 29"/>
                  <a:gd name="T53" fmla="*/ 0 h 55"/>
                  <a:gd name="T54" fmla="*/ 0 w 29"/>
                  <a:gd name="T55" fmla="*/ 0 h 55"/>
                  <a:gd name="T56" fmla="*/ 0 w 29"/>
                  <a:gd name="T57" fmla="*/ 0 h 55"/>
                  <a:gd name="T58" fmla="*/ 0 w 29"/>
                  <a:gd name="T59" fmla="*/ 0 h 55"/>
                  <a:gd name="T60" fmla="*/ 0 w 29"/>
                  <a:gd name="T61" fmla="*/ 0 h 55"/>
                  <a:gd name="T62" fmla="*/ 0 w 29"/>
                  <a:gd name="T63" fmla="*/ 0 h 55"/>
                  <a:gd name="T64" fmla="*/ 0 w 29"/>
                  <a:gd name="T65" fmla="*/ 0 h 55"/>
                  <a:gd name="T66" fmla="*/ 0 w 29"/>
                  <a:gd name="T67" fmla="*/ 0 h 55"/>
                  <a:gd name="T68" fmla="*/ 0 w 29"/>
                  <a:gd name="T69" fmla="*/ 0 h 55"/>
                  <a:gd name="T70" fmla="*/ 0 w 29"/>
                  <a:gd name="T71" fmla="*/ 0 h 55"/>
                  <a:gd name="T72" fmla="*/ 0 w 29"/>
                  <a:gd name="T73" fmla="*/ 0 h 55"/>
                  <a:gd name="T74" fmla="*/ 0 w 29"/>
                  <a:gd name="T75" fmla="*/ 0 h 55"/>
                  <a:gd name="T76" fmla="*/ 0 w 29"/>
                  <a:gd name="T77" fmla="*/ 0 h 55"/>
                  <a:gd name="T78" fmla="*/ 0 w 29"/>
                  <a:gd name="T79" fmla="*/ 0 h 55"/>
                  <a:gd name="T80" fmla="*/ 0 w 29"/>
                  <a:gd name="T81" fmla="*/ 0 h 55"/>
                  <a:gd name="T82" fmla="*/ 0 w 29"/>
                  <a:gd name="T83" fmla="*/ 0 h 55"/>
                  <a:gd name="T84" fmla="*/ 0 w 29"/>
                  <a:gd name="T85" fmla="*/ 0 h 55"/>
                  <a:gd name="T86" fmla="*/ 0 w 29"/>
                  <a:gd name="T87" fmla="*/ 0 h 55"/>
                  <a:gd name="T88" fmla="*/ 0 w 29"/>
                  <a:gd name="T89" fmla="*/ 0 h 55"/>
                  <a:gd name="T90" fmla="*/ 0 w 29"/>
                  <a:gd name="T91" fmla="*/ 0 h 55"/>
                  <a:gd name="T92" fmla="*/ 0 w 29"/>
                  <a:gd name="T93" fmla="*/ 0 h 55"/>
                  <a:gd name="T94" fmla="*/ 0 w 29"/>
                  <a:gd name="T95" fmla="*/ 0 h 55"/>
                  <a:gd name="T96" fmla="*/ 0 w 29"/>
                  <a:gd name="T97" fmla="*/ 0 h 55"/>
                  <a:gd name="T98" fmla="*/ 0 w 29"/>
                  <a:gd name="T99" fmla="*/ 0 h 55"/>
                  <a:gd name="T100" fmla="*/ 0 w 29"/>
                  <a:gd name="T101" fmla="*/ 0 h 55"/>
                  <a:gd name="T102" fmla="*/ 0 w 29"/>
                  <a:gd name="T103" fmla="*/ 0 h 55"/>
                  <a:gd name="T104" fmla="*/ 0 w 29"/>
                  <a:gd name="T105" fmla="*/ 0 h 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9" h="55">
                    <a:moveTo>
                      <a:pt x="15" y="0"/>
                    </a:moveTo>
                    <a:lnTo>
                      <a:pt x="16" y="1"/>
                    </a:lnTo>
                    <a:lnTo>
                      <a:pt x="17" y="3"/>
                    </a:lnTo>
                    <a:lnTo>
                      <a:pt x="19" y="5"/>
                    </a:lnTo>
                    <a:lnTo>
                      <a:pt x="20" y="7"/>
                    </a:lnTo>
                    <a:lnTo>
                      <a:pt x="19" y="7"/>
                    </a:lnTo>
                    <a:lnTo>
                      <a:pt x="17" y="8"/>
                    </a:lnTo>
                    <a:lnTo>
                      <a:pt x="16" y="9"/>
                    </a:lnTo>
                    <a:lnTo>
                      <a:pt x="16" y="10"/>
                    </a:lnTo>
                    <a:lnTo>
                      <a:pt x="16" y="12"/>
                    </a:lnTo>
                    <a:lnTo>
                      <a:pt x="16" y="22"/>
                    </a:lnTo>
                    <a:lnTo>
                      <a:pt x="19" y="30"/>
                    </a:lnTo>
                    <a:lnTo>
                      <a:pt x="23" y="38"/>
                    </a:lnTo>
                    <a:lnTo>
                      <a:pt x="26" y="42"/>
                    </a:lnTo>
                    <a:lnTo>
                      <a:pt x="29" y="43"/>
                    </a:lnTo>
                    <a:lnTo>
                      <a:pt x="28" y="43"/>
                    </a:lnTo>
                    <a:lnTo>
                      <a:pt x="26" y="43"/>
                    </a:lnTo>
                    <a:lnTo>
                      <a:pt x="25" y="43"/>
                    </a:lnTo>
                    <a:lnTo>
                      <a:pt x="17" y="42"/>
                    </a:lnTo>
                    <a:lnTo>
                      <a:pt x="16" y="55"/>
                    </a:lnTo>
                    <a:lnTo>
                      <a:pt x="13" y="55"/>
                    </a:lnTo>
                    <a:lnTo>
                      <a:pt x="12" y="42"/>
                    </a:lnTo>
                    <a:lnTo>
                      <a:pt x="3" y="43"/>
                    </a:lnTo>
                    <a:lnTo>
                      <a:pt x="2" y="43"/>
                    </a:lnTo>
                    <a:lnTo>
                      <a:pt x="0" y="43"/>
                    </a:lnTo>
                    <a:lnTo>
                      <a:pt x="3" y="42"/>
                    </a:lnTo>
                    <a:lnTo>
                      <a:pt x="6" y="39"/>
                    </a:lnTo>
                    <a:lnTo>
                      <a:pt x="8" y="36"/>
                    </a:lnTo>
                    <a:lnTo>
                      <a:pt x="11" y="30"/>
                    </a:lnTo>
                    <a:lnTo>
                      <a:pt x="12" y="26"/>
                    </a:lnTo>
                    <a:lnTo>
                      <a:pt x="12" y="21"/>
                    </a:lnTo>
                    <a:lnTo>
                      <a:pt x="13" y="20"/>
                    </a:lnTo>
                    <a:lnTo>
                      <a:pt x="13" y="13"/>
                    </a:lnTo>
                    <a:lnTo>
                      <a:pt x="13" y="10"/>
                    </a:lnTo>
                    <a:lnTo>
                      <a:pt x="13" y="9"/>
                    </a:lnTo>
                    <a:lnTo>
                      <a:pt x="12" y="8"/>
                    </a:lnTo>
                    <a:lnTo>
                      <a:pt x="10" y="7"/>
                    </a:lnTo>
                    <a:lnTo>
                      <a:pt x="11" y="5"/>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6" name="Freeform 304"/>
              <p:cNvSpPr>
                <a:spLocks/>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7" name="Freeform 305"/>
              <p:cNvSpPr>
                <a:spLocks/>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8" name="Freeform 306"/>
              <p:cNvSpPr>
                <a:spLocks/>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9" name="Freeform 307"/>
              <p:cNvSpPr>
                <a:spLocks/>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0" name="Freeform 308"/>
              <p:cNvSpPr>
                <a:spLocks/>
              </p:cNvSpPr>
              <p:nvPr userDrawn="1"/>
            </p:nvSpPr>
            <p:spPr bwMode="auto">
              <a:xfrm>
                <a:off x="219" y="316"/>
                <a:ext cx="9" cy="18"/>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w 27"/>
                  <a:gd name="T95" fmla="*/ 0 h 53"/>
                  <a:gd name="T96" fmla="*/ 0 w 27"/>
                  <a:gd name="T97" fmla="*/ 0 h 53"/>
                  <a:gd name="T98" fmla="*/ 0 w 27"/>
                  <a:gd name="T99" fmla="*/ 0 h 53"/>
                  <a:gd name="T100" fmla="*/ 0 w 27"/>
                  <a:gd name="T101" fmla="*/ 0 h 53"/>
                  <a:gd name="T102" fmla="*/ 0 w 27"/>
                  <a:gd name="T103" fmla="*/ 0 h 53"/>
                  <a:gd name="T104" fmla="*/ 0 w 27"/>
                  <a:gd name="T105" fmla="*/ 0 h 53"/>
                  <a:gd name="T106" fmla="*/ 0 w 27"/>
                  <a:gd name="T107" fmla="*/ 0 h 53"/>
                  <a:gd name="T108" fmla="*/ 0 w 27"/>
                  <a:gd name="T109" fmla="*/ 0 h 53"/>
                  <a:gd name="T110" fmla="*/ 0 w 27"/>
                  <a:gd name="T111" fmla="*/ 0 h 53"/>
                  <a:gd name="T112" fmla="*/ 0 w 27"/>
                  <a:gd name="T113" fmla="*/ 0 h 53"/>
                  <a:gd name="T114" fmla="*/ 0 w 27"/>
                  <a:gd name="T115" fmla="*/ 0 h 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3">
                    <a:moveTo>
                      <a:pt x="13" y="0"/>
                    </a:moveTo>
                    <a:lnTo>
                      <a:pt x="14" y="1"/>
                    </a:lnTo>
                    <a:lnTo>
                      <a:pt x="15" y="3"/>
                    </a:lnTo>
                    <a:lnTo>
                      <a:pt x="17" y="4"/>
                    </a:lnTo>
                    <a:lnTo>
                      <a:pt x="18" y="5"/>
                    </a:lnTo>
                    <a:lnTo>
                      <a:pt x="18" y="6"/>
                    </a:lnTo>
                    <a:lnTo>
                      <a:pt x="17" y="8"/>
                    </a:lnTo>
                    <a:lnTo>
                      <a:pt x="15" y="9"/>
                    </a:lnTo>
                    <a:lnTo>
                      <a:pt x="14" y="9"/>
                    </a:lnTo>
                    <a:lnTo>
                      <a:pt x="14" y="12"/>
                    </a:lnTo>
                    <a:lnTo>
                      <a:pt x="14" y="18"/>
                    </a:lnTo>
                    <a:lnTo>
                      <a:pt x="15" y="25"/>
                    </a:lnTo>
                    <a:lnTo>
                      <a:pt x="18" y="32"/>
                    </a:lnTo>
                    <a:lnTo>
                      <a:pt x="22" y="38"/>
                    </a:lnTo>
                    <a:lnTo>
                      <a:pt x="26" y="40"/>
                    </a:lnTo>
                    <a:lnTo>
                      <a:pt x="27" y="41"/>
                    </a:lnTo>
                    <a:lnTo>
                      <a:pt x="26" y="43"/>
                    </a:lnTo>
                    <a:lnTo>
                      <a:pt x="24" y="43"/>
                    </a:lnTo>
                    <a:lnTo>
                      <a:pt x="21" y="41"/>
                    </a:lnTo>
                    <a:lnTo>
                      <a:pt x="18" y="41"/>
                    </a:lnTo>
                    <a:lnTo>
                      <a:pt x="17" y="41"/>
                    </a:lnTo>
                    <a:lnTo>
                      <a:pt x="14" y="53"/>
                    </a:lnTo>
                    <a:lnTo>
                      <a:pt x="11" y="53"/>
                    </a:lnTo>
                    <a:lnTo>
                      <a:pt x="10" y="41"/>
                    </a:lnTo>
                    <a:lnTo>
                      <a:pt x="9" y="41"/>
                    </a:lnTo>
                    <a:lnTo>
                      <a:pt x="6" y="41"/>
                    </a:lnTo>
                    <a:lnTo>
                      <a:pt x="2" y="43"/>
                    </a:lnTo>
                    <a:lnTo>
                      <a:pt x="1" y="43"/>
                    </a:lnTo>
                    <a:lnTo>
                      <a:pt x="0" y="41"/>
                    </a:lnTo>
                    <a:lnTo>
                      <a:pt x="1" y="40"/>
                    </a:lnTo>
                    <a:lnTo>
                      <a:pt x="4" y="38"/>
                    </a:lnTo>
                    <a:lnTo>
                      <a:pt x="6" y="35"/>
                    </a:lnTo>
                    <a:lnTo>
                      <a:pt x="10" y="29"/>
                    </a:lnTo>
                    <a:lnTo>
                      <a:pt x="10" y="25"/>
                    </a:lnTo>
                    <a:lnTo>
                      <a:pt x="11" y="19"/>
                    </a:lnTo>
                    <a:lnTo>
                      <a:pt x="11" y="18"/>
                    </a:lnTo>
                    <a:lnTo>
                      <a:pt x="11" y="12"/>
                    </a:lnTo>
                    <a:lnTo>
                      <a:pt x="13" y="9"/>
                    </a:lnTo>
                    <a:lnTo>
                      <a:pt x="11" y="9"/>
                    </a:lnTo>
                    <a:lnTo>
                      <a:pt x="10" y="8"/>
                    </a:lnTo>
                    <a:lnTo>
                      <a:pt x="9" y="6"/>
                    </a:lnTo>
                    <a:lnTo>
                      <a:pt x="8" y="5"/>
                    </a:lnTo>
                    <a:lnTo>
                      <a:pt x="9" y="4"/>
                    </a:lnTo>
                    <a:lnTo>
                      <a:pt x="10" y="3"/>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1" name="Freeform 309"/>
              <p:cNvSpPr>
                <a:spLocks/>
              </p:cNvSpPr>
              <p:nvPr userDrawn="1"/>
            </p:nvSpPr>
            <p:spPr bwMode="auto">
              <a:xfrm>
                <a:off x="209"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6" y="2"/>
                    </a:lnTo>
                    <a:lnTo>
                      <a:pt x="17" y="4"/>
                    </a:lnTo>
                    <a:lnTo>
                      <a:pt x="18" y="6"/>
                    </a:lnTo>
                    <a:lnTo>
                      <a:pt x="16" y="7"/>
                    </a:lnTo>
                    <a:lnTo>
                      <a:pt x="14" y="9"/>
                    </a:lnTo>
                    <a:lnTo>
                      <a:pt x="14" y="10"/>
                    </a:lnTo>
                    <a:lnTo>
                      <a:pt x="14" y="11"/>
                    </a:lnTo>
                    <a:lnTo>
                      <a:pt x="14" y="18"/>
                    </a:lnTo>
                    <a:lnTo>
                      <a:pt x="16" y="26"/>
                    </a:lnTo>
                    <a:lnTo>
                      <a:pt x="18" y="32"/>
                    </a:lnTo>
                    <a:lnTo>
                      <a:pt x="22" y="37"/>
                    </a:lnTo>
                    <a:lnTo>
                      <a:pt x="26" y="41"/>
                    </a:lnTo>
                    <a:lnTo>
                      <a:pt x="27" y="42"/>
                    </a:lnTo>
                    <a:lnTo>
                      <a:pt x="26" y="42"/>
                    </a:lnTo>
                    <a:lnTo>
                      <a:pt x="23" y="42"/>
                    </a:lnTo>
                    <a:lnTo>
                      <a:pt x="16" y="41"/>
                    </a:lnTo>
                    <a:lnTo>
                      <a:pt x="14" y="54"/>
                    </a:lnTo>
                    <a:lnTo>
                      <a:pt x="12" y="54"/>
                    </a:lnTo>
                    <a:lnTo>
                      <a:pt x="10" y="41"/>
                    </a:lnTo>
                    <a:lnTo>
                      <a:pt x="1" y="42"/>
                    </a:lnTo>
                    <a:lnTo>
                      <a:pt x="0" y="42"/>
                    </a:lnTo>
                    <a:lnTo>
                      <a:pt x="1" y="41"/>
                    </a:lnTo>
                    <a:lnTo>
                      <a:pt x="4" y="39"/>
                    </a:lnTo>
                    <a:lnTo>
                      <a:pt x="6" y="35"/>
                    </a:lnTo>
                    <a:lnTo>
                      <a:pt x="9" y="30"/>
                    </a:lnTo>
                    <a:lnTo>
                      <a:pt x="10" y="24"/>
                    </a:lnTo>
                    <a:lnTo>
                      <a:pt x="10" y="20"/>
                    </a:lnTo>
                    <a:lnTo>
                      <a:pt x="12" y="18"/>
                    </a:lnTo>
                    <a:lnTo>
                      <a:pt x="12" y="11"/>
                    </a:lnTo>
                    <a:lnTo>
                      <a:pt x="12"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2" name="Freeform 310"/>
              <p:cNvSpPr>
                <a:spLocks/>
              </p:cNvSpPr>
              <p:nvPr userDrawn="1"/>
            </p:nvSpPr>
            <p:spPr bwMode="auto">
              <a:xfrm>
                <a:off x="230"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 h="54">
                    <a:moveTo>
                      <a:pt x="13" y="0"/>
                    </a:moveTo>
                    <a:lnTo>
                      <a:pt x="14" y="1"/>
                    </a:lnTo>
                    <a:lnTo>
                      <a:pt x="15" y="2"/>
                    </a:lnTo>
                    <a:lnTo>
                      <a:pt x="17" y="5"/>
                    </a:lnTo>
                    <a:lnTo>
                      <a:pt x="18" y="5"/>
                    </a:lnTo>
                    <a:lnTo>
                      <a:pt x="18" y="6"/>
                    </a:lnTo>
                    <a:lnTo>
                      <a:pt x="17" y="7"/>
                    </a:lnTo>
                    <a:lnTo>
                      <a:pt x="14" y="9"/>
                    </a:lnTo>
                    <a:lnTo>
                      <a:pt x="14" y="10"/>
                    </a:lnTo>
                    <a:lnTo>
                      <a:pt x="14" y="11"/>
                    </a:lnTo>
                    <a:lnTo>
                      <a:pt x="14" y="18"/>
                    </a:lnTo>
                    <a:lnTo>
                      <a:pt x="17" y="27"/>
                    </a:lnTo>
                    <a:lnTo>
                      <a:pt x="21" y="35"/>
                    </a:lnTo>
                    <a:lnTo>
                      <a:pt x="23" y="39"/>
                    </a:lnTo>
                    <a:lnTo>
                      <a:pt x="26" y="41"/>
                    </a:lnTo>
                    <a:lnTo>
                      <a:pt x="27" y="42"/>
                    </a:lnTo>
                    <a:lnTo>
                      <a:pt x="26" y="42"/>
                    </a:lnTo>
                    <a:lnTo>
                      <a:pt x="25" y="42"/>
                    </a:lnTo>
                    <a:lnTo>
                      <a:pt x="17" y="41"/>
                    </a:lnTo>
                    <a:lnTo>
                      <a:pt x="14" y="54"/>
                    </a:lnTo>
                    <a:lnTo>
                      <a:pt x="12" y="54"/>
                    </a:lnTo>
                    <a:lnTo>
                      <a:pt x="10" y="41"/>
                    </a:lnTo>
                    <a:lnTo>
                      <a:pt x="3" y="42"/>
                    </a:lnTo>
                    <a:lnTo>
                      <a:pt x="1" y="42"/>
                    </a:lnTo>
                    <a:lnTo>
                      <a:pt x="0" y="42"/>
                    </a:lnTo>
                    <a:lnTo>
                      <a:pt x="1" y="41"/>
                    </a:lnTo>
                    <a:lnTo>
                      <a:pt x="4" y="39"/>
                    </a:lnTo>
                    <a:lnTo>
                      <a:pt x="6" y="35"/>
                    </a:lnTo>
                    <a:lnTo>
                      <a:pt x="9" y="30"/>
                    </a:lnTo>
                    <a:lnTo>
                      <a:pt x="10" y="24"/>
                    </a:lnTo>
                    <a:lnTo>
                      <a:pt x="12" y="20"/>
                    </a:lnTo>
                    <a:lnTo>
                      <a:pt x="12" y="18"/>
                    </a:lnTo>
                    <a:lnTo>
                      <a:pt x="12" y="11"/>
                    </a:lnTo>
                    <a:lnTo>
                      <a:pt x="13"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3" name="Freeform 311"/>
              <p:cNvSpPr>
                <a:spLocks/>
              </p:cNvSpPr>
              <p:nvPr userDrawn="1"/>
            </p:nvSpPr>
            <p:spPr bwMode="auto">
              <a:xfrm>
                <a:off x="219" y="279"/>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5" y="2"/>
                    </a:lnTo>
                    <a:lnTo>
                      <a:pt x="17" y="5"/>
                    </a:lnTo>
                    <a:lnTo>
                      <a:pt x="18" y="6"/>
                    </a:lnTo>
                    <a:lnTo>
                      <a:pt x="17" y="7"/>
                    </a:lnTo>
                    <a:lnTo>
                      <a:pt x="15" y="9"/>
                    </a:lnTo>
                    <a:lnTo>
                      <a:pt x="14" y="10"/>
                    </a:lnTo>
                    <a:lnTo>
                      <a:pt x="14" y="13"/>
                    </a:lnTo>
                    <a:lnTo>
                      <a:pt x="14" y="19"/>
                    </a:lnTo>
                    <a:lnTo>
                      <a:pt x="15" y="26"/>
                    </a:lnTo>
                    <a:lnTo>
                      <a:pt x="18" y="32"/>
                    </a:lnTo>
                    <a:lnTo>
                      <a:pt x="22" y="37"/>
                    </a:lnTo>
                    <a:lnTo>
                      <a:pt x="26" y="41"/>
                    </a:lnTo>
                    <a:lnTo>
                      <a:pt x="27" y="42"/>
                    </a:lnTo>
                    <a:lnTo>
                      <a:pt x="24" y="42"/>
                    </a:lnTo>
                    <a:lnTo>
                      <a:pt x="17" y="41"/>
                    </a:lnTo>
                    <a:lnTo>
                      <a:pt x="14" y="54"/>
                    </a:lnTo>
                    <a:lnTo>
                      <a:pt x="11" y="54"/>
                    </a:lnTo>
                    <a:lnTo>
                      <a:pt x="10" y="41"/>
                    </a:lnTo>
                    <a:lnTo>
                      <a:pt x="2" y="42"/>
                    </a:lnTo>
                    <a:lnTo>
                      <a:pt x="1" y="42"/>
                    </a:lnTo>
                    <a:lnTo>
                      <a:pt x="0" y="42"/>
                    </a:lnTo>
                    <a:lnTo>
                      <a:pt x="1" y="41"/>
                    </a:lnTo>
                    <a:lnTo>
                      <a:pt x="4" y="38"/>
                    </a:lnTo>
                    <a:lnTo>
                      <a:pt x="6" y="36"/>
                    </a:lnTo>
                    <a:lnTo>
                      <a:pt x="10" y="29"/>
                    </a:lnTo>
                    <a:lnTo>
                      <a:pt x="10" y="26"/>
                    </a:lnTo>
                    <a:lnTo>
                      <a:pt x="11" y="20"/>
                    </a:lnTo>
                    <a:lnTo>
                      <a:pt x="11" y="19"/>
                    </a:lnTo>
                    <a:lnTo>
                      <a:pt x="11" y="13"/>
                    </a:lnTo>
                    <a:lnTo>
                      <a:pt x="13" y="10"/>
                    </a:lnTo>
                    <a:lnTo>
                      <a:pt x="11" y="9"/>
                    </a:lnTo>
                    <a:lnTo>
                      <a:pt x="10" y="7"/>
                    </a:lnTo>
                    <a:lnTo>
                      <a:pt x="9" y="6"/>
                    </a:lnTo>
                    <a:lnTo>
                      <a:pt x="8" y="6"/>
                    </a:lnTo>
                    <a:lnTo>
                      <a:pt x="9" y="5"/>
                    </a:lnTo>
                    <a:lnTo>
                      <a:pt x="10" y="2"/>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4" name="Freeform 312"/>
              <p:cNvSpPr>
                <a:spLocks/>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5" name="Freeform 313"/>
              <p:cNvSpPr>
                <a:spLocks/>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6" name="Freeform 314"/>
              <p:cNvSpPr>
                <a:spLocks/>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7" name="Freeform 315"/>
              <p:cNvSpPr>
                <a:spLocks/>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8" name="Freeform 316"/>
              <p:cNvSpPr>
                <a:spLocks/>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9" name="Freeform 317"/>
              <p:cNvSpPr>
                <a:spLocks/>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0" name="Freeform 318"/>
              <p:cNvSpPr>
                <a:spLocks/>
              </p:cNvSpPr>
              <p:nvPr userDrawn="1"/>
            </p:nvSpPr>
            <p:spPr bwMode="auto">
              <a:xfrm>
                <a:off x="209"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4">
                    <a:moveTo>
                      <a:pt x="14" y="0"/>
                    </a:moveTo>
                    <a:lnTo>
                      <a:pt x="14" y="1"/>
                    </a:lnTo>
                    <a:lnTo>
                      <a:pt x="15" y="4"/>
                    </a:lnTo>
                    <a:lnTo>
                      <a:pt x="18" y="5"/>
                    </a:lnTo>
                    <a:lnTo>
                      <a:pt x="19" y="6"/>
                    </a:lnTo>
                    <a:lnTo>
                      <a:pt x="18" y="6"/>
                    </a:lnTo>
                    <a:lnTo>
                      <a:pt x="17" y="9"/>
                    </a:lnTo>
                    <a:lnTo>
                      <a:pt x="15" y="10"/>
                    </a:lnTo>
                    <a:lnTo>
                      <a:pt x="14" y="10"/>
                    </a:lnTo>
                    <a:lnTo>
                      <a:pt x="14" y="12"/>
                    </a:lnTo>
                    <a:lnTo>
                      <a:pt x="15" y="19"/>
                    </a:lnTo>
                    <a:lnTo>
                      <a:pt x="17" y="26"/>
                    </a:lnTo>
                    <a:lnTo>
                      <a:pt x="18" y="31"/>
                    </a:lnTo>
                    <a:lnTo>
                      <a:pt x="20" y="35"/>
                    </a:lnTo>
                    <a:lnTo>
                      <a:pt x="24" y="40"/>
                    </a:lnTo>
                    <a:lnTo>
                      <a:pt x="26" y="41"/>
                    </a:lnTo>
                    <a:lnTo>
                      <a:pt x="27" y="43"/>
                    </a:lnTo>
                    <a:lnTo>
                      <a:pt x="26" y="44"/>
                    </a:lnTo>
                    <a:lnTo>
                      <a:pt x="24" y="43"/>
                    </a:lnTo>
                    <a:lnTo>
                      <a:pt x="20" y="43"/>
                    </a:lnTo>
                    <a:lnTo>
                      <a:pt x="18" y="43"/>
                    </a:lnTo>
                    <a:lnTo>
                      <a:pt x="17" y="43"/>
                    </a:lnTo>
                    <a:lnTo>
                      <a:pt x="14" y="54"/>
                    </a:lnTo>
                    <a:lnTo>
                      <a:pt x="13" y="54"/>
                    </a:lnTo>
                    <a:lnTo>
                      <a:pt x="10" y="43"/>
                    </a:lnTo>
                    <a:lnTo>
                      <a:pt x="9" y="43"/>
                    </a:lnTo>
                    <a:lnTo>
                      <a:pt x="6" y="43"/>
                    </a:lnTo>
                    <a:lnTo>
                      <a:pt x="2" y="43"/>
                    </a:lnTo>
                    <a:lnTo>
                      <a:pt x="1" y="44"/>
                    </a:lnTo>
                    <a:lnTo>
                      <a:pt x="0" y="43"/>
                    </a:lnTo>
                    <a:lnTo>
                      <a:pt x="1" y="41"/>
                    </a:lnTo>
                    <a:lnTo>
                      <a:pt x="4" y="40"/>
                    </a:lnTo>
                    <a:lnTo>
                      <a:pt x="7" y="35"/>
                    </a:lnTo>
                    <a:lnTo>
                      <a:pt x="10" y="28"/>
                    </a:lnTo>
                    <a:lnTo>
                      <a:pt x="11" y="21"/>
                    </a:lnTo>
                    <a:lnTo>
                      <a:pt x="13" y="12"/>
                    </a:lnTo>
                    <a:lnTo>
                      <a:pt x="13" y="10"/>
                    </a:lnTo>
                    <a:lnTo>
                      <a:pt x="11" y="10"/>
                    </a:lnTo>
                    <a:lnTo>
                      <a:pt x="10" y="9"/>
                    </a:lnTo>
                    <a:lnTo>
                      <a:pt x="9" y="6"/>
                    </a:lnTo>
                    <a:lnTo>
                      <a:pt x="7" y="6"/>
                    </a:lnTo>
                    <a:lnTo>
                      <a:pt x="10"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1" name="Freeform 319"/>
              <p:cNvSpPr>
                <a:spLocks/>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2" name="Freeform 320"/>
              <p:cNvSpPr>
                <a:spLocks/>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3" name="Freeform 321"/>
              <p:cNvSpPr>
                <a:spLocks/>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4" name="Freeform 322"/>
              <p:cNvSpPr>
                <a:spLocks/>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5" name="Freeform 323"/>
              <p:cNvSpPr>
                <a:spLocks/>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6" name="Freeform 324"/>
              <p:cNvSpPr>
                <a:spLocks/>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7" name="Freeform 325"/>
              <p:cNvSpPr>
                <a:spLocks/>
              </p:cNvSpPr>
              <p:nvPr userDrawn="1"/>
            </p:nvSpPr>
            <p:spPr bwMode="auto">
              <a:xfrm>
                <a:off x="142" y="277"/>
                <a:ext cx="59" cy="68"/>
              </a:xfrm>
              <a:custGeom>
                <a:avLst/>
                <a:gdLst>
                  <a:gd name="T0" fmla="*/ 0 w 175"/>
                  <a:gd name="T1" fmla="*/ 0 h 206"/>
                  <a:gd name="T2" fmla="*/ 0 w 175"/>
                  <a:gd name="T3" fmla="*/ 0 h 206"/>
                  <a:gd name="T4" fmla="*/ 0 w 175"/>
                  <a:gd name="T5" fmla="*/ 0 h 206"/>
                  <a:gd name="T6" fmla="*/ 0 w 175"/>
                  <a:gd name="T7" fmla="*/ 0 h 206"/>
                  <a:gd name="T8" fmla="*/ 0 w 175"/>
                  <a:gd name="T9" fmla="*/ 0 h 206"/>
                  <a:gd name="T10" fmla="*/ 0 w 175"/>
                  <a:gd name="T11" fmla="*/ 0 h 206"/>
                  <a:gd name="T12" fmla="*/ 0 w 175"/>
                  <a:gd name="T13" fmla="*/ 0 h 206"/>
                  <a:gd name="T14" fmla="*/ 0 w 175"/>
                  <a:gd name="T15" fmla="*/ 0 h 206"/>
                  <a:gd name="T16" fmla="*/ 0 w 175"/>
                  <a:gd name="T17" fmla="*/ 0 h 206"/>
                  <a:gd name="T18" fmla="*/ 0 w 175"/>
                  <a:gd name="T19" fmla="*/ 0 h 206"/>
                  <a:gd name="T20" fmla="*/ 0 w 175"/>
                  <a:gd name="T21" fmla="*/ 0 h 206"/>
                  <a:gd name="T22" fmla="*/ 0 w 175"/>
                  <a:gd name="T23" fmla="*/ 0 h 206"/>
                  <a:gd name="T24" fmla="*/ 0 w 175"/>
                  <a:gd name="T25" fmla="*/ 0 h 206"/>
                  <a:gd name="T26" fmla="*/ 0 w 175"/>
                  <a:gd name="T27" fmla="*/ 0 h 206"/>
                  <a:gd name="T28" fmla="*/ 0 w 175"/>
                  <a:gd name="T29" fmla="*/ 0 h 206"/>
                  <a:gd name="T30" fmla="*/ 0 w 175"/>
                  <a:gd name="T31" fmla="*/ 0 h 206"/>
                  <a:gd name="T32" fmla="*/ 0 w 175"/>
                  <a:gd name="T33" fmla="*/ 0 h 206"/>
                  <a:gd name="T34" fmla="*/ 0 w 175"/>
                  <a:gd name="T35" fmla="*/ 0 h 206"/>
                  <a:gd name="T36" fmla="*/ 0 w 175"/>
                  <a:gd name="T37" fmla="*/ 0 h 206"/>
                  <a:gd name="T38" fmla="*/ 0 w 175"/>
                  <a:gd name="T39" fmla="*/ 0 h 206"/>
                  <a:gd name="T40" fmla="*/ 0 w 175"/>
                  <a:gd name="T41" fmla="*/ 0 h 206"/>
                  <a:gd name="T42" fmla="*/ 0 w 175"/>
                  <a:gd name="T43" fmla="*/ 0 h 206"/>
                  <a:gd name="T44" fmla="*/ 0 w 175"/>
                  <a:gd name="T45" fmla="*/ 0 h 206"/>
                  <a:gd name="T46" fmla="*/ 0 w 175"/>
                  <a:gd name="T47" fmla="*/ 0 h 206"/>
                  <a:gd name="T48" fmla="*/ 0 w 175"/>
                  <a:gd name="T49" fmla="*/ 0 h 206"/>
                  <a:gd name="T50" fmla="*/ 0 w 175"/>
                  <a:gd name="T51" fmla="*/ 0 h 206"/>
                  <a:gd name="T52" fmla="*/ 0 w 175"/>
                  <a:gd name="T53" fmla="*/ 0 h 206"/>
                  <a:gd name="T54" fmla="*/ 0 w 175"/>
                  <a:gd name="T55" fmla="*/ 0 h 206"/>
                  <a:gd name="T56" fmla="*/ 0 w 175"/>
                  <a:gd name="T57" fmla="*/ 0 h 206"/>
                  <a:gd name="T58" fmla="*/ 0 w 175"/>
                  <a:gd name="T59" fmla="*/ 0 h 206"/>
                  <a:gd name="T60" fmla="*/ 0 w 175"/>
                  <a:gd name="T61" fmla="*/ 0 h 206"/>
                  <a:gd name="T62" fmla="*/ 0 w 175"/>
                  <a:gd name="T63" fmla="*/ 0 h 206"/>
                  <a:gd name="T64" fmla="*/ 0 w 175"/>
                  <a:gd name="T65" fmla="*/ 0 h 206"/>
                  <a:gd name="T66" fmla="*/ 0 w 175"/>
                  <a:gd name="T67" fmla="*/ 0 h 206"/>
                  <a:gd name="T68" fmla="*/ 0 w 175"/>
                  <a:gd name="T69" fmla="*/ 0 h 206"/>
                  <a:gd name="T70" fmla="*/ 0 w 175"/>
                  <a:gd name="T71" fmla="*/ 0 h 206"/>
                  <a:gd name="T72" fmla="*/ 0 w 175"/>
                  <a:gd name="T73" fmla="*/ 0 h 206"/>
                  <a:gd name="T74" fmla="*/ 0 w 175"/>
                  <a:gd name="T75" fmla="*/ 0 h 206"/>
                  <a:gd name="T76" fmla="*/ 0 w 175"/>
                  <a:gd name="T77" fmla="*/ 0 h 206"/>
                  <a:gd name="T78" fmla="*/ 0 w 175"/>
                  <a:gd name="T79" fmla="*/ 0 h 206"/>
                  <a:gd name="T80" fmla="*/ 0 w 175"/>
                  <a:gd name="T81" fmla="*/ 0 h 206"/>
                  <a:gd name="T82" fmla="*/ 0 w 175"/>
                  <a:gd name="T83" fmla="*/ 0 h 206"/>
                  <a:gd name="T84" fmla="*/ 0 w 175"/>
                  <a:gd name="T85" fmla="*/ 0 h 206"/>
                  <a:gd name="T86" fmla="*/ 0 w 175"/>
                  <a:gd name="T87" fmla="*/ 0 h 206"/>
                  <a:gd name="T88" fmla="*/ 0 w 175"/>
                  <a:gd name="T89" fmla="*/ 0 h 206"/>
                  <a:gd name="T90" fmla="*/ 0 w 175"/>
                  <a:gd name="T91" fmla="*/ 0 h 206"/>
                  <a:gd name="T92" fmla="*/ 0 w 175"/>
                  <a:gd name="T93" fmla="*/ 0 h 206"/>
                  <a:gd name="T94" fmla="*/ 0 w 175"/>
                  <a:gd name="T95" fmla="*/ 0 h 206"/>
                  <a:gd name="T96" fmla="*/ 0 w 175"/>
                  <a:gd name="T97" fmla="*/ 0 h 206"/>
                  <a:gd name="T98" fmla="*/ 0 w 175"/>
                  <a:gd name="T99" fmla="*/ 0 h 206"/>
                  <a:gd name="T100" fmla="*/ 0 w 175"/>
                  <a:gd name="T101" fmla="*/ 0 h 206"/>
                  <a:gd name="T102" fmla="*/ 0 w 175"/>
                  <a:gd name="T103" fmla="*/ 0 h 206"/>
                  <a:gd name="T104" fmla="*/ 0 w 175"/>
                  <a:gd name="T105" fmla="*/ 0 h 206"/>
                  <a:gd name="T106" fmla="*/ 0 w 175"/>
                  <a:gd name="T107" fmla="*/ 0 h 206"/>
                  <a:gd name="T108" fmla="*/ 0 w 175"/>
                  <a:gd name="T109" fmla="*/ 0 h 206"/>
                  <a:gd name="T110" fmla="*/ 0 w 175"/>
                  <a:gd name="T111" fmla="*/ 0 h 206"/>
                  <a:gd name="T112" fmla="*/ 0 w 175"/>
                  <a:gd name="T113" fmla="*/ 0 h 2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5" h="206">
                    <a:moveTo>
                      <a:pt x="150" y="96"/>
                    </a:moveTo>
                    <a:lnTo>
                      <a:pt x="150" y="96"/>
                    </a:lnTo>
                    <a:lnTo>
                      <a:pt x="153" y="105"/>
                    </a:lnTo>
                    <a:lnTo>
                      <a:pt x="153" y="112"/>
                    </a:lnTo>
                    <a:lnTo>
                      <a:pt x="153" y="117"/>
                    </a:lnTo>
                    <a:lnTo>
                      <a:pt x="156" y="119"/>
                    </a:lnTo>
                    <a:lnTo>
                      <a:pt x="157" y="122"/>
                    </a:lnTo>
                    <a:lnTo>
                      <a:pt x="161" y="122"/>
                    </a:lnTo>
                    <a:lnTo>
                      <a:pt x="162" y="122"/>
                    </a:lnTo>
                    <a:lnTo>
                      <a:pt x="163" y="121"/>
                    </a:lnTo>
                    <a:lnTo>
                      <a:pt x="166" y="119"/>
                    </a:lnTo>
                    <a:lnTo>
                      <a:pt x="169" y="119"/>
                    </a:lnTo>
                    <a:lnTo>
                      <a:pt x="169" y="121"/>
                    </a:lnTo>
                    <a:lnTo>
                      <a:pt x="169" y="124"/>
                    </a:lnTo>
                    <a:lnTo>
                      <a:pt x="169" y="132"/>
                    </a:lnTo>
                    <a:lnTo>
                      <a:pt x="170" y="139"/>
                    </a:lnTo>
                    <a:lnTo>
                      <a:pt x="169" y="143"/>
                    </a:lnTo>
                    <a:lnTo>
                      <a:pt x="167" y="147"/>
                    </a:lnTo>
                    <a:lnTo>
                      <a:pt x="170" y="152"/>
                    </a:lnTo>
                    <a:lnTo>
                      <a:pt x="170" y="157"/>
                    </a:lnTo>
                    <a:lnTo>
                      <a:pt x="170" y="162"/>
                    </a:lnTo>
                    <a:lnTo>
                      <a:pt x="167" y="166"/>
                    </a:lnTo>
                    <a:lnTo>
                      <a:pt x="169" y="171"/>
                    </a:lnTo>
                    <a:lnTo>
                      <a:pt x="167" y="178"/>
                    </a:lnTo>
                    <a:lnTo>
                      <a:pt x="167" y="185"/>
                    </a:lnTo>
                    <a:lnTo>
                      <a:pt x="167" y="187"/>
                    </a:lnTo>
                    <a:lnTo>
                      <a:pt x="167" y="188"/>
                    </a:lnTo>
                    <a:lnTo>
                      <a:pt x="166" y="188"/>
                    </a:lnTo>
                    <a:lnTo>
                      <a:pt x="165" y="187"/>
                    </a:lnTo>
                    <a:lnTo>
                      <a:pt x="162" y="185"/>
                    </a:lnTo>
                    <a:lnTo>
                      <a:pt x="161" y="185"/>
                    </a:lnTo>
                    <a:lnTo>
                      <a:pt x="158" y="191"/>
                    </a:lnTo>
                    <a:lnTo>
                      <a:pt x="154" y="197"/>
                    </a:lnTo>
                    <a:lnTo>
                      <a:pt x="152" y="202"/>
                    </a:lnTo>
                    <a:lnTo>
                      <a:pt x="150" y="205"/>
                    </a:lnTo>
                    <a:lnTo>
                      <a:pt x="149" y="206"/>
                    </a:lnTo>
                    <a:lnTo>
                      <a:pt x="147" y="205"/>
                    </a:lnTo>
                    <a:lnTo>
                      <a:pt x="144" y="202"/>
                    </a:lnTo>
                    <a:lnTo>
                      <a:pt x="140" y="189"/>
                    </a:lnTo>
                    <a:lnTo>
                      <a:pt x="137" y="185"/>
                    </a:lnTo>
                    <a:lnTo>
                      <a:pt x="136" y="184"/>
                    </a:lnTo>
                    <a:lnTo>
                      <a:pt x="134" y="185"/>
                    </a:lnTo>
                    <a:lnTo>
                      <a:pt x="132" y="187"/>
                    </a:lnTo>
                    <a:lnTo>
                      <a:pt x="132" y="188"/>
                    </a:lnTo>
                    <a:lnTo>
                      <a:pt x="131" y="189"/>
                    </a:lnTo>
                    <a:lnTo>
                      <a:pt x="128" y="188"/>
                    </a:lnTo>
                    <a:lnTo>
                      <a:pt x="126" y="184"/>
                    </a:lnTo>
                    <a:lnTo>
                      <a:pt x="124" y="176"/>
                    </a:lnTo>
                    <a:lnTo>
                      <a:pt x="126" y="172"/>
                    </a:lnTo>
                    <a:lnTo>
                      <a:pt x="128" y="169"/>
                    </a:lnTo>
                    <a:lnTo>
                      <a:pt x="132" y="165"/>
                    </a:lnTo>
                    <a:lnTo>
                      <a:pt x="140" y="159"/>
                    </a:lnTo>
                    <a:lnTo>
                      <a:pt x="144" y="157"/>
                    </a:lnTo>
                    <a:lnTo>
                      <a:pt x="145" y="154"/>
                    </a:lnTo>
                    <a:lnTo>
                      <a:pt x="147" y="150"/>
                    </a:lnTo>
                    <a:lnTo>
                      <a:pt x="148" y="147"/>
                    </a:lnTo>
                    <a:lnTo>
                      <a:pt x="147" y="143"/>
                    </a:lnTo>
                    <a:lnTo>
                      <a:pt x="147" y="140"/>
                    </a:lnTo>
                    <a:lnTo>
                      <a:pt x="144" y="137"/>
                    </a:lnTo>
                    <a:lnTo>
                      <a:pt x="141" y="135"/>
                    </a:lnTo>
                    <a:lnTo>
                      <a:pt x="137" y="132"/>
                    </a:lnTo>
                    <a:lnTo>
                      <a:pt x="134" y="131"/>
                    </a:lnTo>
                    <a:lnTo>
                      <a:pt x="132" y="132"/>
                    </a:lnTo>
                    <a:lnTo>
                      <a:pt x="131" y="134"/>
                    </a:lnTo>
                    <a:lnTo>
                      <a:pt x="131" y="135"/>
                    </a:lnTo>
                    <a:lnTo>
                      <a:pt x="134" y="136"/>
                    </a:lnTo>
                    <a:lnTo>
                      <a:pt x="137" y="139"/>
                    </a:lnTo>
                    <a:lnTo>
                      <a:pt x="137" y="140"/>
                    </a:lnTo>
                    <a:lnTo>
                      <a:pt x="135" y="147"/>
                    </a:lnTo>
                    <a:lnTo>
                      <a:pt x="132" y="149"/>
                    </a:lnTo>
                    <a:lnTo>
                      <a:pt x="130" y="152"/>
                    </a:lnTo>
                    <a:lnTo>
                      <a:pt x="128" y="154"/>
                    </a:lnTo>
                    <a:lnTo>
                      <a:pt x="127" y="158"/>
                    </a:lnTo>
                    <a:lnTo>
                      <a:pt x="121" y="162"/>
                    </a:lnTo>
                    <a:lnTo>
                      <a:pt x="118" y="169"/>
                    </a:lnTo>
                    <a:lnTo>
                      <a:pt x="114" y="174"/>
                    </a:lnTo>
                    <a:lnTo>
                      <a:pt x="112" y="179"/>
                    </a:lnTo>
                    <a:lnTo>
                      <a:pt x="112" y="181"/>
                    </a:lnTo>
                    <a:lnTo>
                      <a:pt x="110" y="181"/>
                    </a:lnTo>
                    <a:lnTo>
                      <a:pt x="108" y="180"/>
                    </a:lnTo>
                    <a:lnTo>
                      <a:pt x="104" y="176"/>
                    </a:lnTo>
                    <a:lnTo>
                      <a:pt x="101" y="174"/>
                    </a:lnTo>
                    <a:lnTo>
                      <a:pt x="101" y="170"/>
                    </a:lnTo>
                    <a:lnTo>
                      <a:pt x="99" y="171"/>
                    </a:lnTo>
                    <a:lnTo>
                      <a:pt x="95" y="172"/>
                    </a:lnTo>
                    <a:lnTo>
                      <a:pt x="91" y="174"/>
                    </a:lnTo>
                    <a:lnTo>
                      <a:pt x="87" y="175"/>
                    </a:lnTo>
                    <a:lnTo>
                      <a:pt x="86" y="175"/>
                    </a:lnTo>
                    <a:lnTo>
                      <a:pt x="86" y="174"/>
                    </a:lnTo>
                    <a:lnTo>
                      <a:pt x="86" y="170"/>
                    </a:lnTo>
                    <a:lnTo>
                      <a:pt x="87" y="162"/>
                    </a:lnTo>
                    <a:lnTo>
                      <a:pt x="91" y="154"/>
                    </a:lnTo>
                    <a:lnTo>
                      <a:pt x="86" y="152"/>
                    </a:lnTo>
                    <a:lnTo>
                      <a:pt x="82" y="150"/>
                    </a:lnTo>
                    <a:lnTo>
                      <a:pt x="80" y="150"/>
                    </a:lnTo>
                    <a:lnTo>
                      <a:pt x="83" y="147"/>
                    </a:lnTo>
                    <a:lnTo>
                      <a:pt x="86" y="144"/>
                    </a:lnTo>
                    <a:lnTo>
                      <a:pt x="91" y="140"/>
                    </a:lnTo>
                    <a:lnTo>
                      <a:pt x="96" y="140"/>
                    </a:lnTo>
                    <a:lnTo>
                      <a:pt x="100" y="140"/>
                    </a:lnTo>
                    <a:lnTo>
                      <a:pt x="105" y="143"/>
                    </a:lnTo>
                    <a:lnTo>
                      <a:pt x="109" y="143"/>
                    </a:lnTo>
                    <a:lnTo>
                      <a:pt x="112" y="143"/>
                    </a:lnTo>
                    <a:lnTo>
                      <a:pt x="113" y="140"/>
                    </a:lnTo>
                    <a:lnTo>
                      <a:pt x="112" y="134"/>
                    </a:lnTo>
                    <a:lnTo>
                      <a:pt x="108" y="123"/>
                    </a:lnTo>
                    <a:lnTo>
                      <a:pt x="105" y="117"/>
                    </a:lnTo>
                    <a:lnTo>
                      <a:pt x="104" y="113"/>
                    </a:lnTo>
                    <a:lnTo>
                      <a:pt x="104" y="108"/>
                    </a:lnTo>
                    <a:lnTo>
                      <a:pt x="105" y="104"/>
                    </a:lnTo>
                    <a:lnTo>
                      <a:pt x="108" y="101"/>
                    </a:lnTo>
                    <a:lnTo>
                      <a:pt x="110" y="99"/>
                    </a:lnTo>
                    <a:lnTo>
                      <a:pt x="106" y="97"/>
                    </a:lnTo>
                    <a:lnTo>
                      <a:pt x="104" y="99"/>
                    </a:lnTo>
                    <a:lnTo>
                      <a:pt x="101" y="100"/>
                    </a:lnTo>
                    <a:lnTo>
                      <a:pt x="99" y="101"/>
                    </a:lnTo>
                    <a:lnTo>
                      <a:pt x="97" y="104"/>
                    </a:lnTo>
                    <a:lnTo>
                      <a:pt x="99" y="105"/>
                    </a:lnTo>
                    <a:lnTo>
                      <a:pt x="100" y="106"/>
                    </a:lnTo>
                    <a:lnTo>
                      <a:pt x="100" y="108"/>
                    </a:lnTo>
                    <a:lnTo>
                      <a:pt x="100" y="110"/>
                    </a:lnTo>
                    <a:lnTo>
                      <a:pt x="97" y="114"/>
                    </a:lnTo>
                    <a:lnTo>
                      <a:pt x="95" y="118"/>
                    </a:lnTo>
                    <a:lnTo>
                      <a:pt x="92" y="121"/>
                    </a:lnTo>
                    <a:lnTo>
                      <a:pt x="91" y="124"/>
                    </a:lnTo>
                    <a:lnTo>
                      <a:pt x="88" y="128"/>
                    </a:lnTo>
                    <a:lnTo>
                      <a:pt x="86" y="131"/>
                    </a:lnTo>
                    <a:lnTo>
                      <a:pt x="83" y="132"/>
                    </a:lnTo>
                    <a:lnTo>
                      <a:pt x="82" y="136"/>
                    </a:lnTo>
                    <a:lnTo>
                      <a:pt x="79" y="140"/>
                    </a:lnTo>
                    <a:lnTo>
                      <a:pt x="74" y="148"/>
                    </a:lnTo>
                    <a:lnTo>
                      <a:pt x="73" y="152"/>
                    </a:lnTo>
                    <a:lnTo>
                      <a:pt x="71" y="154"/>
                    </a:lnTo>
                    <a:lnTo>
                      <a:pt x="67" y="152"/>
                    </a:lnTo>
                    <a:lnTo>
                      <a:pt x="65" y="149"/>
                    </a:lnTo>
                    <a:lnTo>
                      <a:pt x="62" y="144"/>
                    </a:lnTo>
                    <a:lnTo>
                      <a:pt x="60" y="144"/>
                    </a:lnTo>
                    <a:lnTo>
                      <a:pt x="57" y="144"/>
                    </a:lnTo>
                    <a:lnTo>
                      <a:pt x="56" y="144"/>
                    </a:lnTo>
                    <a:lnTo>
                      <a:pt x="51" y="144"/>
                    </a:lnTo>
                    <a:lnTo>
                      <a:pt x="47" y="145"/>
                    </a:lnTo>
                    <a:lnTo>
                      <a:pt x="44" y="147"/>
                    </a:lnTo>
                    <a:lnTo>
                      <a:pt x="43" y="145"/>
                    </a:lnTo>
                    <a:lnTo>
                      <a:pt x="43" y="141"/>
                    </a:lnTo>
                    <a:lnTo>
                      <a:pt x="44" y="132"/>
                    </a:lnTo>
                    <a:lnTo>
                      <a:pt x="48" y="124"/>
                    </a:lnTo>
                    <a:lnTo>
                      <a:pt x="45" y="122"/>
                    </a:lnTo>
                    <a:lnTo>
                      <a:pt x="44" y="121"/>
                    </a:lnTo>
                    <a:lnTo>
                      <a:pt x="42" y="119"/>
                    </a:lnTo>
                    <a:lnTo>
                      <a:pt x="42" y="118"/>
                    </a:lnTo>
                    <a:lnTo>
                      <a:pt x="43" y="115"/>
                    </a:lnTo>
                    <a:lnTo>
                      <a:pt x="47" y="113"/>
                    </a:lnTo>
                    <a:lnTo>
                      <a:pt x="51" y="110"/>
                    </a:lnTo>
                    <a:lnTo>
                      <a:pt x="54" y="110"/>
                    </a:lnTo>
                    <a:lnTo>
                      <a:pt x="58" y="110"/>
                    </a:lnTo>
                    <a:lnTo>
                      <a:pt x="62" y="113"/>
                    </a:lnTo>
                    <a:lnTo>
                      <a:pt x="65" y="115"/>
                    </a:lnTo>
                    <a:lnTo>
                      <a:pt x="67" y="117"/>
                    </a:lnTo>
                    <a:lnTo>
                      <a:pt x="70" y="115"/>
                    </a:lnTo>
                    <a:lnTo>
                      <a:pt x="71" y="113"/>
                    </a:lnTo>
                    <a:lnTo>
                      <a:pt x="70" y="110"/>
                    </a:lnTo>
                    <a:lnTo>
                      <a:pt x="69" y="106"/>
                    </a:lnTo>
                    <a:lnTo>
                      <a:pt x="62" y="101"/>
                    </a:lnTo>
                    <a:lnTo>
                      <a:pt x="58" y="99"/>
                    </a:lnTo>
                    <a:lnTo>
                      <a:pt x="53" y="97"/>
                    </a:lnTo>
                    <a:lnTo>
                      <a:pt x="49" y="99"/>
                    </a:lnTo>
                    <a:lnTo>
                      <a:pt x="47" y="100"/>
                    </a:lnTo>
                    <a:lnTo>
                      <a:pt x="44" y="101"/>
                    </a:lnTo>
                    <a:lnTo>
                      <a:pt x="42" y="104"/>
                    </a:lnTo>
                    <a:lnTo>
                      <a:pt x="40" y="108"/>
                    </a:lnTo>
                    <a:lnTo>
                      <a:pt x="39" y="109"/>
                    </a:lnTo>
                    <a:lnTo>
                      <a:pt x="36" y="108"/>
                    </a:lnTo>
                    <a:lnTo>
                      <a:pt x="32" y="104"/>
                    </a:lnTo>
                    <a:lnTo>
                      <a:pt x="29" y="99"/>
                    </a:lnTo>
                    <a:lnTo>
                      <a:pt x="26" y="95"/>
                    </a:lnTo>
                    <a:lnTo>
                      <a:pt x="25" y="92"/>
                    </a:lnTo>
                    <a:lnTo>
                      <a:pt x="23" y="91"/>
                    </a:lnTo>
                    <a:lnTo>
                      <a:pt x="21" y="88"/>
                    </a:lnTo>
                    <a:lnTo>
                      <a:pt x="18" y="86"/>
                    </a:lnTo>
                    <a:lnTo>
                      <a:pt x="16" y="77"/>
                    </a:lnTo>
                    <a:lnTo>
                      <a:pt x="16" y="75"/>
                    </a:lnTo>
                    <a:lnTo>
                      <a:pt x="10" y="66"/>
                    </a:lnTo>
                    <a:lnTo>
                      <a:pt x="9" y="62"/>
                    </a:lnTo>
                    <a:lnTo>
                      <a:pt x="9" y="57"/>
                    </a:lnTo>
                    <a:lnTo>
                      <a:pt x="9" y="56"/>
                    </a:lnTo>
                    <a:lnTo>
                      <a:pt x="7" y="52"/>
                    </a:lnTo>
                    <a:lnTo>
                      <a:pt x="4" y="45"/>
                    </a:lnTo>
                    <a:lnTo>
                      <a:pt x="3" y="40"/>
                    </a:lnTo>
                    <a:lnTo>
                      <a:pt x="0" y="36"/>
                    </a:lnTo>
                    <a:lnTo>
                      <a:pt x="0" y="35"/>
                    </a:lnTo>
                    <a:lnTo>
                      <a:pt x="1" y="34"/>
                    </a:lnTo>
                    <a:lnTo>
                      <a:pt x="4" y="34"/>
                    </a:lnTo>
                    <a:lnTo>
                      <a:pt x="8" y="34"/>
                    </a:lnTo>
                    <a:lnTo>
                      <a:pt x="10" y="34"/>
                    </a:lnTo>
                    <a:lnTo>
                      <a:pt x="10" y="29"/>
                    </a:lnTo>
                    <a:lnTo>
                      <a:pt x="12" y="21"/>
                    </a:lnTo>
                    <a:lnTo>
                      <a:pt x="12" y="17"/>
                    </a:lnTo>
                    <a:lnTo>
                      <a:pt x="12" y="14"/>
                    </a:lnTo>
                    <a:lnTo>
                      <a:pt x="10" y="12"/>
                    </a:lnTo>
                    <a:lnTo>
                      <a:pt x="10" y="10"/>
                    </a:lnTo>
                    <a:lnTo>
                      <a:pt x="12" y="9"/>
                    </a:lnTo>
                    <a:lnTo>
                      <a:pt x="14" y="10"/>
                    </a:lnTo>
                    <a:lnTo>
                      <a:pt x="21" y="14"/>
                    </a:lnTo>
                    <a:lnTo>
                      <a:pt x="25" y="18"/>
                    </a:lnTo>
                    <a:lnTo>
                      <a:pt x="29" y="23"/>
                    </a:lnTo>
                    <a:lnTo>
                      <a:pt x="31" y="27"/>
                    </a:lnTo>
                    <a:lnTo>
                      <a:pt x="31" y="31"/>
                    </a:lnTo>
                    <a:lnTo>
                      <a:pt x="31" y="33"/>
                    </a:lnTo>
                    <a:lnTo>
                      <a:pt x="31" y="35"/>
                    </a:lnTo>
                    <a:lnTo>
                      <a:pt x="32" y="38"/>
                    </a:lnTo>
                    <a:lnTo>
                      <a:pt x="34" y="40"/>
                    </a:lnTo>
                    <a:lnTo>
                      <a:pt x="36" y="44"/>
                    </a:lnTo>
                    <a:lnTo>
                      <a:pt x="38" y="47"/>
                    </a:lnTo>
                    <a:lnTo>
                      <a:pt x="36" y="49"/>
                    </a:lnTo>
                    <a:lnTo>
                      <a:pt x="34" y="53"/>
                    </a:lnTo>
                    <a:lnTo>
                      <a:pt x="31" y="57"/>
                    </a:lnTo>
                    <a:lnTo>
                      <a:pt x="31" y="61"/>
                    </a:lnTo>
                    <a:lnTo>
                      <a:pt x="32" y="66"/>
                    </a:lnTo>
                    <a:lnTo>
                      <a:pt x="35" y="71"/>
                    </a:lnTo>
                    <a:lnTo>
                      <a:pt x="38" y="75"/>
                    </a:lnTo>
                    <a:lnTo>
                      <a:pt x="42" y="77"/>
                    </a:lnTo>
                    <a:lnTo>
                      <a:pt x="44" y="77"/>
                    </a:lnTo>
                    <a:lnTo>
                      <a:pt x="45" y="74"/>
                    </a:lnTo>
                    <a:lnTo>
                      <a:pt x="47" y="70"/>
                    </a:lnTo>
                    <a:lnTo>
                      <a:pt x="47" y="65"/>
                    </a:lnTo>
                    <a:lnTo>
                      <a:pt x="48" y="52"/>
                    </a:lnTo>
                    <a:lnTo>
                      <a:pt x="48" y="49"/>
                    </a:lnTo>
                    <a:lnTo>
                      <a:pt x="47" y="45"/>
                    </a:lnTo>
                    <a:lnTo>
                      <a:pt x="42" y="40"/>
                    </a:lnTo>
                    <a:lnTo>
                      <a:pt x="36" y="33"/>
                    </a:lnTo>
                    <a:lnTo>
                      <a:pt x="35" y="27"/>
                    </a:lnTo>
                    <a:lnTo>
                      <a:pt x="36" y="23"/>
                    </a:lnTo>
                    <a:lnTo>
                      <a:pt x="38" y="21"/>
                    </a:lnTo>
                    <a:lnTo>
                      <a:pt x="40" y="20"/>
                    </a:lnTo>
                    <a:lnTo>
                      <a:pt x="43" y="20"/>
                    </a:lnTo>
                    <a:lnTo>
                      <a:pt x="45" y="20"/>
                    </a:lnTo>
                    <a:lnTo>
                      <a:pt x="45" y="18"/>
                    </a:lnTo>
                    <a:lnTo>
                      <a:pt x="45" y="13"/>
                    </a:lnTo>
                    <a:lnTo>
                      <a:pt x="48" y="9"/>
                    </a:lnTo>
                    <a:lnTo>
                      <a:pt x="49" y="7"/>
                    </a:lnTo>
                    <a:lnTo>
                      <a:pt x="51" y="8"/>
                    </a:lnTo>
                    <a:lnTo>
                      <a:pt x="53" y="9"/>
                    </a:lnTo>
                    <a:lnTo>
                      <a:pt x="57" y="10"/>
                    </a:lnTo>
                    <a:lnTo>
                      <a:pt x="60" y="5"/>
                    </a:lnTo>
                    <a:lnTo>
                      <a:pt x="64" y="1"/>
                    </a:lnTo>
                    <a:lnTo>
                      <a:pt x="65" y="0"/>
                    </a:lnTo>
                    <a:lnTo>
                      <a:pt x="69" y="1"/>
                    </a:lnTo>
                    <a:lnTo>
                      <a:pt x="71" y="5"/>
                    </a:lnTo>
                    <a:lnTo>
                      <a:pt x="74" y="8"/>
                    </a:lnTo>
                    <a:lnTo>
                      <a:pt x="74" y="10"/>
                    </a:lnTo>
                    <a:lnTo>
                      <a:pt x="77" y="9"/>
                    </a:lnTo>
                    <a:lnTo>
                      <a:pt x="79" y="7"/>
                    </a:lnTo>
                    <a:lnTo>
                      <a:pt x="82" y="5"/>
                    </a:lnTo>
                    <a:lnTo>
                      <a:pt x="84" y="5"/>
                    </a:lnTo>
                    <a:lnTo>
                      <a:pt x="84" y="7"/>
                    </a:lnTo>
                    <a:lnTo>
                      <a:pt x="86" y="12"/>
                    </a:lnTo>
                    <a:lnTo>
                      <a:pt x="87" y="20"/>
                    </a:lnTo>
                    <a:lnTo>
                      <a:pt x="91" y="20"/>
                    </a:lnTo>
                    <a:lnTo>
                      <a:pt x="93" y="22"/>
                    </a:lnTo>
                    <a:lnTo>
                      <a:pt x="95" y="25"/>
                    </a:lnTo>
                    <a:lnTo>
                      <a:pt x="95" y="29"/>
                    </a:lnTo>
                    <a:lnTo>
                      <a:pt x="95" y="33"/>
                    </a:lnTo>
                    <a:lnTo>
                      <a:pt x="93" y="36"/>
                    </a:lnTo>
                    <a:lnTo>
                      <a:pt x="91" y="42"/>
                    </a:lnTo>
                    <a:lnTo>
                      <a:pt x="87" y="45"/>
                    </a:lnTo>
                    <a:lnTo>
                      <a:pt x="86" y="48"/>
                    </a:lnTo>
                    <a:lnTo>
                      <a:pt x="84" y="49"/>
                    </a:lnTo>
                    <a:lnTo>
                      <a:pt x="86" y="60"/>
                    </a:lnTo>
                    <a:lnTo>
                      <a:pt x="87" y="62"/>
                    </a:lnTo>
                    <a:lnTo>
                      <a:pt x="89" y="66"/>
                    </a:lnTo>
                    <a:lnTo>
                      <a:pt x="93" y="67"/>
                    </a:lnTo>
                    <a:lnTo>
                      <a:pt x="97" y="70"/>
                    </a:lnTo>
                    <a:lnTo>
                      <a:pt x="109" y="71"/>
                    </a:lnTo>
                    <a:lnTo>
                      <a:pt x="122" y="74"/>
                    </a:lnTo>
                    <a:lnTo>
                      <a:pt x="137" y="78"/>
                    </a:lnTo>
                    <a:lnTo>
                      <a:pt x="147" y="80"/>
                    </a:lnTo>
                    <a:lnTo>
                      <a:pt x="152" y="80"/>
                    </a:lnTo>
                    <a:lnTo>
                      <a:pt x="156" y="80"/>
                    </a:lnTo>
                    <a:lnTo>
                      <a:pt x="157" y="78"/>
                    </a:lnTo>
                    <a:lnTo>
                      <a:pt x="157" y="75"/>
                    </a:lnTo>
                    <a:lnTo>
                      <a:pt x="154" y="74"/>
                    </a:lnTo>
                    <a:lnTo>
                      <a:pt x="141" y="70"/>
                    </a:lnTo>
                    <a:lnTo>
                      <a:pt x="130" y="67"/>
                    </a:lnTo>
                    <a:lnTo>
                      <a:pt x="121" y="65"/>
                    </a:lnTo>
                    <a:lnTo>
                      <a:pt x="113" y="61"/>
                    </a:lnTo>
                    <a:lnTo>
                      <a:pt x="108" y="57"/>
                    </a:lnTo>
                    <a:lnTo>
                      <a:pt x="102" y="52"/>
                    </a:lnTo>
                    <a:lnTo>
                      <a:pt x="100" y="47"/>
                    </a:lnTo>
                    <a:lnTo>
                      <a:pt x="97" y="40"/>
                    </a:lnTo>
                    <a:lnTo>
                      <a:pt x="97" y="33"/>
                    </a:lnTo>
                    <a:lnTo>
                      <a:pt x="97" y="27"/>
                    </a:lnTo>
                    <a:lnTo>
                      <a:pt x="99" y="22"/>
                    </a:lnTo>
                    <a:lnTo>
                      <a:pt x="101" y="18"/>
                    </a:lnTo>
                    <a:lnTo>
                      <a:pt x="105" y="14"/>
                    </a:lnTo>
                    <a:lnTo>
                      <a:pt x="109" y="10"/>
                    </a:lnTo>
                    <a:lnTo>
                      <a:pt x="113" y="8"/>
                    </a:lnTo>
                    <a:lnTo>
                      <a:pt x="118" y="7"/>
                    </a:lnTo>
                    <a:lnTo>
                      <a:pt x="123" y="7"/>
                    </a:lnTo>
                    <a:lnTo>
                      <a:pt x="128" y="7"/>
                    </a:lnTo>
                    <a:lnTo>
                      <a:pt x="132" y="8"/>
                    </a:lnTo>
                    <a:lnTo>
                      <a:pt x="145" y="14"/>
                    </a:lnTo>
                    <a:lnTo>
                      <a:pt x="153" y="18"/>
                    </a:lnTo>
                    <a:lnTo>
                      <a:pt x="157" y="20"/>
                    </a:lnTo>
                    <a:lnTo>
                      <a:pt x="158" y="20"/>
                    </a:lnTo>
                    <a:lnTo>
                      <a:pt x="159" y="18"/>
                    </a:lnTo>
                    <a:lnTo>
                      <a:pt x="161" y="14"/>
                    </a:lnTo>
                    <a:lnTo>
                      <a:pt x="161" y="12"/>
                    </a:lnTo>
                    <a:lnTo>
                      <a:pt x="162" y="10"/>
                    </a:lnTo>
                    <a:lnTo>
                      <a:pt x="165" y="12"/>
                    </a:lnTo>
                    <a:lnTo>
                      <a:pt x="167" y="14"/>
                    </a:lnTo>
                    <a:lnTo>
                      <a:pt x="171" y="18"/>
                    </a:lnTo>
                    <a:lnTo>
                      <a:pt x="171" y="25"/>
                    </a:lnTo>
                    <a:lnTo>
                      <a:pt x="171" y="29"/>
                    </a:lnTo>
                    <a:lnTo>
                      <a:pt x="169" y="31"/>
                    </a:lnTo>
                    <a:lnTo>
                      <a:pt x="166" y="34"/>
                    </a:lnTo>
                    <a:lnTo>
                      <a:pt x="162" y="36"/>
                    </a:lnTo>
                    <a:lnTo>
                      <a:pt x="161" y="38"/>
                    </a:lnTo>
                    <a:lnTo>
                      <a:pt x="156" y="42"/>
                    </a:lnTo>
                    <a:lnTo>
                      <a:pt x="148" y="43"/>
                    </a:lnTo>
                    <a:lnTo>
                      <a:pt x="140" y="42"/>
                    </a:lnTo>
                    <a:lnTo>
                      <a:pt x="134" y="38"/>
                    </a:lnTo>
                    <a:lnTo>
                      <a:pt x="124" y="33"/>
                    </a:lnTo>
                    <a:lnTo>
                      <a:pt x="121" y="30"/>
                    </a:lnTo>
                    <a:lnTo>
                      <a:pt x="117" y="29"/>
                    </a:lnTo>
                    <a:lnTo>
                      <a:pt x="114" y="29"/>
                    </a:lnTo>
                    <a:lnTo>
                      <a:pt x="113" y="30"/>
                    </a:lnTo>
                    <a:lnTo>
                      <a:pt x="112" y="33"/>
                    </a:lnTo>
                    <a:lnTo>
                      <a:pt x="110" y="34"/>
                    </a:lnTo>
                    <a:lnTo>
                      <a:pt x="112" y="36"/>
                    </a:lnTo>
                    <a:lnTo>
                      <a:pt x="113" y="39"/>
                    </a:lnTo>
                    <a:lnTo>
                      <a:pt x="114" y="40"/>
                    </a:lnTo>
                    <a:lnTo>
                      <a:pt x="117" y="42"/>
                    </a:lnTo>
                    <a:lnTo>
                      <a:pt x="124" y="44"/>
                    </a:lnTo>
                    <a:lnTo>
                      <a:pt x="132" y="47"/>
                    </a:lnTo>
                    <a:lnTo>
                      <a:pt x="136" y="47"/>
                    </a:lnTo>
                    <a:lnTo>
                      <a:pt x="143" y="48"/>
                    </a:lnTo>
                    <a:lnTo>
                      <a:pt x="150" y="51"/>
                    </a:lnTo>
                    <a:lnTo>
                      <a:pt x="153" y="52"/>
                    </a:lnTo>
                    <a:lnTo>
                      <a:pt x="157" y="53"/>
                    </a:lnTo>
                    <a:lnTo>
                      <a:pt x="165" y="56"/>
                    </a:lnTo>
                    <a:lnTo>
                      <a:pt x="170" y="62"/>
                    </a:lnTo>
                    <a:lnTo>
                      <a:pt x="174" y="69"/>
                    </a:lnTo>
                    <a:lnTo>
                      <a:pt x="175" y="77"/>
                    </a:lnTo>
                    <a:lnTo>
                      <a:pt x="174" y="86"/>
                    </a:lnTo>
                    <a:lnTo>
                      <a:pt x="171" y="88"/>
                    </a:lnTo>
                    <a:lnTo>
                      <a:pt x="170" y="91"/>
                    </a:lnTo>
                    <a:lnTo>
                      <a:pt x="166" y="93"/>
                    </a:lnTo>
                    <a:lnTo>
                      <a:pt x="163" y="95"/>
                    </a:lnTo>
                    <a:lnTo>
                      <a:pt x="154" y="96"/>
                    </a:lnTo>
                    <a:lnTo>
                      <a:pt x="15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8" name="Freeform 326"/>
              <p:cNvSpPr>
                <a:spLocks/>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9" name="Freeform 327"/>
              <p:cNvSpPr>
                <a:spLocks/>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0" name="Freeform 328"/>
              <p:cNvSpPr>
                <a:spLocks/>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1" name="Freeform 329"/>
              <p:cNvSpPr>
                <a:spLocks/>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2" name="Freeform 330"/>
              <p:cNvSpPr>
                <a:spLocks/>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 name="Freeform 331"/>
              <p:cNvSpPr>
                <a:spLocks/>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 name="Freeform 332"/>
              <p:cNvSpPr>
                <a:spLocks/>
              </p:cNvSpPr>
              <p:nvPr userDrawn="1"/>
            </p:nvSpPr>
            <p:spPr bwMode="auto">
              <a:xfrm>
                <a:off x="143" y="177"/>
                <a:ext cx="15" cy="32"/>
              </a:xfrm>
              <a:custGeom>
                <a:avLst/>
                <a:gdLst>
                  <a:gd name="T0" fmla="*/ 0 w 46"/>
                  <a:gd name="T1" fmla="*/ 0 h 97"/>
                  <a:gd name="T2" fmla="*/ 0 w 46"/>
                  <a:gd name="T3" fmla="*/ 0 h 97"/>
                  <a:gd name="T4" fmla="*/ 0 w 46"/>
                  <a:gd name="T5" fmla="*/ 0 h 97"/>
                  <a:gd name="T6" fmla="*/ 0 w 46"/>
                  <a:gd name="T7" fmla="*/ 0 h 97"/>
                  <a:gd name="T8" fmla="*/ 0 w 46"/>
                  <a:gd name="T9" fmla="*/ 0 h 97"/>
                  <a:gd name="T10" fmla="*/ 0 w 46"/>
                  <a:gd name="T11" fmla="*/ 0 h 97"/>
                  <a:gd name="T12" fmla="*/ 0 w 46"/>
                  <a:gd name="T13" fmla="*/ 0 h 97"/>
                  <a:gd name="T14" fmla="*/ 0 w 46"/>
                  <a:gd name="T15" fmla="*/ 0 h 97"/>
                  <a:gd name="T16" fmla="*/ 0 w 46"/>
                  <a:gd name="T17" fmla="*/ 0 h 97"/>
                  <a:gd name="T18" fmla="*/ 0 w 46"/>
                  <a:gd name="T19" fmla="*/ 0 h 97"/>
                  <a:gd name="T20" fmla="*/ 0 w 46"/>
                  <a:gd name="T21" fmla="*/ 0 h 97"/>
                  <a:gd name="T22" fmla="*/ 0 w 46"/>
                  <a:gd name="T23" fmla="*/ 0 h 97"/>
                  <a:gd name="T24" fmla="*/ 0 w 46"/>
                  <a:gd name="T25" fmla="*/ 0 h 97"/>
                  <a:gd name="T26" fmla="*/ 0 w 46"/>
                  <a:gd name="T27" fmla="*/ 0 h 97"/>
                  <a:gd name="T28" fmla="*/ 0 w 46"/>
                  <a:gd name="T29" fmla="*/ 0 h 97"/>
                  <a:gd name="T30" fmla="*/ 0 w 46"/>
                  <a:gd name="T31" fmla="*/ 0 h 97"/>
                  <a:gd name="T32" fmla="*/ 0 w 46"/>
                  <a:gd name="T33" fmla="*/ 0 h 97"/>
                  <a:gd name="T34" fmla="*/ 0 w 46"/>
                  <a:gd name="T35" fmla="*/ 0 h 97"/>
                  <a:gd name="T36" fmla="*/ 0 w 46"/>
                  <a:gd name="T37" fmla="*/ 0 h 97"/>
                  <a:gd name="T38" fmla="*/ 0 w 46"/>
                  <a:gd name="T39" fmla="*/ 0 h 97"/>
                  <a:gd name="T40" fmla="*/ 0 w 46"/>
                  <a:gd name="T41" fmla="*/ 0 h 97"/>
                  <a:gd name="T42" fmla="*/ 0 w 46"/>
                  <a:gd name="T43" fmla="*/ 0 h 97"/>
                  <a:gd name="T44" fmla="*/ 0 w 46"/>
                  <a:gd name="T45" fmla="*/ 0 h 97"/>
                  <a:gd name="T46" fmla="*/ 0 w 46"/>
                  <a:gd name="T47" fmla="*/ 0 h 97"/>
                  <a:gd name="T48" fmla="*/ 0 w 46"/>
                  <a:gd name="T49" fmla="*/ 0 h 97"/>
                  <a:gd name="T50" fmla="*/ 0 w 46"/>
                  <a:gd name="T51" fmla="*/ 0 h 97"/>
                  <a:gd name="T52" fmla="*/ 0 w 46"/>
                  <a:gd name="T53" fmla="*/ 0 h 97"/>
                  <a:gd name="T54" fmla="*/ 0 w 46"/>
                  <a:gd name="T55" fmla="*/ 0 h 97"/>
                  <a:gd name="T56" fmla="*/ 0 w 46"/>
                  <a:gd name="T57" fmla="*/ 0 h 97"/>
                  <a:gd name="T58" fmla="*/ 0 w 46"/>
                  <a:gd name="T59" fmla="*/ 0 h 97"/>
                  <a:gd name="T60" fmla="*/ 0 w 46"/>
                  <a:gd name="T61" fmla="*/ 0 h 97"/>
                  <a:gd name="T62" fmla="*/ 0 w 46"/>
                  <a:gd name="T63" fmla="*/ 0 h 97"/>
                  <a:gd name="T64" fmla="*/ 0 w 46"/>
                  <a:gd name="T65" fmla="*/ 0 h 97"/>
                  <a:gd name="T66" fmla="*/ 0 w 46"/>
                  <a:gd name="T67" fmla="*/ 0 h 97"/>
                  <a:gd name="T68" fmla="*/ 0 w 46"/>
                  <a:gd name="T69" fmla="*/ 0 h 97"/>
                  <a:gd name="T70" fmla="*/ 0 w 46"/>
                  <a:gd name="T71" fmla="*/ 0 h 97"/>
                  <a:gd name="T72" fmla="*/ 0 w 46"/>
                  <a:gd name="T73" fmla="*/ 0 h 97"/>
                  <a:gd name="T74" fmla="*/ 0 w 46"/>
                  <a:gd name="T75" fmla="*/ 0 h 97"/>
                  <a:gd name="T76" fmla="*/ 0 w 46"/>
                  <a:gd name="T77" fmla="*/ 0 h 97"/>
                  <a:gd name="T78" fmla="*/ 0 w 46"/>
                  <a:gd name="T79" fmla="*/ 0 h 97"/>
                  <a:gd name="T80" fmla="*/ 0 w 46"/>
                  <a:gd name="T81" fmla="*/ 0 h 97"/>
                  <a:gd name="T82" fmla="*/ 0 w 46"/>
                  <a:gd name="T83" fmla="*/ 0 h 97"/>
                  <a:gd name="T84" fmla="*/ 0 w 46"/>
                  <a:gd name="T85" fmla="*/ 0 h 97"/>
                  <a:gd name="T86" fmla="*/ 0 w 46"/>
                  <a:gd name="T87" fmla="*/ 0 h 97"/>
                  <a:gd name="T88" fmla="*/ 0 w 46"/>
                  <a:gd name="T89" fmla="*/ 0 h 97"/>
                  <a:gd name="T90" fmla="*/ 0 w 46"/>
                  <a:gd name="T91" fmla="*/ 0 h 97"/>
                  <a:gd name="T92" fmla="*/ 0 w 46"/>
                  <a:gd name="T93" fmla="*/ 0 h 97"/>
                  <a:gd name="T94" fmla="*/ 0 w 46"/>
                  <a:gd name="T95" fmla="*/ 0 h 97"/>
                  <a:gd name="T96" fmla="*/ 0 w 46"/>
                  <a:gd name="T97" fmla="*/ 0 h 97"/>
                  <a:gd name="T98" fmla="*/ 0 w 46"/>
                  <a:gd name="T99" fmla="*/ 0 h 97"/>
                  <a:gd name="T100" fmla="*/ 0 w 46"/>
                  <a:gd name="T101" fmla="*/ 0 h 97"/>
                  <a:gd name="T102" fmla="*/ 0 w 46"/>
                  <a:gd name="T103" fmla="*/ 0 h 97"/>
                  <a:gd name="T104" fmla="*/ 0 w 46"/>
                  <a:gd name="T105" fmla="*/ 0 h 97"/>
                  <a:gd name="T106" fmla="*/ 0 w 46"/>
                  <a:gd name="T107" fmla="*/ 0 h 97"/>
                  <a:gd name="T108" fmla="*/ 0 w 46"/>
                  <a:gd name="T109" fmla="*/ 0 h 97"/>
                  <a:gd name="T110" fmla="*/ 0 w 46"/>
                  <a:gd name="T111" fmla="*/ 0 h 97"/>
                  <a:gd name="T112" fmla="*/ 0 w 46"/>
                  <a:gd name="T113" fmla="*/ 0 h 97"/>
                  <a:gd name="T114" fmla="*/ 0 w 46"/>
                  <a:gd name="T115" fmla="*/ 0 h 97"/>
                  <a:gd name="T116" fmla="*/ 0 w 46"/>
                  <a:gd name="T117" fmla="*/ 0 h 97"/>
                  <a:gd name="T118" fmla="*/ 0 w 46"/>
                  <a:gd name="T119" fmla="*/ 0 h 97"/>
                  <a:gd name="T120" fmla="*/ 0 w 46"/>
                  <a:gd name="T121" fmla="*/ 0 h 97"/>
                  <a:gd name="T122" fmla="*/ 0 w 46"/>
                  <a:gd name="T123" fmla="*/ 0 h 97"/>
                  <a:gd name="T124" fmla="*/ 0 w 46"/>
                  <a:gd name="T125" fmla="*/ 0 h 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6" h="97">
                    <a:moveTo>
                      <a:pt x="11" y="0"/>
                    </a:moveTo>
                    <a:lnTo>
                      <a:pt x="11" y="1"/>
                    </a:lnTo>
                    <a:lnTo>
                      <a:pt x="8" y="13"/>
                    </a:lnTo>
                    <a:lnTo>
                      <a:pt x="7" y="15"/>
                    </a:lnTo>
                    <a:lnTo>
                      <a:pt x="8" y="19"/>
                    </a:lnTo>
                    <a:lnTo>
                      <a:pt x="11" y="20"/>
                    </a:lnTo>
                    <a:lnTo>
                      <a:pt x="12" y="22"/>
                    </a:lnTo>
                    <a:lnTo>
                      <a:pt x="13" y="24"/>
                    </a:lnTo>
                    <a:lnTo>
                      <a:pt x="13" y="28"/>
                    </a:lnTo>
                    <a:lnTo>
                      <a:pt x="13" y="33"/>
                    </a:lnTo>
                    <a:lnTo>
                      <a:pt x="13" y="35"/>
                    </a:lnTo>
                    <a:lnTo>
                      <a:pt x="12" y="33"/>
                    </a:lnTo>
                    <a:lnTo>
                      <a:pt x="11" y="31"/>
                    </a:lnTo>
                    <a:lnTo>
                      <a:pt x="8" y="27"/>
                    </a:lnTo>
                    <a:lnTo>
                      <a:pt x="6" y="25"/>
                    </a:lnTo>
                    <a:lnTo>
                      <a:pt x="0" y="27"/>
                    </a:lnTo>
                    <a:lnTo>
                      <a:pt x="0" y="28"/>
                    </a:lnTo>
                    <a:lnTo>
                      <a:pt x="3" y="31"/>
                    </a:lnTo>
                    <a:lnTo>
                      <a:pt x="4" y="36"/>
                    </a:lnTo>
                    <a:lnTo>
                      <a:pt x="8" y="41"/>
                    </a:lnTo>
                    <a:lnTo>
                      <a:pt x="11" y="44"/>
                    </a:lnTo>
                    <a:lnTo>
                      <a:pt x="13" y="45"/>
                    </a:lnTo>
                    <a:lnTo>
                      <a:pt x="15" y="46"/>
                    </a:lnTo>
                    <a:lnTo>
                      <a:pt x="13" y="48"/>
                    </a:lnTo>
                    <a:lnTo>
                      <a:pt x="11" y="48"/>
                    </a:lnTo>
                    <a:lnTo>
                      <a:pt x="9" y="48"/>
                    </a:lnTo>
                    <a:lnTo>
                      <a:pt x="8" y="48"/>
                    </a:lnTo>
                    <a:lnTo>
                      <a:pt x="8" y="49"/>
                    </a:lnTo>
                    <a:lnTo>
                      <a:pt x="9" y="53"/>
                    </a:lnTo>
                    <a:lnTo>
                      <a:pt x="11" y="57"/>
                    </a:lnTo>
                    <a:lnTo>
                      <a:pt x="15" y="60"/>
                    </a:lnTo>
                    <a:lnTo>
                      <a:pt x="18" y="63"/>
                    </a:lnTo>
                    <a:lnTo>
                      <a:pt x="20" y="66"/>
                    </a:lnTo>
                    <a:lnTo>
                      <a:pt x="18" y="67"/>
                    </a:lnTo>
                    <a:lnTo>
                      <a:pt x="16" y="66"/>
                    </a:lnTo>
                    <a:lnTo>
                      <a:pt x="15" y="66"/>
                    </a:lnTo>
                    <a:lnTo>
                      <a:pt x="13" y="67"/>
                    </a:lnTo>
                    <a:lnTo>
                      <a:pt x="17" y="75"/>
                    </a:lnTo>
                    <a:lnTo>
                      <a:pt x="20" y="79"/>
                    </a:lnTo>
                    <a:lnTo>
                      <a:pt x="22" y="80"/>
                    </a:lnTo>
                    <a:lnTo>
                      <a:pt x="30" y="84"/>
                    </a:lnTo>
                    <a:lnTo>
                      <a:pt x="31" y="85"/>
                    </a:lnTo>
                    <a:lnTo>
                      <a:pt x="30" y="86"/>
                    </a:lnTo>
                    <a:lnTo>
                      <a:pt x="29" y="86"/>
                    </a:lnTo>
                    <a:lnTo>
                      <a:pt x="28" y="86"/>
                    </a:lnTo>
                    <a:lnTo>
                      <a:pt x="25" y="86"/>
                    </a:lnTo>
                    <a:lnTo>
                      <a:pt x="22" y="86"/>
                    </a:lnTo>
                    <a:lnTo>
                      <a:pt x="25" y="93"/>
                    </a:lnTo>
                    <a:lnTo>
                      <a:pt x="28" y="95"/>
                    </a:lnTo>
                    <a:lnTo>
                      <a:pt x="30" y="97"/>
                    </a:lnTo>
                    <a:lnTo>
                      <a:pt x="31" y="97"/>
                    </a:lnTo>
                    <a:lnTo>
                      <a:pt x="33" y="93"/>
                    </a:lnTo>
                    <a:lnTo>
                      <a:pt x="37" y="89"/>
                    </a:lnTo>
                    <a:lnTo>
                      <a:pt x="42" y="86"/>
                    </a:lnTo>
                    <a:lnTo>
                      <a:pt x="44" y="86"/>
                    </a:lnTo>
                    <a:lnTo>
                      <a:pt x="46" y="86"/>
                    </a:lnTo>
                    <a:lnTo>
                      <a:pt x="46" y="85"/>
                    </a:lnTo>
                    <a:lnTo>
                      <a:pt x="46" y="81"/>
                    </a:lnTo>
                    <a:lnTo>
                      <a:pt x="46" y="77"/>
                    </a:lnTo>
                    <a:lnTo>
                      <a:pt x="44" y="75"/>
                    </a:lnTo>
                    <a:lnTo>
                      <a:pt x="44" y="71"/>
                    </a:lnTo>
                    <a:lnTo>
                      <a:pt x="44" y="70"/>
                    </a:lnTo>
                    <a:lnTo>
                      <a:pt x="42" y="71"/>
                    </a:lnTo>
                    <a:lnTo>
                      <a:pt x="39" y="75"/>
                    </a:lnTo>
                    <a:lnTo>
                      <a:pt x="35" y="76"/>
                    </a:lnTo>
                    <a:lnTo>
                      <a:pt x="31" y="75"/>
                    </a:lnTo>
                    <a:lnTo>
                      <a:pt x="29" y="73"/>
                    </a:lnTo>
                    <a:lnTo>
                      <a:pt x="26" y="70"/>
                    </a:lnTo>
                    <a:lnTo>
                      <a:pt x="24" y="66"/>
                    </a:lnTo>
                    <a:lnTo>
                      <a:pt x="20" y="54"/>
                    </a:lnTo>
                    <a:lnTo>
                      <a:pt x="18" y="38"/>
                    </a:lnTo>
                    <a:lnTo>
                      <a:pt x="20" y="32"/>
                    </a:lnTo>
                    <a:lnTo>
                      <a:pt x="20" y="23"/>
                    </a:lnTo>
                    <a:lnTo>
                      <a:pt x="20" y="16"/>
                    </a:lnTo>
                    <a:lnTo>
                      <a:pt x="18" y="11"/>
                    </a:lnTo>
                    <a:lnTo>
                      <a:pt x="17" y="7"/>
                    </a:lnTo>
                    <a:lnTo>
                      <a:pt x="15" y="3"/>
                    </a:lnTo>
                    <a:lnTo>
                      <a:pt x="12" y="1"/>
                    </a:lnTo>
                    <a:lnTo>
                      <a:pt x="11"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 name="Freeform 333"/>
              <p:cNvSpPr>
                <a:spLocks/>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 name="Freeform 334"/>
              <p:cNvSpPr>
                <a:spLocks/>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 name="Freeform 335"/>
              <p:cNvSpPr>
                <a:spLocks/>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 name="Freeform 336"/>
              <p:cNvSpPr>
                <a:spLocks/>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 name="Freeform 337"/>
              <p:cNvSpPr>
                <a:spLocks/>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 name="Freeform 338"/>
              <p:cNvSpPr>
                <a:spLocks/>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 name="Freeform 339"/>
              <p:cNvSpPr>
                <a:spLocks/>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 name="Freeform 340"/>
              <p:cNvSpPr>
                <a:spLocks/>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 name="Freeform 341"/>
              <p:cNvSpPr>
                <a:spLocks/>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 name="Freeform 342"/>
              <p:cNvSpPr>
                <a:spLocks/>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 name="Freeform 343"/>
              <p:cNvSpPr>
                <a:spLocks/>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 name="Freeform 344"/>
              <p:cNvSpPr>
                <a:spLocks/>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 name="Freeform 345"/>
              <p:cNvSpPr>
                <a:spLocks/>
              </p:cNvSpPr>
              <p:nvPr userDrawn="1"/>
            </p:nvSpPr>
            <p:spPr bwMode="auto">
              <a:xfrm>
                <a:off x="249" y="177"/>
                <a:ext cx="15" cy="32"/>
              </a:xfrm>
              <a:custGeom>
                <a:avLst/>
                <a:gdLst>
                  <a:gd name="T0" fmla="*/ 0 w 47"/>
                  <a:gd name="T1" fmla="*/ 0 h 97"/>
                  <a:gd name="T2" fmla="*/ 0 w 47"/>
                  <a:gd name="T3" fmla="*/ 0 h 97"/>
                  <a:gd name="T4" fmla="*/ 0 w 47"/>
                  <a:gd name="T5" fmla="*/ 0 h 97"/>
                  <a:gd name="T6" fmla="*/ 0 w 47"/>
                  <a:gd name="T7" fmla="*/ 0 h 97"/>
                  <a:gd name="T8" fmla="*/ 0 w 47"/>
                  <a:gd name="T9" fmla="*/ 0 h 97"/>
                  <a:gd name="T10" fmla="*/ 0 w 47"/>
                  <a:gd name="T11" fmla="*/ 0 h 97"/>
                  <a:gd name="T12" fmla="*/ 0 w 47"/>
                  <a:gd name="T13" fmla="*/ 0 h 97"/>
                  <a:gd name="T14" fmla="*/ 0 w 47"/>
                  <a:gd name="T15" fmla="*/ 0 h 97"/>
                  <a:gd name="T16" fmla="*/ 0 w 47"/>
                  <a:gd name="T17" fmla="*/ 0 h 97"/>
                  <a:gd name="T18" fmla="*/ 0 w 47"/>
                  <a:gd name="T19" fmla="*/ 0 h 97"/>
                  <a:gd name="T20" fmla="*/ 0 w 47"/>
                  <a:gd name="T21" fmla="*/ 0 h 97"/>
                  <a:gd name="T22" fmla="*/ 0 w 47"/>
                  <a:gd name="T23" fmla="*/ 0 h 97"/>
                  <a:gd name="T24" fmla="*/ 0 w 47"/>
                  <a:gd name="T25" fmla="*/ 0 h 97"/>
                  <a:gd name="T26" fmla="*/ 0 w 47"/>
                  <a:gd name="T27" fmla="*/ 0 h 97"/>
                  <a:gd name="T28" fmla="*/ 0 w 47"/>
                  <a:gd name="T29" fmla="*/ 0 h 97"/>
                  <a:gd name="T30" fmla="*/ 0 w 47"/>
                  <a:gd name="T31" fmla="*/ 0 h 97"/>
                  <a:gd name="T32" fmla="*/ 0 w 47"/>
                  <a:gd name="T33" fmla="*/ 0 h 97"/>
                  <a:gd name="T34" fmla="*/ 0 w 47"/>
                  <a:gd name="T35" fmla="*/ 0 h 97"/>
                  <a:gd name="T36" fmla="*/ 0 w 47"/>
                  <a:gd name="T37" fmla="*/ 0 h 97"/>
                  <a:gd name="T38" fmla="*/ 0 w 47"/>
                  <a:gd name="T39" fmla="*/ 0 h 97"/>
                  <a:gd name="T40" fmla="*/ 0 w 47"/>
                  <a:gd name="T41" fmla="*/ 0 h 97"/>
                  <a:gd name="T42" fmla="*/ 0 w 47"/>
                  <a:gd name="T43" fmla="*/ 0 h 97"/>
                  <a:gd name="T44" fmla="*/ 0 w 47"/>
                  <a:gd name="T45" fmla="*/ 0 h 97"/>
                  <a:gd name="T46" fmla="*/ 0 w 47"/>
                  <a:gd name="T47" fmla="*/ 0 h 97"/>
                  <a:gd name="T48" fmla="*/ 0 w 47"/>
                  <a:gd name="T49" fmla="*/ 0 h 97"/>
                  <a:gd name="T50" fmla="*/ 0 w 47"/>
                  <a:gd name="T51" fmla="*/ 0 h 97"/>
                  <a:gd name="T52" fmla="*/ 0 w 47"/>
                  <a:gd name="T53" fmla="*/ 0 h 97"/>
                  <a:gd name="T54" fmla="*/ 0 w 47"/>
                  <a:gd name="T55" fmla="*/ 0 h 97"/>
                  <a:gd name="T56" fmla="*/ 0 w 47"/>
                  <a:gd name="T57" fmla="*/ 0 h 97"/>
                  <a:gd name="T58" fmla="*/ 0 w 47"/>
                  <a:gd name="T59" fmla="*/ 0 h 97"/>
                  <a:gd name="T60" fmla="*/ 0 w 47"/>
                  <a:gd name="T61" fmla="*/ 0 h 97"/>
                  <a:gd name="T62" fmla="*/ 0 w 47"/>
                  <a:gd name="T63" fmla="*/ 0 h 97"/>
                  <a:gd name="T64" fmla="*/ 0 w 47"/>
                  <a:gd name="T65" fmla="*/ 0 h 97"/>
                  <a:gd name="T66" fmla="*/ 0 w 47"/>
                  <a:gd name="T67" fmla="*/ 0 h 97"/>
                  <a:gd name="T68" fmla="*/ 0 w 47"/>
                  <a:gd name="T69" fmla="*/ 0 h 97"/>
                  <a:gd name="T70" fmla="*/ 0 w 47"/>
                  <a:gd name="T71" fmla="*/ 0 h 97"/>
                  <a:gd name="T72" fmla="*/ 0 w 47"/>
                  <a:gd name="T73" fmla="*/ 0 h 97"/>
                  <a:gd name="T74" fmla="*/ 0 w 47"/>
                  <a:gd name="T75" fmla="*/ 0 h 97"/>
                  <a:gd name="T76" fmla="*/ 0 w 47"/>
                  <a:gd name="T77" fmla="*/ 0 h 97"/>
                  <a:gd name="T78" fmla="*/ 0 w 47"/>
                  <a:gd name="T79" fmla="*/ 0 h 97"/>
                  <a:gd name="T80" fmla="*/ 0 w 47"/>
                  <a:gd name="T81" fmla="*/ 0 h 97"/>
                  <a:gd name="T82" fmla="*/ 0 w 47"/>
                  <a:gd name="T83" fmla="*/ 0 h 97"/>
                  <a:gd name="T84" fmla="*/ 0 w 47"/>
                  <a:gd name="T85" fmla="*/ 0 h 97"/>
                  <a:gd name="T86" fmla="*/ 0 w 47"/>
                  <a:gd name="T87" fmla="*/ 0 h 97"/>
                  <a:gd name="T88" fmla="*/ 0 w 47"/>
                  <a:gd name="T89" fmla="*/ 0 h 97"/>
                  <a:gd name="T90" fmla="*/ 0 w 47"/>
                  <a:gd name="T91" fmla="*/ 0 h 97"/>
                  <a:gd name="T92" fmla="*/ 0 w 47"/>
                  <a:gd name="T93" fmla="*/ 0 h 97"/>
                  <a:gd name="T94" fmla="*/ 0 w 47"/>
                  <a:gd name="T95" fmla="*/ 0 h 97"/>
                  <a:gd name="T96" fmla="*/ 0 w 47"/>
                  <a:gd name="T97" fmla="*/ 0 h 97"/>
                  <a:gd name="T98" fmla="*/ 0 w 47"/>
                  <a:gd name="T99" fmla="*/ 0 h 97"/>
                  <a:gd name="T100" fmla="*/ 0 w 47"/>
                  <a:gd name="T101" fmla="*/ 0 h 97"/>
                  <a:gd name="T102" fmla="*/ 0 w 47"/>
                  <a:gd name="T103" fmla="*/ 0 h 97"/>
                  <a:gd name="T104" fmla="*/ 0 w 47"/>
                  <a:gd name="T105" fmla="*/ 0 h 97"/>
                  <a:gd name="T106" fmla="*/ 0 w 47"/>
                  <a:gd name="T107" fmla="*/ 0 h 97"/>
                  <a:gd name="T108" fmla="*/ 0 w 47"/>
                  <a:gd name="T109" fmla="*/ 0 h 97"/>
                  <a:gd name="T110" fmla="*/ 0 w 47"/>
                  <a:gd name="T111" fmla="*/ 0 h 97"/>
                  <a:gd name="T112" fmla="*/ 0 w 47"/>
                  <a:gd name="T113" fmla="*/ 0 h 97"/>
                  <a:gd name="T114" fmla="*/ 0 w 47"/>
                  <a:gd name="T115" fmla="*/ 0 h 97"/>
                  <a:gd name="T116" fmla="*/ 0 w 47"/>
                  <a:gd name="T117" fmla="*/ 0 h 97"/>
                  <a:gd name="T118" fmla="*/ 0 w 47"/>
                  <a:gd name="T119" fmla="*/ 0 h 97"/>
                  <a:gd name="T120" fmla="*/ 0 w 47"/>
                  <a:gd name="T121" fmla="*/ 0 h 9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7" h="97">
                    <a:moveTo>
                      <a:pt x="10" y="0"/>
                    </a:moveTo>
                    <a:lnTo>
                      <a:pt x="10" y="1"/>
                    </a:lnTo>
                    <a:lnTo>
                      <a:pt x="9" y="9"/>
                    </a:lnTo>
                    <a:lnTo>
                      <a:pt x="8" y="13"/>
                    </a:lnTo>
                    <a:lnTo>
                      <a:pt x="8" y="15"/>
                    </a:lnTo>
                    <a:lnTo>
                      <a:pt x="8" y="19"/>
                    </a:lnTo>
                    <a:lnTo>
                      <a:pt x="10" y="20"/>
                    </a:lnTo>
                    <a:lnTo>
                      <a:pt x="13" y="22"/>
                    </a:lnTo>
                    <a:lnTo>
                      <a:pt x="13" y="24"/>
                    </a:lnTo>
                    <a:lnTo>
                      <a:pt x="13" y="28"/>
                    </a:lnTo>
                    <a:lnTo>
                      <a:pt x="14" y="33"/>
                    </a:lnTo>
                    <a:lnTo>
                      <a:pt x="13" y="35"/>
                    </a:lnTo>
                    <a:lnTo>
                      <a:pt x="12" y="33"/>
                    </a:lnTo>
                    <a:lnTo>
                      <a:pt x="10" y="31"/>
                    </a:lnTo>
                    <a:lnTo>
                      <a:pt x="8" y="27"/>
                    </a:lnTo>
                    <a:lnTo>
                      <a:pt x="5" y="25"/>
                    </a:lnTo>
                    <a:lnTo>
                      <a:pt x="0" y="27"/>
                    </a:lnTo>
                    <a:lnTo>
                      <a:pt x="5" y="36"/>
                    </a:lnTo>
                    <a:lnTo>
                      <a:pt x="8" y="41"/>
                    </a:lnTo>
                    <a:lnTo>
                      <a:pt x="13" y="45"/>
                    </a:lnTo>
                    <a:lnTo>
                      <a:pt x="14" y="46"/>
                    </a:lnTo>
                    <a:lnTo>
                      <a:pt x="14" y="48"/>
                    </a:lnTo>
                    <a:lnTo>
                      <a:pt x="13" y="48"/>
                    </a:lnTo>
                    <a:lnTo>
                      <a:pt x="10" y="48"/>
                    </a:lnTo>
                    <a:lnTo>
                      <a:pt x="9" y="48"/>
                    </a:lnTo>
                    <a:lnTo>
                      <a:pt x="8" y="49"/>
                    </a:lnTo>
                    <a:lnTo>
                      <a:pt x="9" y="53"/>
                    </a:lnTo>
                    <a:lnTo>
                      <a:pt x="10" y="57"/>
                    </a:lnTo>
                    <a:lnTo>
                      <a:pt x="14" y="60"/>
                    </a:lnTo>
                    <a:lnTo>
                      <a:pt x="18" y="63"/>
                    </a:lnTo>
                    <a:lnTo>
                      <a:pt x="19" y="66"/>
                    </a:lnTo>
                    <a:lnTo>
                      <a:pt x="18" y="67"/>
                    </a:lnTo>
                    <a:lnTo>
                      <a:pt x="17" y="66"/>
                    </a:lnTo>
                    <a:lnTo>
                      <a:pt x="16" y="66"/>
                    </a:lnTo>
                    <a:lnTo>
                      <a:pt x="14" y="66"/>
                    </a:lnTo>
                    <a:lnTo>
                      <a:pt x="14" y="67"/>
                    </a:lnTo>
                    <a:lnTo>
                      <a:pt x="14" y="71"/>
                    </a:lnTo>
                    <a:lnTo>
                      <a:pt x="17" y="75"/>
                    </a:lnTo>
                    <a:lnTo>
                      <a:pt x="19" y="79"/>
                    </a:lnTo>
                    <a:lnTo>
                      <a:pt x="22" y="80"/>
                    </a:lnTo>
                    <a:lnTo>
                      <a:pt x="30" y="84"/>
                    </a:lnTo>
                    <a:lnTo>
                      <a:pt x="31" y="85"/>
                    </a:lnTo>
                    <a:lnTo>
                      <a:pt x="30" y="86"/>
                    </a:lnTo>
                    <a:lnTo>
                      <a:pt x="28" y="86"/>
                    </a:lnTo>
                    <a:lnTo>
                      <a:pt x="27" y="86"/>
                    </a:lnTo>
                    <a:lnTo>
                      <a:pt x="25" y="86"/>
                    </a:lnTo>
                    <a:lnTo>
                      <a:pt x="23" y="86"/>
                    </a:lnTo>
                    <a:lnTo>
                      <a:pt x="26" y="93"/>
                    </a:lnTo>
                    <a:lnTo>
                      <a:pt x="28" y="95"/>
                    </a:lnTo>
                    <a:lnTo>
                      <a:pt x="30" y="97"/>
                    </a:lnTo>
                    <a:lnTo>
                      <a:pt x="31" y="97"/>
                    </a:lnTo>
                    <a:lnTo>
                      <a:pt x="32" y="93"/>
                    </a:lnTo>
                    <a:lnTo>
                      <a:pt x="38" y="89"/>
                    </a:lnTo>
                    <a:lnTo>
                      <a:pt x="41" y="86"/>
                    </a:lnTo>
                    <a:lnTo>
                      <a:pt x="45" y="86"/>
                    </a:lnTo>
                    <a:lnTo>
                      <a:pt x="47" y="85"/>
                    </a:lnTo>
                    <a:lnTo>
                      <a:pt x="45" y="81"/>
                    </a:lnTo>
                    <a:lnTo>
                      <a:pt x="45" y="77"/>
                    </a:lnTo>
                    <a:lnTo>
                      <a:pt x="45" y="75"/>
                    </a:lnTo>
                    <a:lnTo>
                      <a:pt x="45" y="71"/>
                    </a:lnTo>
                    <a:lnTo>
                      <a:pt x="44" y="70"/>
                    </a:lnTo>
                    <a:lnTo>
                      <a:pt x="43" y="71"/>
                    </a:lnTo>
                    <a:lnTo>
                      <a:pt x="39" y="75"/>
                    </a:lnTo>
                    <a:lnTo>
                      <a:pt x="35" y="76"/>
                    </a:lnTo>
                    <a:lnTo>
                      <a:pt x="31" y="75"/>
                    </a:lnTo>
                    <a:lnTo>
                      <a:pt x="28" y="73"/>
                    </a:lnTo>
                    <a:lnTo>
                      <a:pt x="26" y="70"/>
                    </a:lnTo>
                    <a:lnTo>
                      <a:pt x="23" y="66"/>
                    </a:lnTo>
                    <a:lnTo>
                      <a:pt x="21" y="54"/>
                    </a:lnTo>
                    <a:lnTo>
                      <a:pt x="19" y="38"/>
                    </a:lnTo>
                    <a:lnTo>
                      <a:pt x="19" y="32"/>
                    </a:lnTo>
                    <a:lnTo>
                      <a:pt x="19" y="24"/>
                    </a:lnTo>
                    <a:lnTo>
                      <a:pt x="19" y="22"/>
                    </a:lnTo>
                    <a:lnTo>
                      <a:pt x="19" y="16"/>
                    </a:lnTo>
                    <a:lnTo>
                      <a:pt x="18" y="11"/>
                    </a:lnTo>
                    <a:lnTo>
                      <a:pt x="17" y="7"/>
                    </a:lnTo>
                    <a:lnTo>
                      <a:pt x="14" y="3"/>
                    </a:lnTo>
                    <a:lnTo>
                      <a:pt x="12" y="1"/>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 name="Freeform 346"/>
              <p:cNvSpPr>
                <a:spLocks/>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 name="Freeform 347"/>
              <p:cNvSpPr>
                <a:spLocks/>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 name="Freeform 348"/>
              <p:cNvSpPr>
                <a:spLocks/>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 name="Freeform 349"/>
              <p:cNvSpPr>
                <a:spLocks/>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 name="Freeform 350"/>
              <p:cNvSpPr>
                <a:spLocks/>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 name="Freeform 351"/>
              <p:cNvSpPr>
                <a:spLocks/>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 name="Freeform 352"/>
              <p:cNvSpPr>
                <a:spLocks/>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 name="Freeform 353"/>
              <p:cNvSpPr>
                <a:spLocks/>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 name="Freeform 354"/>
              <p:cNvSpPr>
                <a:spLocks/>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 name="Freeform 355"/>
              <p:cNvSpPr>
                <a:spLocks/>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8" name="Freeform 356"/>
              <p:cNvSpPr>
                <a:spLocks/>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9" name="Freeform 357"/>
              <p:cNvSpPr>
                <a:spLocks/>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0" name="Freeform 358"/>
              <p:cNvSpPr>
                <a:spLocks/>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1" name="Freeform 359"/>
              <p:cNvSpPr>
                <a:spLocks/>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2" name="Freeform 360"/>
              <p:cNvSpPr>
                <a:spLocks/>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3" name="Freeform 361"/>
              <p:cNvSpPr>
                <a:spLocks/>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4" name="Freeform 362"/>
              <p:cNvSpPr>
                <a:spLocks/>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5" name="Freeform 363"/>
              <p:cNvSpPr>
                <a:spLocks/>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6" name="Freeform 364"/>
              <p:cNvSpPr>
                <a:spLocks/>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7" name="Freeform 365"/>
              <p:cNvSpPr>
                <a:spLocks/>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8" name="Freeform 366"/>
              <p:cNvSpPr>
                <a:spLocks/>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9" name="Freeform 367"/>
              <p:cNvSpPr>
                <a:spLocks/>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0" name="Freeform 368"/>
              <p:cNvSpPr>
                <a:spLocks/>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1" name="Freeform 369"/>
              <p:cNvSpPr>
                <a:spLocks/>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2" name="Freeform 370"/>
              <p:cNvSpPr>
                <a:spLocks/>
              </p:cNvSpPr>
              <p:nvPr userDrawn="1"/>
            </p:nvSpPr>
            <p:spPr bwMode="auto">
              <a:xfrm>
                <a:off x="256" y="310"/>
                <a:ext cx="25" cy="31"/>
              </a:xfrm>
              <a:custGeom>
                <a:avLst/>
                <a:gdLst>
                  <a:gd name="T0" fmla="*/ 0 w 75"/>
                  <a:gd name="T1" fmla="*/ 0 h 94"/>
                  <a:gd name="T2" fmla="*/ 0 w 75"/>
                  <a:gd name="T3" fmla="*/ 0 h 94"/>
                  <a:gd name="T4" fmla="*/ 0 w 75"/>
                  <a:gd name="T5" fmla="*/ 0 h 94"/>
                  <a:gd name="T6" fmla="*/ 0 w 75"/>
                  <a:gd name="T7" fmla="*/ 0 h 94"/>
                  <a:gd name="T8" fmla="*/ 0 w 75"/>
                  <a:gd name="T9" fmla="*/ 0 h 94"/>
                  <a:gd name="T10" fmla="*/ 0 w 75"/>
                  <a:gd name="T11" fmla="*/ 0 h 94"/>
                  <a:gd name="T12" fmla="*/ 0 w 75"/>
                  <a:gd name="T13" fmla="*/ 0 h 94"/>
                  <a:gd name="T14" fmla="*/ 0 w 75"/>
                  <a:gd name="T15" fmla="*/ 0 h 94"/>
                  <a:gd name="T16" fmla="*/ 0 w 75"/>
                  <a:gd name="T17" fmla="*/ 0 h 94"/>
                  <a:gd name="T18" fmla="*/ 0 w 75"/>
                  <a:gd name="T19" fmla="*/ 0 h 94"/>
                  <a:gd name="T20" fmla="*/ 0 w 75"/>
                  <a:gd name="T21" fmla="*/ 0 h 94"/>
                  <a:gd name="T22" fmla="*/ 0 w 75"/>
                  <a:gd name="T23" fmla="*/ 0 h 94"/>
                  <a:gd name="T24" fmla="*/ 0 w 75"/>
                  <a:gd name="T25" fmla="*/ 0 h 94"/>
                  <a:gd name="T26" fmla="*/ 0 w 75"/>
                  <a:gd name="T27" fmla="*/ 0 h 94"/>
                  <a:gd name="T28" fmla="*/ 0 w 75"/>
                  <a:gd name="T29" fmla="*/ 0 h 94"/>
                  <a:gd name="T30" fmla="*/ 0 w 75"/>
                  <a:gd name="T31" fmla="*/ 0 h 94"/>
                  <a:gd name="T32" fmla="*/ 0 w 75"/>
                  <a:gd name="T33" fmla="*/ 0 h 94"/>
                  <a:gd name="T34" fmla="*/ 0 w 75"/>
                  <a:gd name="T35" fmla="*/ 0 h 94"/>
                  <a:gd name="T36" fmla="*/ 0 w 75"/>
                  <a:gd name="T37" fmla="*/ 0 h 94"/>
                  <a:gd name="T38" fmla="*/ 0 w 75"/>
                  <a:gd name="T39" fmla="*/ 0 h 94"/>
                  <a:gd name="T40" fmla="*/ 0 w 75"/>
                  <a:gd name="T41" fmla="*/ 0 h 94"/>
                  <a:gd name="T42" fmla="*/ 0 w 75"/>
                  <a:gd name="T43" fmla="*/ 0 h 94"/>
                  <a:gd name="T44" fmla="*/ 0 w 75"/>
                  <a:gd name="T45" fmla="*/ 0 h 94"/>
                  <a:gd name="T46" fmla="*/ 0 w 75"/>
                  <a:gd name="T47" fmla="*/ 0 h 94"/>
                  <a:gd name="T48" fmla="*/ 0 w 75"/>
                  <a:gd name="T49" fmla="*/ 0 h 94"/>
                  <a:gd name="T50" fmla="*/ 0 w 75"/>
                  <a:gd name="T51" fmla="*/ 0 h 94"/>
                  <a:gd name="T52" fmla="*/ 0 w 75"/>
                  <a:gd name="T53" fmla="*/ 0 h 94"/>
                  <a:gd name="T54" fmla="*/ 0 w 75"/>
                  <a:gd name="T55" fmla="*/ 0 h 94"/>
                  <a:gd name="T56" fmla="*/ 0 w 75"/>
                  <a:gd name="T57" fmla="*/ 0 h 94"/>
                  <a:gd name="T58" fmla="*/ 0 w 75"/>
                  <a:gd name="T59" fmla="*/ 0 h 94"/>
                  <a:gd name="T60" fmla="*/ 0 w 75"/>
                  <a:gd name="T61" fmla="*/ 0 h 94"/>
                  <a:gd name="T62" fmla="*/ 0 w 75"/>
                  <a:gd name="T63" fmla="*/ 0 h 94"/>
                  <a:gd name="T64" fmla="*/ 0 w 75"/>
                  <a:gd name="T65" fmla="*/ 0 h 94"/>
                  <a:gd name="T66" fmla="*/ 0 w 75"/>
                  <a:gd name="T67" fmla="*/ 0 h 94"/>
                  <a:gd name="T68" fmla="*/ 0 w 75"/>
                  <a:gd name="T69" fmla="*/ 0 h 94"/>
                  <a:gd name="T70" fmla="*/ 0 w 75"/>
                  <a:gd name="T71" fmla="*/ 0 h 94"/>
                  <a:gd name="T72" fmla="*/ 0 w 75"/>
                  <a:gd name="T73" fmla="*/ 0 h 94"/>
                  <a:gd name="T74" fmla="*/ 0 w 75"/>
                  <a:gd name="T75" fmla="*/ 0 h 94"/>
                  <a:gd name="T76" fmla="*/ 0 w 75"/>
                  <a:gd name="T77" fmla="*/ 0 h 94"/>
                  <a:gd name="T78" fmla="*/ 0 w 75"/>
                  <a:gd name="T79" fmla="*/ 0 h 94"/>
                  <a:gd name="T80" fmla="*/ 0 w 75"/>
                  <a:gd name="T81" fmla="*/ 0 h 94"/>
                  <a:gd name="T82" fmla="*/ 0 w 75"/>
                  <a:gd name="T83" fmla="*/ 0 h 94"/>
                  <a:gd name="T84" fmla="*/ 0 w 75"/>
                  <a:gd name="T85" fmla="*/ 0 h 94"/>
                  <a:gd name="T86" fmla="*/ 0 w 75"/>
                  <a:gd name="T87" fmla="*/ 0 h 9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5" h="94">
                    <a:moveTo>
                      <a:pt x="0" y="94"/>
                    </a:moveTo>
                    <a:lnTo>
                      <a:pt x="0" y="94"/>
                    </a:lnTo>
                    <a:lnTo>
                      <a:pt x="2" y="92"/>
                    </a:lnTo>
                    <a:lnTo>
                      <a:pt x="9" y="90"/>
                    </a:lnTo>
                    <a:lnTo>
                      <a:pt x="11" y="89"/>
                    </a:lnTo>
                    <a:lnTo>
                      <a:pt x="14" y="88"/>
                    </a:lnTo>
                    <a:lnTo>
                      <a:pt x="15" y="85"/>
                    </a:lnTo>
                    <a:lnTo>
                      <a:pt x="17" y="82"/>
                    </a:lnTo>
                    <a:lnTo>
                      <a:pt x="18" y="79"/>
                    </a:lnTo>
                    <a:lnTo>
                      <a:pt x="20" y="77"/>
                    </a:lnTo>
                    <a:lnTo>
                      <a:pt x="23" y="75"/>
                    </a:lnTo>
                    <a:lnTo>
                      <a:pt x="24" y="75"/>
                    </a:lnTo>
                    <a:lnTo>
                      <a:pt x="23" y="79"/>
                    </a:lnTo>
                    <a:lnTo>
                      <a:pt x="22" y="81"/>
                    </a:lnTo>
                    <a:lnTo>
                      <a:pt x="23" y="85"/>
                    </a:lnTo>
                    <a:lnTo>
                      <a:pt x="24" y="88"/>
                    </a:lnTo>
                    <a:lnTo>
                      <a:pt x="26" y="85"/>
                    </a:lnTo>
                    <a:lnTo>
                      <a:pt x="28" y="84"/>
                    </a:lnTo>
                    <a:lnTo>
                      <a:pt x="31" y="81"/>
                    </a:lnTo>
                    <a:lnTo>
                      <a:pt x="32" y="79"/>
                    </a:lnTo>
                    <a:lnTo>
                      <a:pt x="33" y="72"/>
                    </a:lnTo>
                    <a:lnTo>
                      <a:pt x="35" y="70"/>
                    </a:lnTo>
                    <a:lnTo>
                      <a:pt x="36" y="68"/>
                    </a:lnTo>
                    <a:lnTo>
                      <a:pt x="37" y="71"/>
                    </a:lnTo>
                    <a:lnTo>
                      <a:pt x="39" y="72"/>
                    </a:lnTo>
                    <a:lnTo>
                      <a:pt x="41" y="71"/>
                    </a:lnTo>
                    <a:lnTo>
                      <a:pt x="42" y="68"/>
                    </a:lnTo>
                    <a:lnTo>
                      <a:pt x="44" y="66"/>
                    </a:lnTo>
                    <a:lnTo>
                      <a:pt x="45" y="62"/>
                    </a:lnTo>
                    <a:lnTo>
                      <a:pt x="45" y="59"/>
                    </a:lnTo>
                    <a:lnTo>
                      <a:pt x="46" y="59"/>
                    </a:lnTo>
                    <a:lnTo>
                      <a:pt x="48" y="59"/>
                    </a:lnTo>
                    <a:lnTo>
                      <a:pt x="48" y="63"/>
                    </a:lnTo>
                    <a:lnTo>
                      <a:pt x="49" y="64"/>
                    </a:lnTo>
                    <a:lnTo>
                      <a:pt x="50" y="63"/>
                    </a:lnTo>
                    <a:lnTo>
                      <a:pt x="53" y="60"/>
                    </a:lnTo>
                    <a:lnTo>
                      <a:pt x="54" y="58"/>
                    </a:lnTo>
                    <a:lnTo>
                      <a:pt x="54" y="55"/>
                    </a:lnTo>
                    <a:lnTo>
                      <a:pt x="55" y="53"/>
                    </a:lnTo>
                    <a:lnTo>
                      <a:pt x="57" y="53"/>
                    </a:lnTo>
                    <a:lnTo>
                      <a:pt x="57" y="55"/>
                    </a:lnTo>
                    <a:lnTo>
                      <a:pt x="59" y="57"/>
                    </a:lnTo>
                    <a:lnTo>
                      <a:pt x="61" y="55"/>
                    </a:lnTo>
                    <a:lnTo>
                      <a:pt x="62" y="54"/>
                    </a:lnTo>
                    <a:lnTo>
                      <a:pt x="63" y="53"/>
                    </a:lnTo>
                    <a:lnTo>
                      <a:pt x="65" y="50"/>
                    </a:lnTo>
                    <a:lnTo>
                      <a:pt x="63" y="49"/>
                    </a:lnTo>
                    <a:lnTo>
                      <a:pt x="61" y="44"/>
                    </a:lnTo>
                    <a:lnTo>
                      <a:pt x="59" y="37"/>
                    </a:lnTo>
                    <a:lnTo>
                      <a:pt x="61" y="33"/>
                    </a:lnTo>
                    <a:lnTo>
                      <a:pt x="62" y="29"/>
                    </a:lnTo>
                    <a:lnTo>
                      <a:pt x="68" y="18"/>
                    </a:lnTo>
                    <a:lnTo>
                      <a:pt x="74" y="10"/>
                    </a:lnTo>
                    <a:lnTo>
                      <a:pt x="75" y="5"/>
                    </a:lnTo>
                    <a:lnTo>
                      <a:pt x="75" y="3"/>
                    </a:lnTo>
                    <a:lnTo>
                      <a:pt x="74" y="3"/>
                    </a:lnTo>
                    <a:lnTo>
                      <a:pt x="71" y="3"/>
                    </a:lnTo>
                    <a:lnTo>
                      <a:pt x="70" y="3"/>
                    </a:lnTo>
                    <a:lnTo>
                      <a:pt x="68" y="3"/>
                    </a:lnTo>
                    <a:lnTo>
                      <a:pt x="67" y="2"/>
                    </a:lnTo>
                    <a:lnTo>
                      <a:pt x="67" y="1"/>
                    </a:lnTo>
                    <a:lnTo>
                      <a:pt x="66" y="0"/>
                    </a:lnTo>
                    <a:lnTo>
                      <a:pt x="65" y="0"/>
                    </a:lnTo>
                    <a:lnTo>
                      <a:pt x="62" y="1"/>
                    </a:lnTo>
                    <a:lnTo>
                      <a:pt x="61" y="1"/>
                    </a:lnTo>
                    <a:lnTo>
                      <a:pt x="61" y="2"/>
                    </a:lnTo>
                    <a:lnTo>
                      <a:pt x="61" y="3"/>
                    </a:lnTo>
                    <a:lnTo>
                      <a:pt x="61" y="5"/>
                    </a:lnTo>
                    <a:lnTo>
                      <a:pt x="59" y="7"/>
                    </a:lnTo>
                    <a:lnTo>
                      <a:pt x="57" y="10"/>
                    </a:lnTo>
                    <a:lnTo>
                      <a:pt x="54" y="13"/>
                    </a:lnTo>
                    <a:lnTo>
                      <a:pt x="49" y="19"/>
                    </a:lnTo>
                    <a:lnTo>
                      <a:pt x="48" y="23"/>
                    </a:lnTo>
                    <a:lnTo>
                      <a:pt x="46" y="25"/>
                    </a:lnTo>
                    <a:lnTo>
                      <a:pt x="48" y="33"/>
                    </a:lnTo>
                    <a:lnTo>
                      <a:pt x="50" y="42"/>
                    </a:lnTo>
                    <a:lnTo>
                      <a:pt x="50" y="45"/>
                    </a:lnTo>
                    <a:lnTo>
                      <a:pt x="48" y="49"/>
                    </a:lnTo>
                    <a:lnTo>
                      <a:pt x="41" y="57"/>
                    </a:lnTo>
                    <a:lnTo>
                      <a:pt x="30" y="64"/>
                    </a:lnTo>
                    <a:lnTo>
                      <a:pt x="15" y="73"/>
                    </a:lnTo>
                    <a:lnTo>
                      <a:pt x="7" y="77"/>
                    </a:lnTo>
                    <a:lnTo>
                      <a:pt x="2" y="81"/>
                    </a:lnTo>
                    <a:lnTo>
                      <a:pt x="1" y="85"/>
                    </a:lnTo>
                    <a:lnTo>
                      <a:pt x="0" y="90"/>
                    </a:lnTo>
                    <a:lnTo>
                      <a:pt x="0" y="9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3" name="Freeform 371"/>
              <p:cNvSpPr>
                <a:spLocks/>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4" name="Freeform 372"/>
              <p:cNvSpPr>
                <a:spLocks/>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5" name="Freeform 373"/>
              <p:cNvSpPr>
                <a:spLocks/>
              </p:cNvSpPr>
              <p:nvPr userDrawn="1"/>
            </p:nvSpPr>
            <p:spPr bwMode="auto">
              <a:xfrm>
                <a:off x="256" y="290"/>
                <a:ext cx="2" cy="4"/>
              </a:xfrm>
              <a:custGeom>
                <a:avLst/>
                <a:gdLst>
                  <a:gd name="T0" fmla="*/ 0 w 5"/>
                  <a:gd name="T1" fmla="*/ 0 h 13"/>
                  <a:gd name="T2" fmla="*/ 0 w 5"/>
                  <a:gd name="T3" fmla="*/ 0 h 13"/>
                  <a:gd name="T4" fmla="*/ 0 w 5"/>
                  <a:gd name="T5" fmla="*/ 0 h 13"/>
                  <a:gd name="T6" fmla="*/ 0 w 5"/>
                  <a:gd name="T7" fmla="*/ 0 h 13"/>
                  <a:gd name="T8" fmla="*/ 0 w 5"/>
                  <a:gd name="T9" fmla="*/ 0 h 13"/>
                  <a:gd name="T10" fmla="*/ 0 w 5"/>
                  <a:gd name="T11" fmla="*/ 0 h 13"/>
                  <a:gd name="T12" fmla="*/ 0 w 5"/>
                  <a:gd name="T13" fmla="*/ 0 h 13"/>
                  <a:gd name="T14" fmla="*/ 0 w 5"/>
                  <a:gd name="T15" fmla="*/ 0 h 13"/>
                  <a:gd name="T16" fmla="*/ 0 w 5"/>
                  <a:gd name="T17" fmla="*/ 0 h 13"/>
                  <a:gd name="T18" fmla="*/ 0 w 5"/>
                  <a:gd name="T19" fmla="*/ 0 h 13"/>
                  <a:gd name="T20" fmla="*/ 0 w 5"/>
                  <a:gd name="T21" fmla="*/ 0 h 13"/>
                  <a:gd name="T22" fmla="*/ 0 w 5"/>
                  <a:gd name="T23" fmla="*/ 0 h 13"/>
                  <a:gd name="T24" fmla="*/ 0 w 5"/>
                  <a:gd name="T25" fmla="*/ 0 h 13"/>
                  <a:gd name="T26" fmla="*/ 0 w 5"/>
                  <a:gd name="T27" fmla="*/ 0 h 13"/>
                  <a:gd name="T28" fmla="*/ 0 w 5"/>
                  <a:gd name="T29" fmla="*/ 0 h 13"/>
                  <a:gd name="T30" fmla="*/ 0 w 5"/>
                  <a:gd name="T31" fmla="*/ 0 h 13"/>
                  <a:gd name="T32" fmla="*/ 0 w 5"/>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 h="13">
                    <a:moveTo>
                      <a:pt x="0" y="13"/>
                    </a:moveTo>
                    <a:lnTo>
                      <a:pt x="1" y="12"/>
                    </a:lnTo>
                    <a:lnTo>
                      <a:pt x="3" y="10"/>
                    </a:lnTo>
                    <a:lnTo>
                      <a:pt x="4" y="8"/>
                    </a:lnTo>
                    <a:lnTo>
                      <a:pt x="5" y="5"/>
                    </a:lnTo>
                    <a:lnTo>
                      <a:pt x="4" y="3"/>
                    </a:lnTo>
                    <a:lnTo>
                      <a:pt x="1" y="0"/>
                    </a:lnTo>
                    <a:lnTo>
                      <a:pt x="1" y="1"/>
                    </a:lnTo>
                    <a:lnTo>
                      <a:pt x="0" y="4"/>
                    </a:lnTo>
                    <a:lnTo>
                      <a:pt x="0" y="6"/>
                    </a:lnTo>
                    <a:lnTo>
                      <a:pt x="0" y="9"/>
                    </a:lnTo>
                    <a:lnTo>
                      <a:pt x="0" y="12"/>
                    </a:lnTo>
                    <a:lnTo>
                      <a:pt x="0" y="1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6" name="Freeform 374"/>
              <p:cNvSpPr>
                <a:spLocks/>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7" name="Freeform 375"/>
              <p:cNvSpPr>
                <a:spLocks/>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8" name="Freeform 376"/>
              <p:cNvSpPr>
                <a:spLocks/>
              </p:cNvSpPr>
              <p:nvPr userDrawn="1"/>
            </p:nvSpPr>
            <p:spPr bwMode="auto">
              <a:xfrm>
                <a:off x="259" y="330"/>
                <a:ext cx="5" cy="4"/>
              </a:xfrm>
              <a:custGeom>
                <a:avLst/>
                <a:gdLst>
                  <a:gd name="T0" fmla="*/ 0 w 17"/>
                  <a:gd name="T1" fmla="*/ 0 h 12"/>
                  <a:gd name="T2" fmla="*/ 0 w 17"/>
                  <a:gd name="T3" fmla="*/ 0 h 12"/>
                  <a:gd name="T4" fmla="*/ 0 w 17"/>
                  <a:gd name="T5" fmla="*/ 0 h 12"/>
                  <a:gd name="T6" fmla="*/ 0 w 17"/>
                  <a:gd name="T7" fmla="*/ 0 h 12"/>
                  <a:gd name="T8" fmla="*/ 0 w 17"/>
                  <a:gd name="T9" fmla="*/ 0 h 12"/>
                  <a:gd name="T10" fmla="*/ 0 w 17"/>
                  <a:gd name="T11" fmla="*/ 0 h 12"/>
                  <a:gd name="T12" fmla="*/ 0 w 17"/>
                  <a:gd name="T13" fmla="*/ 0 h 12"/>
                  <a:gd name="T14" fmla="*/ 0 w 17"/>
                  <a:gd name="T15" fmla="*/ 0 h 12"/>
                  <a:gd name="T16" fmla="*/ 0 w 17"/>
                  <a:gd name="T17" fmla="*/ 0 h 12"/>
                  <a:gd name="T18" fmla="*/ 0 w 17"/>
                  <a:gd name="T19" fmla="*/ 0 h 12"/>
                  <a:gd name="T20" fmla="*/ 0 w 17"/>
                  <a:gd name="T21" fmla="*/ 0 h 12"/>
                  <a:gd name="T22" fmla="*/ 0 w 17"/>
                  <a:gd name="T23" fmla="*/ 0 h 12"/>
                  <a:gd name="T24" fmla="*/ 0 w 17"/>
                  <a:gd name="T25" fmla="*/ 0 h 12"/>
                  <a:gd name="T26" fmla="*/ 0 w 17"/>
                  <a:gd name="T27" fmla="*/ 0 h 12"/>
                  <a:gd name="T28" fmla="*/ 0 w 17"/>
                  <a:gd name="T29" fmla="*/ 0 h 12"/>
                  <a:gd name="T30" fmla="*/ 0 w 17"/>
                  <a:gd name="T31" fmla="*/ 0 h 12"/>
                  <a:gd name="T32" fmla="*/ 0 w 17"/>
                  <a:gd name="T33" fmla="*/ 0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12">
                    <a:moveTo>
                      <a:pt x="0" y="12"/>
                    </a:moveTo>
                    <a:lnTo>
                      <a:pt x="0" y="12"/>
                    </a:lnTo>
                    <a:lnTo>
                      <a:pt x="8" y="10"/>
                    </a:lnTo>
                    <a:lnTo>
                      <a:pt x="13" y="6"/>
                    </a:lnTo>
                    <a:lnTo>
                      <a:pt x="15" y="4"/>
                    </a:lnTo>
                    <a:lnTo>
                      <a:pt x="17" y="3"/>
                    </a:lnTo>
                    <a:lnTo>
                      <a:pt x="15" y="2"/>
                    </a:lnTo>
                    <a:lnTo>
                      <a:pt x="11" y="0"/>
                    </a:lnTo>
                    <a:lnTo>
                      <a:pt x="6" y="2"/>
                    </a:lnTo>
                    <a:lnTo>
                      <a:pt x="4" y="3"/>
                    </a:lnTo>
                    <a:lnTo>
                      <a:pt x="1" y="7"/>
                    </a:lnTo>
                    <a:lnTo>
                      <a:pt x="0" y="11"/>
                    </a:lnTo>
                    <a:lnTo>
                      <a:pt x="0" y="1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9" name="Freeform 377"/>
              <p:cNvSpPr>
                <a:spLocks/>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0" name="Freeform 378"/>
              <p:cNvSpPr>
                <a:spLocks/>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1" name="Freeform 379"/>
              <p:cNvSpPr>
                <a:spLocks/>
              </p:cNvSpPr>
              <p:nvPr userDrawn="1"/>
            </p:nvSpPr>
            <p:spPr bwMode="auto">
              <a:xfrm>
                <a:off x="165"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2" y="12"/>
                    </a:moveTo>
                    <a:lnTo>
                      <a:pt x="0" y="9"/>
                    </a:lnTo>
                    <a:lnTo>
                      <a:pt x="0" y="8"/>
                    </a:lnTo>
                    <a:lnTo>
                      <a:pt x="0" y="7"/>
                    </a:lnTo>
                    <a:lnTo>
                      <a:pt x="3" y="5"/>
                    </a:lnTo>
                    <a:lnTo>
                      <a:pt x="10" y="3"/>
                    </a:lnTo>
                    <a:lnTo>
                      <a:pt x="11" y="0"/>
                    </a:lnTo>
                    <a:lnTo>
                      <a:pt x="12" y="1"/>
                    </a:lnTo>
                    <a:lnTo>
                      <a:pt x="11" y="7"/>
                    </a:lnTo>
                    <a:lnTo>
                      <a:pt x="7" y="12"/>
                    </a:lnTo>
                    <a:lnTo>
                      <a:pt x="6" y="16"/>
                    </a:lnTo>
                    <a:lnTo>
                      <a:pt x="4" y="17"/>
                    </a:lnTo>
                    <a:lnTo>
                      <a:pt x="3" y="16"/>
                    </a:lnTo>
                    <a:lnTo>
                      <a:pt x="2" y="14"/>
                    </a:lnTo>
                    <a:lnTo>
                      <a:pt x="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2" name="Freeform 380"/>
              <p:cNvSpPr>
                <a:spLocks/>
              </p:cNvSpPr>
              <p:nvPr userDrawn="1"/>
            </p:nvSpPr>
            <p:spPr bwMode="auto">
              <a:xfrm>
                <a:off x="159" y="179"/>
                <a:ext cx="4" cy="5"/>
              </a:xfrm>
              <a:custGeom>
                <a:avLst/>
                <a:gdLst>
                  <a:gd name="T0" fmla="*/ 0 w 11"/>
                  <a:gd name="T1" fmla="*/ 0 h 16"/>
                  <a:gd name="T2" fmla="*/ 0 w 11"/>
                  <a:gd name="T3" fmla="*/ 0 h 16"/>
                  <a:gd name="T4" fmla="*/ 0 w 11"/>
                  <a:gd name="T5" fmla="*/ 0 h 16"/>
                  <a:gd name="T6" fmla="*/ 0 w 11"/>
                  <a:gd name="T7" fmla="*/ 0 h 16"/>
                  <a:gd name="T8" fmla="*/ 0 w 11"/>
                  <a:gd name="T9" fmla="*/ 0 h 16"/>
                  <a:gd name="T10" fmla="*/ 0 w 11"/>
                  <a:gd name="T11" fmla="*/ 0 h 16"/>
                  <a:gd name="T12" fmla="*/ 0 w 11"/>
                  <a:gd name="T13" fmla="*/ 0 h 16"/>
                  <a:gd name="T14" fmla="*/ 0 w 11"/>
                  <a:gd name="T15" fmla="*/ 0 h 16"/>
                  <a:gd name="T16" fmla="*/ 0 w 11"/>
                  <a:gd name="T17" fmla="*/ 0 h 16"/>
                  <a:gd name="T18" fmla="*/ 0 w 11"/>
                  <a:gd name="T19" fmla="*/ 0 h 16"/>
                  <a:gd name="T20" fmla="*/ 0 w 11"/>
                  <a:gd name="T21" fmla="*/ 0 h 16"/>
                  <a:gd name="T22" fmla="*/ 0 w 11"/>
                  <a:gd name="T23" fmla="*/ 0 h 16"/>
                  <a:gd name="T24" fmla="*/ 0 w 11"/>
                  <a:gd name="T25" fmla="*/ 0 h 16"/>
                  <a:gd name="T26" fmla="*/ 0 w 11"/>
                  <a:gd name="T27" fmla="*/ 0 h 16"/>
                  <a:gd name="T28" fmla="*/ 0 w 11"/>
                  <a:gd name="T29" fmla="*/ 0 h 16"/>
                  <a:gd name="T30" fmla="*/ 0 w 11"/>
                  <a:gd name="T31" fmla="*/ 0 h 16"/>
                  <a:gd name="T32" fmla="*/ 0 w 11"/>
                  <a:gd name="T33" fmla="*/ 0 h 16"/>
                  <a:gd name="T34" fmla="*/ 0 w 11"/>
                  <a:gd name="T35" fmla="*/ 0 h 16"/>
                  <a:gd name="T36" fmla="*/ 0 w 11"/>
                  <a:gd name="T37" fmla="*/ 0 h 16"/>
                  <a:gd name="T38" fmla="*/ 0 w 11"/>
                  <a:gd name="T39" fmla="*/ 0 h 16"/>
                  <a:gd name="T40" fmla="*/ 0 w 11"/>
                  <a:gd name="T41" fmla="*/ 0 h 16"/>
                  <a:gd name="T42" fmla="*/ 0 w 11"/>
                  <a:gd name="T43" fmla="*/ 0 h 16"/>
                  <a:gd name="T44" fmla="*/ 0 w 11"/>
                  <a:gd name="T45" fmla="*/ 0 h 16"/>
                  <a:gd name="T46" fmla="*/ 0 w 11"/>
                  <a:gd name="T47" fmla="*/ 0 h 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6">
                    <a:moveTo>
                      <a:pt x="7" y="5"/>
                    </a:moveTo>
                    <a:lnTo>
                      <a:pt x="10" y="7"/>
                    </a:lnTo>
                    <a:lnTo>
                      <a:pt x="11" y="8"/>
                    </a:lnTo>
                    <a:lnTo>
                      <a:pt x="11" y="9"/>
                    </a:lnTo>
                    <a:lnTo>
                      <a:pt x="11" y="13"/>
                    </a:lnTo>
                    <a:lnTo>
                      <a:pt x="11" y="14"/>
                    </a:lnTo>
                    <a:lnTo>
                      <a:pt x="10" y="16"/>
                    </a:lnTo>
                    <a:lnTo>
                      <a:pt x="7" y="16"/>
                    </a:lnTo>
                    <a:lnTo>
                      <a:pt x="6" y="14"/>
                    </a:lnTo>
                    <a:lnTo>
                      <a:pt x="2" y="10"/>
                    </a:lnTo>
                    <a:lnTo>
                      <a:pt x="1" y="7"/>
                    </a:lnTo>
                    <a:lnTo>
                      <a:pt x="0" y="3"/>
                    </a:lnTo>
                    <a:lnTo>
                      <a:pt x="0" y="1"/>
                    </a:lnTo>
                    <a:lnTo>
                      <a:pt x="1" y="0"/>
                    </a:lnTo>
                    <a:lnTo>
                      <a:pt x="3" y="1"/>
                    </a:lnTo>
                    <a:lnTo>
                      <a:pt x="7"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3" name="Freeform 381"/>
              <p:cNvSpPr>
                <a:spLocks/>
              </p:cNvSpPr>
              <p:nvPr userDrawn="1"/>
            </p:nvSpPr>
            <p:spPr bwMode="auto">
              <a:xfrm>
                <a:off x="161" y="186"/>
                <a:ext cx="6" cy="7"/>
              </a:xfrm>
              <a:custGeom>
                <a:avLst/>
                <a:gdLst>
                  <a:gd name="T0" fmla="*/ 0 w 19"/>
                  <a:gd name="T1" fmla="*/ 0 h 22"/>
                  <a:gd name="T2" fmla="*/ 0 w 19"/>
                  <a:gd name="T3" fmla="*/ 0 h 22"/>
                  <a:gd name="T4" fmla="*/ 0 w 19"/>
                  <a:gd name="T5" fmla="*/ 0 h 22"/>
                  <a:gd name="T6" fmla="*/ 0 w 19"/>
                  <a:gd name="T7" fmla="*/ 0 h 22"/>
                  <a:gd name="T8" fmla="*/ 0 w 19"/>
                  <a:gd name="T9" fmla="*/ 0 h 22"/>
                  <a:gd name="T10" fmla="*/ 0 w 19"/>
                  <a:gd name="T11" fmla="*/ 0 h 22"/>
                  <a:gd name="T12" fmla="*/ 0 w 19"/>
                  <a:gd name="T13" fmla="*/ 0 h 22"/>
                  <a:gd name="T14" fmla="*/ 0 w 19"/>
                  <a:gd name="T15" fmla="*/ 0 h 22"/>
                  <a:gd name="T16" fmla="*/ 0 w 19"/>
                  <a:gd name="T17" fmla="*/ 0 h 22"/>
                  <a:gd name="T18" fmla="*/ 0 w 19"/>
                  <a:gd name="T19" fmla="*/ 0 h 22"/>
                  <a:gd name="T20" fmla="*/ 0 w 19"/>
                  <a:gd name="T21" fmla="*/ 0 h 22"/>
                  <a:gd name="T22" fmla="*/ 0 w 19"/>
                  <a:gd name="T23" fmla="*/ 0 h 22"/>
                  <a:gd name="T24" fmla="*/ 0 w 19"/>
                  <a:gd name="T25" fmla="*/ 0 h 22"/>
                  <a:gd name="T26" fmla="*/ 0 w 19"/>
                  <a:gd name="T27" fmla="*/ 0 h 22"/>
                  <a:gd name="T28" fmla="*/ 0 w 19"/>
                  <a:gd name="T29" fmla="*/ 0 h 22"/>
                  <a:gd name="T30" fmla="*/ 0 w 19"/>
                  <a:gd name="T31" fmla="*/ 0 h 22"/>
                  <a:gd name="T32" fmla="*/ 0 w 19"/>
                  <a:gd name="T33" fmla="*/ 0 h 22"/>
                  <a:gd name="T34" fmla="*/ 0 w 19"/>
                  <a:gd name="T35" fmla="*/ 0 h 22"/>
                  <a:gd name="T36" fmla="*/ 0 w 19"/>
                  <a:gd name="T37" fmla="*/ 0 h 22"/>
                  <a:gd name="T38" fmla="*/ 0 w 19"/>
                  <a:gd name="T39" fmla="*/ 0 h 22"/>
                  <a:gd name="T40" fmla="*/ 0 w 19"/>
                  <a:gd name="T41" fmla="*/ 0 h 22"/>
                  <a:gd name="T42" fmla="*/ 0 w 19"/>
                  <a:gd name="T43" fmla="*/ 0 h 22"/>
                  <a:gd name="T44" fmla="*/ 0 w 19"/>
                  <a:gd name="T45" fmla="*/ 0 h 22"/>
                  <a:gd name="T46" fmla="*/ 0 w 19"/>
                  <a:gd name="T47" fmla="*/ 0 h 22"/>
                  <a:gd name="T48" fmla="*/ 0 w 19"/>
                  <a:gd name="T49" fmla="*/ 0 h 22"/>
                  <a:gd name="T50" fmla="*/ 0 w 19"/>
                  <a:gd name="T51" fmla="*/ 0 h 22"/>
                  <a:gd name="T52" fmla="*/ 0 w 19"/>
                  <a:gd name="T53" fmla="*/ 0 h 22"/>
                  <a:gd name="T54" fmla="*/ 0 w 19"/>
                  <a:gd name="T55" fmla="*/ 0 h 22"/>
                  <a:gd name="T56" fmla="*/ 0 w 19"/>
                  <a:gd name="T57" fmla="*/ 0 h 22"/>
                  <a:gd name="T58" fmla="*/ 0 w 19"/>
                  <a:gd name="T59" fmla="*/ 0 h 2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9" h="22">
                    <a:moveTo>
                      <a:pt x="13" y="2"/>
                    </a:moveTo>
                    <a:lnTo>
                      <a:pt x="15" y="0"/>
                    </a:lnTo>
                    <a:lnTo>
                      <a:pt x="17" y="1"/>
                    </a:lnTo>
                    <a:lnTo>
                      <a:pt x="19" y="1"/>
                    </a:lnTo>
                    <a:lnTo>
                      <a:pt x="19" y="4"/>
                    </a:lnTo>
                    <a:lnTo>
                      <a:pt x="18" y="8"/>
                    </a:lnTo>
                    <a:lnTo>
                      <a:pt x="14" y="17"/>
                    </a:lnTo>
                    <a:lnTo>
                      <a:pt x="13" y="21"/>
                    </a:lnTo>
                    <a:lnTo>
                      <a:pt x="11" y="22"/>
                    </a:lnTo>
                    <a:lnTo>
                      <a:pt x="10" y="22"/>
                    </a:lnTo>
                    <a:lnTo>
                      <a:pt x="9" y="22"/>
                    </a:lnTo>
                    <a:lnTo>
                      <a:pt x="6" y="21"/>
                    </a:lnTo>
                    <a:lnTo>
                      <a:pt x="4" y="15"/>
                    </a:lnTo>
                    <a:lnTo>
                      <a:pt x="1" y="10"/>
                    </a:lnTo>
                    <a:lnTo>
                      <a:pt x="0" y="2"/>
                    </a:lnTo>
                    <a:lnTo>
                      <a:pt x="0" y="1"/>
                    </a:lnTo>
                    <a:lnTo>
                      <a:pt x="2" y="0"/>
                    </a:lnTo>
                    <a:lnTo>
                      <a:pt x="4" y="1"/>
                    </a:lnTo>
                    <a:lnTo>
                      <a:pt x="6" y="2"/>
                    </a:lnTo>
                    <a:lnTo>
                      <a:pt x="8"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4" name="Freeform 382"/>
              <p:cNvSpPr>
                <a:spLocks/>
              </p:cNvSpPr>
              <p:nvPr userDrawn="1"/>
            </p:nvSpPr>
            <p:spPr bwMode="auto">
              <a:xfrm>
                <a:off x="271"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3" y="13"/>
                    </a:moveTo>
                    <a:lnTo>
                      <a:pt x="0" y="9"/>
                    </a:lnTo>
                    <a:lnTo>
                      <a:pt x="0" y="8"/>
                    </a:lnTo>
                    <a:lnTo>
                      <a:pt x="1" y="7"/>
                    </a:lnTo>
                    <a:lnTo>
                      <a:pt x="3" y="5"/>
                    </a:lnTo>
                    <a:lnTo>
                      <a:pt x="9" y="3"/>
                    </a:lnTo>
                    <a:lnTo>
                      <a:pt x="10" y="0"/>
                    </a:lnTo>
                    <a:lnTo>
                      <a:pt x="12" y="1"/>
                    </a:lnTo>
                    <a:lnTo>
                      <a:pt x="10" y="7"/>
                    </a:lnTo>
                    <a:lnTo>
                      <a:pt x="8" y="12"/>
                    </a:lnTo>
                    <a:lnTo>
                      <a:pt x="5" y="16"/>
                    </a:lnTo>
                    <a:lnTo>
                      <a:pt x="4" y="17"/>
                    </a:lnTo>
                    <a:lnTo>
                      <a:pt x="3" y="16"/>
                    </a:lnTo>
                    <a:lnTo>
                      <a:pt x="1" y="14"/>
                    </a:lnTo>
                    <a:lnTo>
                      <a:pt x="3"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5" name="Freeform 383"/>
              <p:cNvSpPr>
                <a:spLocks/>
              </p:cNvSpPr>
              <p:nvPr userDrawn="1"/>
            </p:nvSpPr>
            <p:spPr bwMode="auto">
              <a:xfrm>
                <a:off x="266" y="179"/>
                <a:ext cx="3" cy="5"/>
              </a:xfrm>
              <a:custGeom>
                <a:avLst/>
                <a:gdLst>
                  <a:gd name="T0" fmla="*/ 0 w 11"/>
                  <a:gd name="T1" fmla="*/ 0 h 17"/>
                  <a:gd name="T2" fmla="*/ 0 w 11"/>
                  <a:gd name="T3" fmla="*/ 0 h 17"/>
                  <a:gd name="T4" fmla="*/ 0 w 11"/>
                  <a:gd name="T5" fmla="*/ 0 h 17"/>
                  <a:gd name="T6" fmla="*/ 0 w 11"/>
                  <a:gd name="T7" fmla="*/ 0 h 17"/>
                  <a:gd name="T8" fmla="*/ 0 w 11"/>
                  <a:gd name="T9" fmla="*/ 0 h 17"/>
                  <a:gd name="T10" fmla="*/ 0 w 11"/>
                  <a:gd name="T11" fmla="*/ 0 h 17"/>
                  <a:gd name="T12" fmla="*/ 0 w 11"/>
                  <a:gd name="T13" fmla="*/ 0 h 17"/>
                  <a:gd name="T14" fmla="*/ 0 w 11"/>
                  <a:gd name="T15" fmla="*/ 0 h 17"/>
                  <a:gd name="T16" fmla="*/ 0 w 11"/>
                  <a:gd name="T17" fmla="*/ 0 h 17"/>
                  <a:gd name="T18" fmla="*/ 0 w 11"/>
                  <a:gd name="T19" fmla="*/ 0 h 17"/>
                  <a:gd name="T20" fmla="*/ 0 w 11"/>
                  <a:gd name="T21" fmla="*/ 0 h 17"/>
                  <a:gd name="T22" fmla="*/ 0 w 11"/>
                  <a:gd name="T23" fmla="*/ 0 h 17"/>
                  <a:gd name="T24" fmla="*/ 0 w 11"/>
                  <a:gd name="T25" fmla="*/ 0 h 17"/>
                  <a:gd name="T26" fmla="*/ 0 w 11"/>
                  <a:gd name="T27" fmla="*/ 0 h 17"/>
                  <a:gd name="T28" fmla="*/ 0 w 11"/>
                  <a:gd name="T29" fmla="*/ 0 h 17"/>
                  <a:gd name="T30" fmla="*/ 0 w 11"/>
                  <a:gd name="T31" fmla="*/ 0 h 17"/>
                  <a:gd name="T32" fmla="*/ 0 w 11"/>
                  <a:gd name="T33" fmla="*/ 0 h 17"/>
                  <a:gd name="T34" fmla="*/ 0 w 11"/>
                  <a:gd name="T35" fmla="*/ 0 h 17"/>
                  <a:gd name="T36" fmla="*/ 0 w 11"/>
                  <a:gd name="T37" fmla="*/ 0 h 17"/>
                  <a:gd name="T38" fmla="*/ 0 w 11"/>
                  <a:gd name="T39" fmla="*/ 0 h 17"/>
                  <a:gd name="T40" fmla="*/ 0 w 11"/>
                  <a:gd name="T41" fmla="*/ 0 h 17"/>
                  <a:gd name="T42" fmla="*/ 0 w 11"/>
                  <a:gd name="T43" fmla="*/ 0 h 17"/>
                  <a:gd name="T44" fmla="*/ 0 w 11"/>
                  <a:gd name="T45" fmla="*/ 0 h 17"/>
                  <a:gd name="T46" fmla="*/ 0 w 11"/>
                  <a:gd name="T47" fmla="*/ 0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7">
                    <a:moveTo>
                      <a:pt x="6" y="5"/>
                    </a:moveTo>
                    <a:lnTo>
                      <a:pt x="10" y="7"/>
                    </a:lnTo>
                    <a:lnTo>
                      <a:pt x="11" y="9"/>
                    </a:lnTo>
                    <a:lnTo>
                      <a:pt x="10" y="13"/>
                    </a:lnTo>
                    <a:lnTo>
                      <a:pt x="9" y="16"/>
                    </a:lnTo>
                    <a:lnTo>
                      <a:pt x="9" y="17"/>
                    </a:lnTo>
                    <a:lnTo>
                      <a:pt x="5" y="14"/>
                    </a:lnTo>
                    <a:lnTo>
                      <a:pt x="2" y="10"/>
                    </a:lnTo>
                    <a:lnTo>
                      <a:pt x="0" y="5"/>
                    </a:lnTo>
                    <a:lnTo>
                      <a:pt x="0" y="3"/>
                    </a:lnTo>
                    <a:lnTo>
                      <a:pt x="0" y="1"/>
                    </a:lnTo>
                    <a:lnTo>
                      <a:pt x="0" y="0"/>
                    </a:lnTo>
                    <a:lnTo>
                      <a:pt x="2" y="1"/>
                    </a:lnTo>
                    <a:lnTo>
                      <a:pt x="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6" name="Freeform 384"/>
              <p:cNvSpPr>
                <a:spLocks/>
              </p:cNvSpPr>
              <p:nvPr userDrawn="1"/>
            </p:nvSpPr>
            <p:spPr bwMode="auto">
              <a:xfrm>
                <a:off x="267" y="186"/>
                <a:ext cx="7" cy="7"/>
              </a:xfrm>
              <a:custGeom>
                <a:avLst/>
                <a:gdLst>
                  <a:gd name="T0" fmla="*/ 0 w 21"/>
                  <a:gd name="T1" fmla="*/ 0 h 22"/>
                  <a:gd name="T2" fmla="*/ 0 w 21"/>
                  <a:gd name="T3" fmla="*/ 0 h 22"/>
                  <a:gd name="T4" fmla="*/ 0 w 21"/>
                  <a:gd name="T5" fmla="*/ 0 h 22"/>
                  <a:gd name="T6" fmla="*/ 0 w 21"/>
                  <a:gd name="T7" fmla="*/ 0 h 22"/>
                  <a:gd name="T8" fmla="*/ 0 w 21"/>
                  <a:gd name="T9" fmla="*/ 0 h 22"/>
                  <a:gd name="T10" fmla="*/ 0 w 21"/>
                  <a:gd name="T11" fmla="*/ 0 h 22"/>
                  <a:gd name="T12" fmla="*/ 0 w 21"/>
                  <a:gd name="T13" fmla="*/ 0 h 22"/>
                  <a:gd name="T14" fmla="*/ 0 w 21"/>
                  <a:gd name="T15" fmla="*/ 0 h 22"/>
                  <a:gd name="T16" fmla="*/ 0 w 21"/>
                  <a:gd name="T17" fmla="*/ 0 h 22"/>
                  <a:gd name="T18" fmla="*/ 0 w 21"/>
                  <a:gd name="T19" fmla="*/ 0 h 22"/>
                  <a:gd name="T20" fmla="*/ 0 w 21"/>
                  <a:gd name="T21" fmla="*/ 0 h 22"/>
                  <a:gd name="T22" fmla="*/ 0 w 21"/>
                  <a:gd name="T23" fmla="*/ 0 h 22"/>
                  <a:gd name="T24" fmla="*/ 0 w 21"/>
                  <a:gd name="T25" fmla="*/ 0 h 22"/>
                  <a:gd name="T26" fmla="*/ 0 w 21"/>
                  <a:gd name="T27" fmla="*/ 0 h 22"/>
                  <a:gd name="T28" fmla="*/ 0 w 21"/>
                  <a:gd name="T29" fmla="*/ 0 h 22"/>
                  <a:gd name="T30" fmla="*/ 0 w 21"/>
                  <a:gd name="T31" fmla="*/ 0 h 22"/>
                  <a:gd name="T32" fmla="*/ 0 w 21"/>
                  <a:gd name="T33" fmla="*/ 0 h 22"/>
                  <a:gd name="T34" fmla="*/ 0 w 21"/>
                  <a:gd name="T35" fmla="*/ 0 h 22"/>
                  <a:gd name="T36" fmla="*/ 0 w 21"/>
                  <a:gd name="T37" fmla="*/ 0 h 22"/>
                  <a:gd name="T38" fmla="*/ 0 w 21"/>
                  <a:gd name="T39" fmla="*/ 0 h 22"/>
                  <a:gd name="T40" fmla="*/ 0 w 21"/>
                  <a:gd name="T41" fmla="*/ 0 h 22"/>
                  <a:gd name="T42" fmla="*/ 0 w 21"/>
                  <a:gd name="T43" fmla="*/ 0 h 22"/>
                  <a:gd name="T44" fmla="*/ 0 w 21"/>
                  <a:gd name="T45" fmla="*/ 0 h 22"/>
                  <a:gd name="T46" fmla="*/ 0 w 21"/>
                  <a:gd name="T47" fmla="*/ 0 h 22"/>
                  <a:gd name="T48" fmla="*/ 0 w 21"/>
                  <a:gd name="T49" fmla="*/ 0 h 22"/>
                  <a:gd name="T50" fmla="*/ 0 w 21"/>
                  <a:gd name="T51" fmla="*/ 0 h 22"/>
                  <a:gd name="T52" fmla="*/ 0 w 21"/>
                  <a:gd name="T53" fmla="*/ 0 h 22"/>
                  <a:gd name="T54" fmla="*/ 0 w 21"/>
                  <a:gd name="T55" fmla="*/ 0 h 22"/>
                  <a:gd name="T56" fmla="*/ 0 w 21"/>
                  <a:gd name="T57" fmla="*/ 0 h 22"/>
                  <a:gd name="T58" fmla="*/ 0 w 21"/>
                  <a:gd name="T59" fmla="*/ 0 h 22"/>
                  <a:gd name="T60" fmla="*/ 0 w 21"/>
                  <a:gd name="T61" fmla="*/ 0 h 2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 h="22">
                    <a:moveTo>
                      <a:pt x="13" y="2"/>
                    </a:moveTo>
                    <a:lnTo>
                      <a:pt x="16" y="0"/>
                    </a:lnTo>
                    <a:lnTo>
                      <a:pt x="17" y="0"/>
                    </a:lnTo>
                    <a:lnTo>
                      <a:pt x="20" y="1"/>
                    </a:lnTo>
                    <a:lnTo>
                      <a:pt x="21" y="4"/>
                    </a:lnTo>
                    <a:lnTo>
                      <a:pt x="20" y="6"/>
                    </a:lnTo>
                    <a:lnTo>
                      <a:pt x="19" y="9"/>
                    </a:lnTo>
                    <a:lnTo>
                      <a:pt x="16" y="17"/>
                    </a:lnTo>
                    <a:lnTo>
                      <a:pt x="15" y="21"/>
                    </a:lnTo>
                    <a:lnTo>
                      <a:pt x="11" y="22"/>
                    </a:lnTo>
                    <a:lnTo>
                      <a:pt x="9" y="22"/>
                    </a:lnTo>
                    <a:lnTo>
                      <a:pt x="8" y="21"/>
                    </a:lnTo>
                    <a:lnTo>
                      <a:pt x="4" y="15"/>
                    </a:lnTo>
                    <a:lnTo>
                      <a:pt x="3" y="10"/>
                    </a:lnTo>
                    <a:lnTo>
                      <a:pt x="0" y="2"/>
                    </a:lnTo>
                    <a:lnTo>
                      <a:pt x="0" y="1"/>
                    </a:lnTo>
                    <a:lnTo>
                      <a:pt x="3" y="0"/>
                    </a:lnTo>
                    <a:lnTo>
                      <a:pt x="6" y="1"/>
                    </a:lnTo>
                    <a:lnTo>
                      <a:pt x="7"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7" name="Freeform 385"/>
              <p:cNvSpPr>
                <a:spLocks/>
              </p:cNvSpPr>
              <p:nvPr userDrawn="1"/>
            </p:nvSpPr>
            <p:spPr bwMode="auto">
              <a:xfrm>
                <a:off x="160" y="285"/>
                <a:ext cx="4" cy="5"/>
              </a:xfrm>
              <a:custGeom>
                <a:avLst/>
                <a:gdLst>
                  <a:gd name="T0" fmla="*/ 0 w 11"/>
                  <a:gd name="T1" fmla="*/ 0 h 13"/>
                  <a:gd name="T2" fmla="*/ 0 w 11"/>
                  <a:gd name="T3" fmla="*/ 0 h 13"/>
                  <a:gd name="T4" fmla="*/ 0 w 11"/>
                  <a:gd name="T5" fmla="*/ 0 h 13"/>
                  <a:gd name="T6" fmla="*/ 0 w 11"/>
                  <a:gd name="T7" fmla="*/ 0 h 13"/>
                  <a:gd name="T8" fmla="*/ 0 w 11"/>
                  <a:gd name="T9" fmla="*/ 0 h 13"/>
                  <a:gd name="T10" fmla="*/ 0 w 11"/>
                  <a:gd name="T11" fmla="*/ 0 h 13"/>
                  <a:gd name="T12" fmla="*/ 0 w 11"/>
                  <a:gd name="T13" fmla="*/ 0 h 13"/>
                  <a:gd name="T14" fmla="*/ 0 w 11"/>
                  <a:gd name="T15" fmla="*/ 0 h 13"/>
                  <a:gd name="T16" fmla="*/ 0 w 11"/>
                  <a:gd name="T17" fmla="*/ 0 h 13"/>
                  <a:gd name="T18" fmla="*/ 0 w 11"/>
                  <a:gd name="T19" fmla="*/ 0 h 13"/>
                  <a:gd name="T20" fmla="*/ 0 w 11"/>
                  <a:gd name="T21" fmla="*/ 0 h 13"/>
                  <a:gd name="T22" fmla="*/ 0 w 11"/>
                  <a:gd name="T23" fmla="*/ 0 h 13"/>
                  <a:gd name="T24" fmla="*/ 0 w 11"/>
                  <a:gd name="T25" fmla="*/ 0 h 13"/>
                  <a:gd name="T26" fmla="*/ 0 w 11"/>
                  <a:gd name="T27" fmla="*/ 0 h 13"/>
                  <a:gd name="T28" fmla="*/ 0 w 11"/>
                  <a:gd name="T29" fmla="*/ 0 h 13"/>
                  <a:gd name="T30" fmla="*/ 0 w 11"/>
                  <a:gd name="T31" fmla="*/ 0 h 13"/>
                  <a:gd name="T32" fmla="*/ 0 w 11"/>
                  <a:gd name="T33" fmla="*/ 0 h 13"/>
                  <a:gd name="T34" fmla="*/ 0 w 11"/>
                  <a:gd name="T35" fmla="*/ 0 h 13"/>
                  <a:gd name="T36" fmla="*/ 0 w 11"/>
                  <a:gd name="T37" fmla="*/ 0 h 13"/>
                  <a:gd name="T38" fmla="*/ 0 w 11"/>
                  <a:gd name="T39" fmla="*/ 0 h 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 h="13">
                    <a:moveTo>
                      <a:pt x="1" y="4"/>
                    </a:moveTo>
                    <a:lnTo>
                      <a:pt x="0" y="1"/>
                    </a:lnTo>
                    <a:lnTo>
                      <a:pt x="0" y="0"/>
                    </a:lnTo>
                    <a:lnTo>
                      <a:pt x="1" y="0"/>
                    </a:lnTo>
                    <a:lnTo>
                      <a:pt x="3" y="1"/>
                    </a:lnTo>
                    <a:lnTo>
                      <a:pt x="5" y="1"/>
                    </a:lnTo>
                    <a:lnTo>
                      <a:pt x="9" y="4"/>
                    </a:lnTo>
                    <a:lnTo>
                      <a:pt x="11" y="7"/>
                    </a:lnTo>
                    <a:lnTo>
                      <a:pt x="11" y="9"/>
                    </a:lnTo>
                    <a:lnTo>
                      <a:pt x="11" y="12"/>
                    </a:lnTo>
                    <a:lnTo>
                      <a:pt x="9" y="13"/>
                    </a:lnTo>
                    <a:lnTo>
                      <a:pt x="5" y="10"/>
                    </a:lnTo>
                    <a:lnTo>
                      <a:pt x="4" y="8"/>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8" name="Freeform 386"/>
              <p:cNvSpPr>
                <a:spLocks/>
              </p:cNvSpPr>
              <p:nvPr userDrawn="1"/>
            </p:nvSpPr>
            <p:spPr bwMode="auto">
              <a:xfrm>
                <a:off x="166" y="285"/>
                <a:ext cx="3" cy="5"/>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3">
                    <a:moveTo>
                      <a:pt x="5" y="8"/>
                    </a:moveTo>
                    <a:lnTo>
                      <a:pt x="3" y="12"/>
                    </a:lnTo>
                    <a:lnTo>
                      <a:pt x="1" y="13"/>
                    </a:lnTo>
                    <a:lnTo>
                      <a:pt x="0" y="12"/>
                    </a:lnTo>
                    <a:lnTo>
                      <a:pt x="0" y="8"/>
                    </a:lnTo>
                    <a:lnTo>
                      <a:pt x="0" y="5"/>
                    </a:lnTo>
                    <a:lnTo>
                      <a:pt x="0" y="4"/>
                    </a:lnTo>
                    <a:lnTo>
                      <a:pt x="3" y="3"/>
                    </a:lnTo>
                    <a:lnTo>
                      <a:pt x="7" y="1"/>
                    </a:lnTo>
                    <a:lnTo>
                      <a:pt x="9" y="0"/>
                    </a:lnTo>
                    <a:lnTo>
                      <a:pt x="10" y="0"/>
                    </a:lnTo>
                    <a:lnTo>
                      <a:pt x="10" y="1"/>
                    </a:lnTo>
                    <a:lnTo>
                      <a:pt x="9" y="4"/>
                    </a:lnTo>
                    <a:lnTo>
                      <a:pt x="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9" name="Freeform 387"/>
              <p:cNvSpPr>
                <a:spLocks/>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0" name="Freeform 388"/>
              <p:cNvSpPr>
                <a:spLocks/>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1" name="Freeform 389"/>
              <p:cNvSpPr>
                <a:spLocks/>
              </p:cNvSpPr>
              <p:nvPr userDrawn="1"/>
            </p:nvSpPr>
            <p:spPr bwMode="auto">
              <a:xfrm>
                <a:off x="264" y="285"/>
                <a:ext cx="4" cy="4"/>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w 10"/>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 h="13">
                    <a:moveTo>
                      <a:pt x="1" y="0"/>
                    </a:moveTo>
                    <a:lnTo>
                      <a:pt x="2" y="1"/>
                    </a:lnTo>
                    <a:lnTo>
                      <a:pt x="6" y="4"/>
                    </a:lnTo>
                    <a:lnTo>
                      <a:pt x="9" y="5"/>
                    </a:lnTo>
                    <a:lnTo>
                      <a:pt x="10" y="6"/>
                    </a:lnTo>
                    <a:lnTo>
                      <a:pt x="10" y="8"/>
                    </a:lnTo>
                    <a:lnTo>
                      <a:pt x="9" y="10"/>
                    </a:lnTo>
                    <a:lnTo>
                      <a:pt x="7" y="13"/>
                    </a:lnTo>
                    <a:lnTo>
                      <a:pt x="6" y="13"/>
                    </a:lnTo>
                    <a:lnTo>
                      <a:pt x="5" y="11"/>
                    </a:lnTo>
                    <a:lnTo>
                      <a:pt x="2" y="8"/>
                    </a:lnTo>
                    <a:lnTo>
                      <a:pt x="0" y="1"/>
                    </a:lnTo>
                    <a:lnTo>
                      <a:pt x="0"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2" name="Freeform 390"/>
              <p:cNvSpPr>
                <a:spLocks/>
              </p:cNvSpPr>
              <p:nvPr userDrawn="1"/>
            </p:nvSpPr>
            <p:spPr bwMode="auto">
              <a:xfrm>
                <a:off x="269" y="285"/>
                <a:ext cx="4" cy="5"/>
              </a:xfrm>
              <a:custGeom>
                <a:avLst/>
                <a:gdLst>
                  <a:gd name="T0" fmla="*/ 0 w 12"/>
                  <a:gd name="T1" fmla="*/ 0 h 13"/>
                  <a:gd name="T2" fmla="*/ 0 w 12"/>
                  <a:gd name="T3" fmla="*/ 0 h 13"/>
                  <a:gd name="T4" fmla="*/ 0 w 12"/>
                  <a:gd name="T5" fmla="*/ 0 h 13"/>
                  <a:gd name="T6" fmla="*/ 0 w 12"/>
                  <a:gd name="T7" fmla="*/ 0 h 13"/>
                  <a:gd name="T8" fmla="*/ 0 w 12"/>
                  <a:gd name="T9" fmla="*/ 0 h 13"/>
                  <a:gd name="T10" fmla="*/ 0 w 12"/>
                  <a:gd name="T11" fmla="*/ 0 h 13"/>
                  <a:gd name="T12" fmla="*/ 0 w 12"/>
                  <a:gd name="T13" fmla="*/ 0 h 13"/>
                  <a:gd name="T14" fmla="*/ 0 w 12"/>
                  <a:gd name="T15" fmla="*/ 0 h 13"/>
                  <a:gd name="T16" fmla="*/ 0 w 12"/>
                  <a:gd name="T17" fmla="*/ 0 h 13"/>
                  <a:gd name="T18" fmla="*/ 0 w 12"/>
                  <a:gd name="T19" fmla="*/ 0 h 13"/>
                  <a:gd name="T20" fmla="*/ 0 w 12"/>
                  <a:gd name="T21" fmla="*/ 0 h 13"/>
                  <a:gd name="T22" fmla="*/ 0 w 12"/>
                  <a:gd name="T23" fmla="*/ 0 h 13"/>
                  <a:gd name="T24" fmla="*/ 0 w 12"/>
                  <a:gd name="T25" fmla="*/ 0 h 13"/>
                  <a:gd name="T26" fmla="*/ 0 w 12"/>
                  <a:gd name="T27" fmla="*/ 0 h 13"/>
                  <a:gd name="T28" fmla="*/ 0 w 12"/>
                  <a:gd name="T29" fmla="*/ 0 h 13"/>
                  <a:gd name="T30" fmla="*/ 0 w 12"/>
                  <a:gd name="T31" fmla="*/ 0 h 13"/>
                  <a:gd name="T32" fmla="*/ 0 w 12"/>
                  <a:gd name="T33" fmla="*/ 0 h 13"/>
                  <a:gd name="T34" fmla="*/ 0 w 12"/>
                  <a:gd name="T35" fmla="*/ 0 h 13"/>
                  <a:gd name="T36" fmla="*/ 0 w 12"/>
                  <a:gd name="T37" fmla="*/ 0 h 13"/>
                  <a:gd name="T38" fmla="*/ 0 w 12"/>
                  <a:gd name="T39" fmla="*/ 0 h 13"/>
                  <a:gd name="T40" fmla="*/ 0 w 12"/>
                  <a:gd name="T41" fmla="*/ 0 h 13"/>
                  <a:gd name="T42" fmla="*/ 0 w 12"/>
                  <a:gd name="T43" fmla="*/ 0 h 13"/>
                  <a:gd name="T44" fmla="*/ 0 w 12"/>
                  <a:gd name="T45" fmla="*/ 0 h 13"/>
                  <a:gd name="T46" fmla="*/ 0 w 12"/>
                  <a:gd name="T47" fmla="*/ 0 h 13"/>
                  <a:gd name="T48" fmla="*/ 0 w 12"/>
                  <a:gd name="T49" fmla="*/ 0 h 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 h="13">
                    <a:moveTo>
                      <a:pt x="9" y="5"/>
                    </a:moveTo>
                    <a:lnTo>
                      <a:pt x="5" y="9"/>
                    </a:lnTo>
                    <a:lnTo>
                      <a:pt x="4" y="13"/>
                    </a:lnTo>
                    <a:lnTo>
                      <a:pt x="2" y="13"/>
                    </a:lnTo>
                    <a:lnTo>
                      <a:pt x="1" y="13"/>
                    </a:lnTo>
                    <a:lnTo>
                      <a:pt x="1" y="12"/>
                    </a:lnTo>
                    <a:lnTo>
                      <a:pt x="0" y="8"/>
                    </a:lnTo>
                    <a:lnTo>
                      <a:pt x="0" y="5"/>
                    </a:lnTo>
                    <a:lnTo>
                      <a:pt x="1" y="4"/>
                    </a:lnTo>
                    <a:lnTo>
                      <a:pt x="5" y="3"/>
                    </a:lnTo>
                    <a:lnTo>
                      <a:pt x="9" y="0"/>
                    </a:lnTo>
                    <a:lnTo>
                      <a:pt x="10" y="0"/>
                    </a:lnTo>
                    <a:lnTo>
                      <a:pt x="12" y="1"/>
                    </a:lnTo>
                    <a:lnTo>
                      <a:pt x="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3" name="Freeform 391"/>
              <p:cNvSpPr>
                <a:spLocks/>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4" name="Freeform 392"/>
              <p:cNvSpPr>
                <a:spLocks/>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5" name="Freeform 393"/>
              <p:cNvSpPr>
                <a:spLocks/>
              </p:cNvSpPr>
              <p:nvPr userDrawn="1"/>
            </p:nvSpPr>
            <p:spPr bwMode="auto">
              <a:xfrm>
                <a:off x="163" y="188"/>
                <a:ext cx="2"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 h="13">
                    <a:moveTo>
                      <a:pt x="4" y="0"/>
                    </a:moveTo>
                    <a:lnTo>
                      <a:pt x="1" y="0"/>
                    </a:lnTo>
                    <a:lnTo>
                      <a:pt x="1" y="2"/>
                    </a:lnTo>
                    <a:lnTo>
                      <a:pt x="0" y="3"/>
                    </a:lnTo>
                    <a:lnTo>
                      <a:pt x="1" y="7"/>
                    </a:lnTo>
                    <a:lnTo>
                      <a:pt x="3" y="9"/>
                    </a:lnTo>
                    <a:lnTo>
                      <a:pt x="3" y="12"/>
                    </a:lnTo>
                    <a:lnTo>
                      <a:pt x="5" y="13"/>
                    </a:lnTo>
                    <a:lnTo>
                      <a:pt x="6" y="12"/>
                    </a:lnTo>
                    <a:lnTo>
                      <a:pt x="8" y="9"/>
                    </a:lnTo>
                    <a:lnTo>
                      <a:pt x="8" y="5"/>
                    </a:lnTo>
                    <a:lnTo>
                      <a:pt x="8" y="2"/>
                    </a:lnTo>
                    <a:lnTo>
                      <a:pt x="8" y="0"/>
                    </a:lnTo>
                    <a:lnTo>
                      <a:pt x="6"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6" name="Freeform 394"/>
              <p:cNvSpPr>
                <a:spLocks/>
              </p:cNvSpPr>
              <p:nvPr userDrawn="1"/>
            </p:nvSpPr>
            <p:spPr bwMode="auto">
              <a:xfrm>
                <a:off x="269" y="188"/>
                <a:ext cx="3"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w 8"/>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 h="13">
                    <a:moveTo>
                      <a:pt x="2" y="0"/>
                    </a:moveTo>
                    <a:lnTo>
                      <a:pt x="1" y="0"/>
                    </a:lnTo>
                    <a:lnTo>
                      <a:pt x="0" y="2"/>
                    </a:lnTo>
                    <a:lnTo>
                      <a:pt x="0" y="3"/>
                    </a:lnTo>
                    <a:lnTo>
                      <a:pt x="0" y="7"/>
                    </a:lnTo>
                    <a:lnTo>
                      <a:pt x="1" y="9"/>
                    </a:lnTo>
                    <a:lnTo>
                      <a:pt x="1" y="12"/>
                    </a:lnTo>
                    <a:lnTo>
                      <a:pt x="4" y="13"/>
                    </a:lnTo>
                    <a:lnTo>
                      <a:pt x="5" y="12"/>
                    </a:lnTo>
                    <a:lnTo>
                      <a:pt x="6" y="9"/>
                    </a:lnTo>
                    <a:lnTo>
                      <a:pt x="6" y="5"/>
                    </a:lnTo>
                    <a:lnTo>
                      <a:pt x="8" y="2"/>
                    </a:lnTo>
                    <a:lnTo>
                      <a:pt x="6" y="0"/>
                    </a:lnTo>
                    <a:lnTo>
                      <a:pt x="5" y="0"/>
                    </a:lnTo>
                    <a:lnTo>
                      <a:pt x="2"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7" name="Freeform 395"/>
              <p:cNvSpPr>
                <a:spLocks/>
              </p:cNvSpPr>
              <p:nvPr userDrawn="1"/>
            </p:nvSpPr>
            <p:spPr bwMode="auto">
              <a:xfrm>
                <a:off x="163" y="293"/>
                <a:ext cx="3" cy="3"/>
              </a:xfrm>
              <a:custGeom>
                <a:avLst/>
                <a:gdLst>
                  <a:gd name="T0" fmla="*/ 0 w 8"/>
                  <a:gd name="T1" fmla="*/ 0 h 9"/>
                  <a:gd name="T2" fmla="*/ 0 w 8"/>
                  <a:gd name="T3" fmla="*/ 0 h 9"/>
                  <a:gd name="T4" fmla="*/ 0 w 8"/>
                  <a:gd name="T5" fmla="*/ 0 h 9"/>
                  <a:gd name="T6" fmla="*/ 0 w 8"/>
                  <a:gd name="T7" fmla="*/ 0 h 9"/>
                  <a:gd name="T8" fmla="*/ 0 w 8"/>
                  <a:gd name="T9" fmla="*/ 0 h 9"/>
                  <a:gd name="T10" fmla="*/ 0 w 8"/>
                  <a:gd name="T11" fmla="*/ 0 h 9"/>
                  <a:gd name="T12" fmla="*/ 0 w 8"/>
                  <a:gd name="T13" fmla="*/ 0 h 9"/>
                  <a:gd name="T14" fmla="*/ 0 w 8"/>
                  <a:gd name="T15" fmla="*/ 0 h 9"/>
                  <a:gd name="T16" fmla="*/ 0 w 8"/>
                  <a:gd name="T17" fmla="*/ 0 h 9"/>
                  <a:gd name="T18" fmla="*/ 0 w 8"/>
                  <a:gd name="T19" fmla="*/ 0 h 9"/>
                  <a:gd name="T20" fmla="*/ 0 w 8"/>
                  <a:gd name="T21" fmla="*/ 0 h 9"/>
                  <a:gd name="T22" fmla="*/ 0 w 8"/>
                  <a:gd name="T23" fmla="*/ 0 h 9"/>
                  <a:gd name="T24" fmla="*/ 0 w 8"/>
                  <a:gd name="T25" fmla="*/ 0 h 9"/>
                  <a:gd name="T26" fmla="*/ 0 w 8"/>
                  <a:gd name="T27" fmla="*/ 0 h 9"/>
                  <a:gd name="T28" fmla="*/ 0 w 8"/>
                  <a:gd name="T29" fmla="*/ 0 h 9"/>
                  <a:gd name="T30" fmla="*/ 0 w 8"/>
                  <a:gd name="T31" fmla="*/ 0 h 9"/>
                  <a:gd name="T32" fmla="*/ 0 w 8"/>
                  <a:gd name="T33" fmla="*/ 0 h 9"/>
                  <a:gd name="T34" fmla="*/ 0 w 8"/>
                  <a:gd name="T35" fmla="*/ 0 h 9"/>
                  <a:gd name="T36" fmla="*/ 0 w 8"/>
                  <a:gd name="T37" fmla="*/ 0 h 9"/>
                  <a:gd name="T38" fmla="*/ 0 w 8"/>
                  <a:gd name="T39" fmla="*/ 0 h 9"/>
                  <a:gd name="T40" fmla="*/ 0 w 8"/>
                  <a:gd name="T41" fmla="*/ 0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 h="9">
                    <a:moveTo>
                      <a:pt x="4" y="0"/>
                    </a:moveTo>
                    <a:lnTo>
                      <a:pt x="3" y="0"/>
                    </a:lnTo>
                    <a:lnTo>
                      <a:pt x="2" y="0"/>
                    </a:lnTo>
                    <a:lnTo>
                      <a:pt x="0" y="2"/>
                    </a:lnTo>
                    <a:lnTo>
                      <a:pt x="2" y="6"/>
                    </a:lnTo>
                    <a:lnTo>
                      <a:pt x="4" y="9"/>
                    </a:lnTo>
                    <a:lnTo>
                      <a:pt x="5" y="9"/>
                    </a:lnTo>
                    <a:lnTo>
                      <a:pt x="7" y="8"/>
                    </a:lnTo>
                    <a:lnTo>
                      <a:pt x="8" y="4"/>
                    </a:lnTo>
                    <a:lnTo>
                      <a:pt x="8" y="2"/>
                    </a:lnTo>
                    <a:lnTo>
                      <a:pt x="8" y="0"/>
                    </a:lnTo>
                    <a:lnTo>
                      <a:pt x="7"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8" name="Freeform 396"/>
              <p:cNvSpPr>
                <a:spLocks/>
              </p:cNvSpPr>
              <p:nvPr userDrawn="1"/>
            </p:nvSpPr>
            <p:spPr bwMode="auto">
              <a:xfrm>
                <a:off x="267" y="293"/>
                <a:ext cx="2" cy="3"/>
              </a:xfrm>
              <a:custGeom>
                <a:avLst/>
                <a:gdLst>
                  <a:gd name="T0" fmla="*/ 0 w 6"/>
                  <a:gd name="T1" fmla="*/ 0 h 10"/>
                  <a:gd name="T2" fmla="*/ 0 w 6"/>
                  <a:gd name="T3" fmla="*/ 0 h 10"/>
                  <a:gd name="T4" fmla="*/ 0 w 6"/>
                  <a:gd name="T5" fmla="*/ 0 h 10"/>
                  <a:gd name="T6" fmla="*/ 0 w 6"/>
                  <a:gd name="T7" fmla="*/ 0 h 10"/>
                  <a:gd name="T8" fmla="*/ 0 w 6"/>
                  <a:gd name="T9" fmla="*/ 0 h 10"/>
                  <a:gd name="T10" fmla="*/ 0 w 6"/>
                  <a:gd name="T11" fmla="*/ 0 h 10"/>
                  <a:gd name="T12" fmla="*/ 0 w 6"/>
                  <a:gd name="T13" fmla="*/ 0 h 10"/>
                  <a:gd name="T14" fmla="*/ 0 w 6"/>
                  <a:gd name="T15" fmla="*/ 0 h 10"/>
                  <a:gd name="T16" fmla="*/ 0 w 6"/>
                  <a:gd name="T17" fmla="*/ 0 h 10"/>
                  <a:gd name="T18" fmla="*/ 0 w 6"/>
                  <a:gd name="T19" fmla="*/ 0 h 10"/>
                  <a:gd name="T20" fmla="*/ 0 w 6"/>
                  <a:gd name="T21" fmla="*/ 0 h 10"/>
                  <a:gd name="T22" fmla="*/ 0 w 6"/>
                  <a:gd name="T23" fmla="*/ 0 h 10"/>
                  <a:gd name="T24" fmla="*/ 0 w 6"/>
                  <a:gd name="T25" fmla="*/ 0 h 10"/>
                  <a:gd name="T26" fmla="*/ 0 w 6"/>
                  <a:gd name="T27" fmla="*/ 0 h 10"/>
                  <a:gd name="T28" fmla="*/ 0 w 6"/>
                  <a:gd name="T29" fmla="*/ 0 h 10"/>
                  <a:gd name="T30" fmla="*/ 0 w 6"/>
                  <a:gd name="T31" fmla="*/ 0 h 10"/>
                  <a:gd name="T32" fmla="*/ 0 w 6"/>
                  <a:gd name="T33" fmla="*/ 0 h 10"/>
                  <a:gd name="T34" fmla="*/ 0 w 6"/>
                  <a:gd name="T35" fmla="*/ 0 h 10"/>
                  <a:gd name="T36" fmla="*/ 0 w 6"/>
                  <a:gd name="T37" fmla="*/ 0 h 10"/>
                  <a:gd name="T38" fmla="*/ 0 w 6"/>
                  <a:gd name="T39" fmla="*/ 0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 h="10">
                    <a:moveTo>
                      <a:pt x="0" y="4"/>
                    </a:moveTo>
                    <a:lnTo>
                      <a:pt x="0" y="7"/>
                    </a:lnTo>
                    <a:lnTo>
                      <a:pt x="1" y="9"/>
                    </a:lnTo>
                    <a:lnTo>
                      <a:pt x="2" y="10"/>
                    </a:lnTo>
                    <a:lnTo>
                      <a:pt x="4" y="8"/>
                    </a:lnTo>
                    <a:lnTo>
                      <a:pt x="5" y="4"/>
                    </a:lnTo>
                    <a:lnTo>
                      <a:pt x="6" y="1"/>
                    </a:lnTo>
                    <a:lnTo>
                      <a:pt x="5" y="0"/>
                    </a:lnTo>
                    <a:lnTo>
                      <a:pt x="4" y="0"/>
                    </a:lnTo>
                    <a:lnTo>
                      <a:pt x="2" y="0"/>
                    </a:lnTo>
                    <a:lnTo>
                      <a:pt x="1" y="0"/>
                    </a:lnTo>
                    <a:lnTo>
                      <a:pt x="0" y="0"/>
                    </a:lnTo>
                    <a:lnTo>
                      <a:pt x="0" y="3"/>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9" name="Freeform 397"/>
              <p:cNvSpPr>
                <a:spLocks/>
              </p:cNvSpPr>
              <p:nvPr userDrawn="1"/>
            </p:nvSpPr>
            <p:spPr bwMode="auto">
              <a:xfrm>
                <a:off x="203" y="237"/>
                <a:ext cx="41" cy="43"/>
              </a:xfrm>
              <a:custGeom>
                <a:avLst/>
                <a:gdLst>
                  <a:gd name="T0" fmla="*/ 0 w 122"/>
                  <a:gd name="T1" fmla="*/ 0 h 128"/>
                  <a:gd name="T2" fmla="*/ 0 w 122"/>
                  <a:gd name="T3" fmla="*/ 0 h 128"/>
                  <a:gd name="T4" fmla="*/ 0 w 122"/>
                  <a:gd name="T5" fmla="*/ 0 h 128"/>
                  <a:gd name="T6" fmla="*/ 0 w 122"/>
                  <a:gd name="T7" fmla="*/ 0 h 128"/>
                  <a:gd name="T8" fmla="*/ 0 w 122"/>
                  <a:gd name="T9" fmla="*/ 0 h 128"/>
                  <a:gd name="T10" fmla="*/ 0 w 122"/>
                  <a:gd name="T11" fmla="*/ 0 h 128"/>
                  <a:gd name="T12" fmla="*/ 0 w 122"/>
                  <a:gd name="T13" fmla="*/ 0 h 128"/>
                  <a:gd name="T14" fmla="*/ 0 w 122"/>
                  <a:gd name="T15" fmla="*/ 0 h 128"/>
                  <a:gd name="T16" fmla="*/ 0 w 122"/>
                  <a:gd name="T17" fmla="*/ 0 h 128"/>
                  <a:gd name="T18" fmla="*/ 0 w 122"/>
                  <a:gd name="T19" fmla="*/ 0 h 128"/>
                  <a:gd name="T20" fmla="*/ 0 w 122"/>
                  <a:gd name="T21" fmla="*/ 0 h 128"/>
                  <a:gd name="T22" fmla="*/ 0 w 122"/>
                  <a:gd name="T23" fmla="*/ 0 h 128"/>
                  <a:gd name="T24" fmla="*/ 0 w 122"/>
                  <a:gd name="T25" fmla="*/ 0 h 128"/>
                  <a:gd name="T26" fmla="*/ 0 w 122"/>
                  <a:gd name="T27" fmla="*/ 0 h 128"/>
                  <a:gd name="T28" fmla="*/ 0 w 122"/>
                  <a:gd name="T29" fmla="*/ 0 h 128"/>
                  <a:gd name="T30" fmla="*/ 0 w 122"/>
                  <a:gd name="T31" fmla="*/ 0 h 128"/>
                  <a:gd name="T32" fmla="*/ 0 w 122"/>
                  <a:gd name="T33" fmla="*/ 0 h 128"/>
                  <a:gd name="T34" fmla="*/ 0 w 122"/>
                  <a:gd name="T35" fmla="*/ 0 h 128"/>
                  <a:gd name="T36" fmla="*/ 0 w 122"/>
                  <a:gd name="T37" fmla="*/ 0 h 128"/>
                  <a:gd name="T38" fmla="*/ 0 w 122"/>
                  <a:gd name="T39" fmla="*/ 0 h 128"/>
                  <a:gd name="T40" fmla="*/ 0 w 122"/>
                  <a:gd name="T41" fmla="*/ 0 h 128"/>
                  <a:gd name="T42" fmla="*/ 0 w 122"/>
                  <a:gd name="T43" fmla="*/ 0 h 128"/>
                  <a:gd name="T44" fmla="*/ 0 w 122"/>
                  <a:gd name="T45" fmla="*/ 0 h 128"/>
                  <a:gd name="T46" fmla="*/ 0 w 122"/>
                  <a:gd name="T47" fmla="*/ 0 h 128"/>
                  <a:gd name="T48" fmla="*/ 0 w 122"/>
                  <a:gd name="T49" fmla="*/ 0 h 128"/>
                  <a:gd name="T50" fmla="*/ 0 w 122"/>
                  <a:gd name="T51" fmla="*/ 0 h 128"/>
                  <a:gd name="T52" fmla="*/ 0 w 122"/>
                  <a:gd name="T53" fmla="*/ 0 h 128"/>
                  <a:gd name="T54" fmla="*/ 0 w 122"/>
                  <a:gd name="T55" fmla="*/ 0 h 128"/>
                  <a:gd name="T56" fmla="*/ 0 w 122"/>
                  <a:gd name="T57" fmla="*/ 0 h 128"/>
                  <a:gd name="T58" fmla="*/ 0 w 122"/>
                  <a:gd name="T59" fmla="*/ 0 h 128"/>
                  <a:gd name="T60" fmla="*/ 0 w 122"/>
                  <a:gd name="T61" fmla="*/ 0 h 128"/>
                  <a:gd name="T62" fmla="*/ 0 w 122"/>
                  <a:gd name="T63" fmla="*/ 0 h 128"/>
                  <a:gd name="T64" fmla="*/ 0 w 122"/>
                  <a:gd name="T65" fmla="*/ 0 h 128"/>
                  <a:gd name="T66" fmla="*/ 0 w 122"/>
                  <a:gd name="T67" fmla="*/ 0 h 128"/>
                  <a:gd name="T68" fmla="*/ 0 w 122"/>
                  <a:gd name="T69" fmla="*/ 0 h 128"/>
                  <a:gd name="T70" fmla="*/ 0 w 122"/>
                  <a:gd name="T71" fmla="*/ 0 h 128"/>
                  <a:gd name="T72" fmla="*/ 0 w 122"/>
                  <a:gd name="T73" fmla="*/ 0 h 128"/>
                  <a:gd name="T74" fmla="*/ 0 w 122"/>
                  <a:gd name="T75" fmla="*/ 0 h 128"/>
                  <a:gd name="T76" fmla="*/ 0 w 122"/>
                  <a:gd name="T77" fmla="*/ 0 h 128"/>
                  <a:gd name="T78" fmla="*/ 0 w 122"/>
                  <a:gd name="T79" fmla="*/ 0 h 128"/>
                  <a:gd name="T80" fmla="*/ 0 w 122"/>
                  <a:gd name="T81" fmla="*/ 0 h 128"/>
                  <a:gd name="T82" fmla="*/ 0 w 122"/>
                  <a:gd name="T83" fmla="*/ 0 h 128"/>
                  <a:gd name="T84" fmla="*/ 0 w 122"/>
                  <a:gd name="T85" fmla="*/ 0 h 1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2" h="128">
                    <a:moveTo>
                      <a:pt x="0" y="5"/>
                    </a:moveTo>
                    <a:lnTo>
                      <a:pt x="18" y="5"/>
                    </a:lnTo>
                    <a:lnTo>
                      <a:pt x="19" y="3"/>
                    </a:lnTo>
                    <a:lnTo>
                      <a:pt x="22" y="1"/>
                    </a:lnTo>
                    <a:lnTo>
                      <a:pt x="23" y="0"/>
                    </a:lnTo>
                    <a:lnTo>
                      <a:pt x="27" y="0"/>
                    </a:lnTo>
                    <a:lnTo>
                      <a:pt x="30" y="0"/>
                    </a:lnTo>
                    <a:lnTo>
                      <a:pt x="32" y="1"/>
                    </a:lnTo>
                    <a:lnTo>
                      <a:pt x="36" y="5"/>
                    </a:lnTo>
                    <a:lnTo>
                      <a:pt x="50" y="5"/>
                    </a:lnTo>
                    <a:lnTo>
                      <a:pt x="53" y="3"/>
                    </a:lnTo>
                    <a:lnTo>
                      <a:pt x="54" y="1"/>
                    </a:lnTo>
                    <a:lnTo>
                      <a:pt x="58" y="0"/>
                    </a:lnTo>
                    <a:lnTo>
                      <a:pt x="61" y="0"/>
                    </a:lnTo>
                    <a:lnTo>
                      <a:pt x="63" y="0"/>
                    </a:lnTo>
                    <a:lnTo>
                      <a:pt x="66" y="1"/>
                    </a:lnTo>
                    <a:lnTo>
                      <a:pt x="69" y="3"/>
                    </a:lnTo>
                    <a:lnTo>
                      <a:pt x="70" y="5"/>
                    </a:lnTo>
                    <a:lnTo>
                      <a:pt x="84" y="5"/>
                    </a:lnTo>
                    <a:lnTo>
                      <a:pt x="88" y="1"/>
                    </a:lnTo>
                    <a:lnTo>
                      <a:pt x="89" y="0"/>
                    </a:lnTo>
                    <a:lnTo>
                      <a:pt x="93" y="0"/>
                    </a:lnTo>
                    <a:lnTo>
                      <a:pt x="98" y="1"/>
                    </a:lnTo>
                    <a:lnTo>
                      <a:pt x="102" y="5"/>
                    </a:lnTo>
                    <a:lnTo>
                      <a:pt x="122" y="5"/>
                    </a:lnTo>
                    <a:lnTo>
                      <a:pt x="122" y="95"/>
                    </a:lnTo>
                    <a:lnTo>
                      <a:pt x="105" y="95"/>
                    </a:lnTo>
                    <a:lnTo>
                      <a:pt x="105" y="128"/>
                    </a:lnTo>
                    <a:lnTo>
                      <a:pt x="85" y="128"/>
                    </a:lnTo>
                    <a:lnTo>
                      <a:pt x="85" y="95"/>
                    </a:lnTo>
                    <a:lnTo>
                      <a:pt x="36" y="95"/>
                    </a:lnTo>
                    <a:lnTo>
                      <a:pt x="36" y="128"/>
                    </a:lnTo>
                    <a:lnTo>
                      <a:pt x="17" y="128"/>
                    </a:lnTo>
                    <a:lnTo>
                      <a:pt x="17" y="93"/>
                    </a:lnTo>
                    <a:lnTo>
                      <a:pt x="0" y="93"/>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0" name="Rectangle 398"/>
              <p:cNvSpPr>
                <a:spLocks noChangeArrowheads="1"/>
              </p:cNvSpPr>
              <p:nvPr userDrawn="1"/>
            </p:nvSpPr>
            <p:spPr bwMode="auto">
              <a:xfrm>
                <a:off x="205" y="241"/>
                <a:ext cx="37" cy="25"/>
              </a:xfrm>
              <a:prstGeom prst="rect">
                <a:avLst/>
              </a:prstGeom>
              <a:solidFill>
                <a:srgbClr val="EF49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71" name="Freeform 399"/>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2" name="Freeform 400"/>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3" name="Freeform 401"/>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4" name="Freeform 402"/>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5" name="Freeform 403"/>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6" name="Freeform 404"/>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7" name="Freeform 405"/>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8" name="Freeform 406"/>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9" name="Freeform 407"/>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0" name="Freeform 408"/>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1" name="Freeform 409"/>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2" name="Freeform 410"/>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3" name="Freeform 411"/>
              <p:cNvSpPr>
                <a:spLocks/>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4" name="Freeform 412"/>
              <p:cNvSpPr>
                <a:spLocks/>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5" name="Freeform 413"/>
              <p:cNvSpPr>
                <a:spLocks/>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6" name="Freeform 414"/>
              <p:cNvSpPr>
                <a:spLocks/>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7" name="Freeform 415"/>
              <p:cNvSpPr>
                <a:spLocks/>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8" name="Freeform 416"/>
              <p:cNvSpPr>
                <a:spLocks/>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9" name="Rectangle 417"/>
              <p:cNvSpPr>
                <a:spLocks noChangeArrowheads="1"/>
              </p:cNvSpPr>
              <p:nvPr userDrawn="1"/>
            </p:nvSpPr>
            <p:spPr bwMode="auto">
              <a:xfrm>
                <a:off x="205" y="243"/>
                <a:ext cx="37" cy="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0" name="Rectangle 418"/>
              <p:cNvSpPr>
                <a:spLocks noChangeArrowheads="1"/>
              </p:cNvSpPr>
              <p:nvPr userDrawn="1"/>
            </p:nvSpPr>
            <p:spPr bwMode="auto">
              <a:xfrm>
                <a:off x="205" y="243"/>
                <a:ext cx="37" cy="1"/>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1" name="Freeform 419"/>
              <p:cNvSpPr>
                <a:spLocks/>
              </p:cNvSpPr>
              <p:nvPr userDrawn="1"/>
            </p:nvSpPr>
            <p:spPr bwMode="auto">
              <a:xfrm>
                <a:off x="211"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9" y="3"/>
                    </a:lnTo>
                    <a:lnTo>
                      <a:pt x="8" y="1"/>
                    </a:lnTo>
                    <a:lnTo>
                      <a:pt x="5" y="0"/>
                    </a:lnTo>
                    <a:lnTo>
                      <a:pt x="4" y="1"/>
                    </a:lnTo>
                    <a:lnTo>
                      <a:pt x="2"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2" name="Freeform 420"/>
              <p:cNvSpPr>
                <a:spLocks/>
              </p:cNvSpPr>
              <p:nvPr userDrawn="1"/>
            </p:nvSpPr>
            <p:spPr bwMode="auto">
              <a:xfrm>
                <a:off x="222"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 h="22">
                    <a:moveTo>
                      <a:pt x="0" y="16"/>
                    </a:moveTo>
                    <a:lnTo>
                      <a:pt x="0" y="17"/>
                    </a:lnTo>
                    <a:lnTo>
                      <a:pt x="1" y="21"/>
                    </a:lnTo>
                    <a:lnTo>
                      <a:pt x="5" y="22"/>
                    </a:lnTo>
                    <a:lnTo>
                      <a:pt x="7" y="21"/>
                    </a:lnTo>
                    <a:lnTo>
                      <a:pt x="9" y="17"/>
                    </a:lnTo>
                    <a:lnTo>
                      <a:pt x="9" y="16"/>
                    </a:lnTo>
                    <a:lnTo>
                      <a:pt x="9" y="7"/>
                    </a:lnTo>
                    <a:lnTo>
                      <a:pt x="7" y="3"/>
                    </a:lnTo>
                    <a:lnTo>
                      <a:pt x="6" y="1"/>
                    </a:lnTo>
                    <a:lnTo>
                      <a:pt x="5" y="0"/>
                    </a:lnTo>
                    <a:lnTo>
                      <a:pt x="2" y="1"/>
                    </a:lnTo>
                    <a:lnTo>
                      <a:pt x="1" y="3"/>
                    </a:lnTo>
                    <a:lnTo>
                      <a:pt x="0" y="4"/>
                    </a:lnTo>
                    <a:lnTo>
                      <a:pt x="0" y="7"/>
                    </a:lnTo>
                    <a:lnTo>
                      <a:pt x="0" y="16"/>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3" name="Freeform 421"/>
              <p:cNvSpPr>
                <a:spLocks/>
              </p:cNvSpPr>
              <p:nvPr userDrawn="1"/>
            </p:nvSpPr>
            <p:spPr bwMode="auto">
              <a:xfrm>
                <a:off x="233"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8" y="3"/>
                    </a:lnTo>
                    <a:lnTo>
                      <a:pt x="6" y="1"/>
                    </a:lnTo>
                    <a:lnTo>
                      <a:pt x="5" y="0"/>
                    </a:lnTo>
                    <a:lnTo>
                      <a:pt x="3"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4" name="Rectangle 422"/>
              <p:cNvSpPr>
                <a:spLocks noChangeArrowheads="1"/>
              </p:cNvSpPr>
              <p:nvPr userDrawn="1"/>
            </p:nvSpPr>
            <p:spPr bwMode="auto">
              <a:xfrm>
                <a:off x="210" y="271"/>
                <a:ext cx="3"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5" name="Rectangle 423"/>
              <p:cNvSpPr>
                <a:spLocks noChangeArrowheads="1"/>
              </p:cNvSpPr>
              <p:nvPr userDrawn="1"/>
            </p:nvSpPr>
            <p:spPr bwMode="auto">
              <a:xfrm>
                <a:off x="210" y="276"/>
                <a:ext cx="3"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6" name="Rectangle 424"/>
              <p:cNvSpPr>
                <a:spLocks noChangeArrowheads="1"/>
              </p:cNvSpPr>
              <p:nvPr userDrawn="1"/>
            </p:nvSpPr>
            <p:spPr bwMode="auto">
              <a:xfrm>
                <a:off x="233" y="271"/>
                <a:ext cx="4"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7" name="Rectangle 425"/>
              <p:cNvSpPr>
                <a:spLocks noChangeArrowheads="1"/>
              </p:cNvSpPr>
              <p:nvPr userDrawn="1"/>
            </p:nvSpPr>
            <p:spPr bwMode="auto">
              <a:xfrm>
                <a:off x="233" y="276"/>
                <a:ext cx="4"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8" name="Freeform 426"/>
              <p:cNvSpPr>
                <a:spLocks/>
              </p:cNvSpPr>
              <p:nvPr userDrawn="1"/>
            </p:nvSpPr>
            <p:spPr bwMode="auto">
              <a:xfrm>
                <a:off x="349" y="184"/>
                <a:ext cx="52" cy="50"/>
              </a:xfrm>
              <a:custGeom>
                <a:avLst/>
                <a:gdLst>
                  <a:gd name="T0" fmla="*/ 0 w 157"/>
                  <a:gd name="T1" fmla="*/ 0 h 150"/>
                  <a:gd name="T2" fmla="*/ 0 w 157"/>
                  <a:gd name="T3" fmla="*/ 0 h 150"/>
                  <a:gd name="T4" fmla="*/ 0 w 157"/>
                  <a:gd name="T5" fmla="*/ 0 h 150"/>
                  <a:gd name="T6" fmla="*/ 0 w 157"/>
                  <a:gd name="T7" fmla="*/ 0 h 150"/>
                  <a:gd name="T8" fmla="*/ 0 w 157"/>
                  <a:gd name="T9" fmla="*/ 0 h 150"/>
                  <a:gd name="T10" fmla="*/ 0 w 157"/>
                  <a:gd name="T11" fmla="*/ 0 h 150"/>
                  <a:gd name="T12" fmla="*/ 0 w 157"/>
                  <a:gd name="T13" fmla="*/ 0 h 150"/>
                  <a:gd name="T14" fmla="*/ 0 w 157"/>
                  <a:gd name="T15" fmla="*/ 0 h 150"/>
                  <a:gd name="T16" fmla="*/ 0 w 157"/>
                  <a:gd name="T17" fmla="*/ 0 h 150"/>
                  <a:gd name="T18" fmla="*/ 0 w 157"/>
                  <a:gd name="T19" fmla="*/ 0 h 150"/>
                  <a:gd name="T20" fmla="*/ 0 w 157"/>
                  <a:gd name="T21" fmla="*/ 0 h 150"/>
                  <a:gd name="T22" fmla="*/ 0 w 157"/>
                  <a:gd name="T23" fmla="*/ 0 h 150"/>
                  <a:gd name="T24" fmla="*/ 0 w 157"/>
                  <a:gd name="T25" fmla="*/ 0 h 150"/>
                  <a:gd name="T26" fmla="*/ 0 w 157"/>
                  <a:gd name="T27" fmla="*/ 0 h 150"/>
                  <a:gd name="T28" fmla="*/ 0 w 157"/>
                  <a:gd name="T29" fmla="*/ 0 h 150"/>
                  <a:gd name="T30" fmla="*/ 0 w 157"/>
                  <a:gd name="T31" fmla="*/ 0 h 150"/>
                  <a:gd name="T32" fmla="*/ 0 w 157"/>
                  <a:gd name="T33" fmla="*/ 0 h 150"/>
                  <a:gd name="T34" fmla="*/ 0 w 157"/>
                  <a:gd name="T35" fmla="*/ 0 h 150"/>
                  <a:gd name="T36" fmla="*/ 0 w 157"/>
                  <a:gd name="T37" fmla="*/ 0 h 150"/>
                  <a:gd name="T38" fmla="*/ 0 w 157"/>
                  <a:gd name="T39" fmla="*/ 0 h 150"/>
                  <a:gd name="T40" fmla="*/ 0 w 157"/>
                  <a:gd name="T41" fmla="*/ 0 h 150"/>
                  <a:gd name="T42" fmla="*/ 0 w 157"/>
                  <a:gd name="T43" fmla="*/ 0 h 150"/>
                  <a:gd name="T44" fmla="*/ 0 w 157"/>
                  <a:gd name="T45" fmla="*/ 0 h 150"/>
                  <a:gd name="T46" fmla="*/ 0 w 157"/>
                  <a:gd name="T47" fmla="*/ 0 h 150"/>
                  <a:gd name="T48" fmla="*/ 0 w 157"/>
                  <a:gd name="T49" fmla="*/ 0 h 150"/>
                  <a:gd name="T50" fmla="*/ 0 w 157"/>
                  <a:gd name="T51" fmla="*/ 0 h 150"/>
                  <a:gd name="T52" fmla="*/ 0 w 157"/>
                  <a:gd name="T53" fmla="*/ 0 h 150"/>
                  <a:gd name="T54" fmla="*/ 0 w 157"/>
                  <a:gd name="T55" fmla="*/ 0 h 150"/>
                  <a:gd name="T56" fmla="*/ 0 w 157"/>
                  <a:gd name="T57" fmla="*/ 0 h 150"/>
                  <a:gd name="T58" fmla="*/ 0 w 157"/>
                  <a:gd name="T59" fmla="*/ 0 h 150"/>
                  <a:gd name="T60" fmla="*/ 0 w 157"/>
                  <a:gd name="T61" fmla="*/ 0 h 150"/>
                  <a:gd name="T62" fmla="*/ 0 w 157"/>
                  <a:gd name="T63" fmla="*/ 0 h 150"/>
                  <a:gd name="T64" fmla="*/ 0 w 157"/>
                  <a:gd name="T65" fmla="*/ 0 h 150"/>
                  <a:gd name="T66" fmla="*/ 0 w 157"/>
                  <a:gd name="T67" fmla="*/ 0 h 150"/>
                  <a:gd name="T68" fmla="*/ 0 w 157"/>
                  <a:gd name="T69" fmla="*/ 0 h 150"/>
                  <a:gd name="T70" fmla="*/ 0 w 157"/>
                  <a:gd name="T71" fmla="*/ 0 h 150"/>
                  <a:gd name="T72" fmla="*/ 0 w 157"/>
                  <a:gd name="T73" fmla="*/ 0 h 150"/>
                  <a:gd name="T74" fmla="*/ 0 w 157"/>
                  <a:gd name="T75" fmla="*/ 0 h 150"/>
                  <a:gd name="T76" fmla="*/ 0 w 157"/>
                  <a:gd name="T77" fmla="*/ 0 h 150"/>
                  <a:gd name="T78" fmla="*/ 0 w 157"/>
                  <a:gd name="T79" fmla="*/ 0 h 150"/>
                  <a:gd name="T80" fmla="*/ 0 w 157"/>
                  <a:gd name="T81" fmla="*/ 0 h 150"/>
                  <a:gd name="T82" fmla="*/ 0 w 157"/>
                  <a:gd name="T83" fmla="*/ 0 h 1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57" h="150">
                    <a:moveTo>
                      <a:pt x="18" y="20"/>
                    </a:moveTo>
                    <a:lnTo>
                      <a:pt x="18" y="20"/>
                    </a:lnTo>
                    <a:lnTo>
                      <a:pt x="18" y="15"/>
                    </a:lnTo>
                    <a:lnTo>
                      <a:pt x="17" y="13"/>
                    </a:lnTo>
                    <a:lnTo>
                      <a:pt x="15" y="9"/>
                    </a:lnTo>
                    <a:lnTo>
                      <a:pt x="14" y="7"/>
                    </a:lnTo>
                    <a:lnTo>
                      <a:pt x="9" y="6"/>
                    </a:lnTo>
                    <a:lnTo>
                      <a:pt x="2" y="5"/>
                    </a:lnTo>
                    <a:lnTo>
                      <a:pt x="0" y="5"/>
                    </a:lnTo>
                    <a:lnTo>
                      <a:pt x="0" y="0"/>
                    </a:lnTo>
                    <a:lnTo>
                      <a:pt x="33" y="0"/>
                    </a:lnTo>
                    <a:lnTo>
                      <a:pt x="66" y="0"/>
                    </a:lnTo>
                    <a:lnTo>
                      <a:pt x="66" y="5"/>
                    </a:lnTo>
                    <a:lnTo>
                      <a:pt x="63" y="5"/>
                    </a:lnTo>
                    <a:lnTo>
                      <a:pt x="57" y="6"/>
                    </a:lnTo>
                    <a:lnTo>
                      <a:pt x="52" y="7"/>
                    </a:lnTo>
                    <a:lnTo>
                      <a:pt x="49" y="9"/>
                    </a:lnTo>
                    <a:lnTo>
                      <a:pt x="48" y="13"/>
                    </a:lnTo>
                    <a:lnTo>
                      <a:pt x="46" y="15"/>
                    </a:lnTo>
                    <a:lnTo>
                      <a:pt x="45" y="20"/>
                    </a:lnTo>
                    <a:lnTo>
                      <a:pt x="45" y="94"/>
                    </a:lnTo>
                    <a:lnTo>
                      <a:pt x="46" y="103"/>
                    </a:lnTo>
                    <a:lnTo>
                      <a:pt x="48" y="112"/>
                    </a:lnTo>
                    <a:lnTo>
                      <a:pt x="50" y="120"/>
                    </a:lnTo>
                    <a:lnTo>
                      <a:pt x="54" y="127"/>
                    </a:lnTo>
                    <a:lnTo>
                      <a:pt x="59" y="132"/>
                    </a:lnTo>
                    <a:lnTo>
                      <a:pt x="67" y="137"/>
                    </a:lnTo>
                    <a:lnTo>
                      <a:pt x="76" y="138"/>
                    </a:lnTo>
                    <a:lnTo>
                      <a:pt x="87" y="140"/>
                    </a:lnTo>
                    <a:lnTo>
                      <a:pt x="96" y="138"/>
                    </a:lnTo>
                    <a:lnTo>
                      <a:pt x="105" y="137"/>
                    </a:lnTo>
                    <a:lnTo>
                      <a:pt x="111" y="133"/>
                    </a:lnTo>
                    <a:lnTo>
                      <a:pt x="116" y="127"/>
                    </a:lnTo>
                    <a:lnTo>
                      <a:pt x="122" y="120"/>
                    </a:lnTo>
                    <a:lnTo>
                      <a:pt x="124" y="112"/>
                    </a:lnTo>
                    <a:lnTo>
                      <a:pt x="125" y="103"/>
                    </a:lnTo>
                    <a:lnTo>
                      <a:pt x="127" y="93"/>
                    </a:lnTo>
                    <a:lnTo>
                      <a:pt x="127" y="20"/>
                    </a:lnTo>
                    <a:lnTo>
                      <a:pt x="125" y="15"/>
                    </a:lnTo>
                    <a:lnTo>
                      <a:pt x="125" y="13"/>
                    </a:lnTo>
                    <a:lnTo>
                      <a:pt x="123" y="9"/>
                    </a:lnTo>
                    <a:lnTo>
                      <a:pt x="122" y="7"/>
                    </a:lnTo>
                    <a:lnTo>
                      <a:pt x="116" y="6"/>
                    </a:lnTo>
                    <a:lnTo>
                      <a:pt x="111" y="5"/>
                    </a:lnTo>
                    <a:lnTo>
                      <a:pt x="107" y="5"/>
                    </a:lnTo>
                    <a:lnTo>
                      <a:pt x="107" y="0"/>
                    </a:lnTo>
                    <a:lnTo>
                      <a:pt x="132" y="0"/>
                    </a:lnTo>
                    <a:lnTo>
                      <a:pt x="157" y="0"/>
                    </a:lnTo>
                    <a:lnTo>
                      <a:pt x="157" y="5"/>
                    </a:lnTo>
                    <a:lnTo>
                      <a:pt x="153" y="5"/>
                    </a:lnTo>
                    <a:lnTo>
                      <a:pt x="149" y="6"/>
                    </a:lnTo>
                    <a:lnTo>
                      <a:pt x="144" y="7"/>
                    </a:lnTo>
                    <a:lnTo>
                      <a:pt x="142" y="9"/>
                    </a:lnTo>
                    <a:lnTo>
                      <a:pt x="141" y="13"/>
                    </a:lnTo>
                    <a:lnTo>
                      <a:pt x="140" y="15"/>
                    </a:lnTo>
                    <a:lnTo>
                      <a:pt x="140" y="20"/>
                    </a:lnTo>
                    <a:lnTo>
                      <a:pt x="140" y="89"/>
                    </a:lnTo>
                    <a:lnTo>
                      <a:pt x="138" y="105"/>
                    </a:lnTo>
                    <a:lnTo>
                      <a:pt x="135" y="119"/>
                    </a:lnTo>
                    <a:lnTo>
                      <a:pt x="129" y="129"/>
                    </a:lnTo>
                    <a:lnTo>
                      <a:pt x="123" y="137"/>
                    </a:lnTo>
                    <a:lnTo>
                      <a:pt x="114" y="143"/>
                    </a:lnTo>
                    <a:lnTo>
                      <a:pt x="105" y="147"/>
                    </a:lnTo>
                    <a:lnTo>
                      <a:pt x="93" y="150"/>
                    </a:lnTo>
                    <a:lnTo>
                      <a:pt x="81" y="150"/>
                    </a:lnTo>
                    <a:lnTo>
                      <a:pt x="67" y="150"/>
                    </a:lnTo>
                    <a:lnTo>
                      <a:pt x="55" y="147"/>
                    </a:lnTo>
                    <a:lnTo>
                      <a:pt x="44" y="143"/>
                    </a:lnTo>
                    <a:lnTo>
                      <a:pt x="35" y="138"/>
                    </a:lnTo>
                    <a:lnTo>
                      <a:pt x="28" y="130"/>
                    </a:lnTo>
                    <a:lnTo>
                      <a:pt x="23" y="121"/>
                    </a:lnTo>
                    <a:lnTo>
                      <a:pt x="19" y="111"/>
                    </a:lnTo>
                    <a:lnTo>
                      <a:pt x="18" y="98"/>
                    </a:lnTo>
                    <a:lnTo>
                      <a:pt x="18"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9" name="Freeform 427"/>
              <p:cNvSpPr>
                <a:spLocks/>
              </p:cNvSpPr>
              <p:nvPr userDrawn="1"/>
            </p:nvSpPr>
            <p:spPr bwMode="auto">
              <a:xfrm>
                <a:off x="408" y="184"/>
                <a:ext cx="57" cy="50"/>
              </a:xfrm>
              <a:custGeom>
                <a:avLst/>
                <a:gdLst>
                  <a:gd name="T0" fmla="*/ 0 w 171"/>
                  <a:gd name="T1" fmla="*/ 0 h 150"/>
                  <a:gd name="T2" fmla="*/ 0 w 171"/>
                  <a:gd name="T3" fmla="*/ 0 h 150"/>
                  <a:gd name="T4" fmla="*/ 0 w 171"/>
                  <a:gd name="T5" fmla="*/ 0 h 150"/>
                  <a:gd name="T6" fmla="*/ 0 w 171"/>
                  <a:gd name="T7" fmla="*/ 0 h 150"/>
                  <a:gd name="T8" fmla="*/ 0 w 171"/>
                  <a:gd name="T9" fmla="*/ 0 h 150"/>
                  <a:gd name="T10" fmla="*/ 0 w 171"/>
                  <a:gd name="T11" fmla="*/ 0 h 150"/>
                  <a:gd name="T12" fmla="*/ 0 w 171"/>
                  <a:gd name="T13" fmla="*/ 0 h 150"/>
                  <a:gd name="T14" fmla="*/ 0 w 171"/>
                  <a:gd name="T15" fmla="*/ 0 h 150"/>
                  <a:gd name="T16" fmla="*/ 0 w 171"/>
                  <a:gd name="T17" fmla="*/ 0 h 150"/>
                  <a:gd name="T18" fmla="*/ 0 w 171"/>
                  <a:gd name="T19" fmla="*/ 0 h 150"/>
                  <a:gd name="T20" fmla="*/ 0 w 171"/>
                  <a:gd name="T21" fmla="*/ 0 h 150"/>
                  <a:gd name="T22" fmla="*/ 0 w 171"/>
                  <a:gd name="T23" fmla="*/ 0 h 150"/>
                  <a:gd name="T24" fmla="*/ 0 w 171"/>
                  <a:gd name="T25" fmla="*/ 0 h 150"/>
                  <a:gd name="T26" fmla="*/ 0 w 171"/>
                  <a:gd name="T27" fmla="*/ 0 h 150"/>
                  <a:gd name="T28" fmla="*/ 0 w 171"/>
                  <a:gd name="T29" fmla="*/ 0 h 150"/>
                  <a:gd name="T30" fmla="*/ 0 w 171"/>
                  <a:gd name="T31" fmla="*/ 0 h 150"/>
                  <a:gd name="T32" fmla="*/ 0 w 171"/>
                  <a:gd name="T33" fmla="*/ 0 h 150"/>
                  <a:gd name="T34" fmla="*/ 0 w 171"/>
                  <a:gd name="T35" fmla="*/ 0 h 150"/>
                  <a:gd name="T36" fmla="*/ 0 w 171"/>
                  <a:gd name="T37" fmla="*/ 0 h 150"/>
                  <a:gd name="T38" fmla="*/ 0 w 171"/>
                  <a:gd name="T39" fmla="*/ 0 h 150"/>
                  <a:gd name="T40" fmla="*/ 0 w 171"/>
                  <a:gd name="T41" fmla="*/ 0 h 150"/>
                  <a:gd name="T42" fmla="*/ 0 w 171"/>
                  <a:gd name="T43" fmla="*/ 0 h 150"/>
                  <a:gd name="T44" fmla="*/ 0 w 171"/>
                  <a:gd name="T45" fmla="*/ 0 h 150"/>
                  <a:gd name="T46" fmla="*/ 0 w 171"/>
                  <a:gd name="T47" fmla="*/ 0 h 150"/>
                  <a:gd name="T48" fmla="*/ 0 w 171"/>
                  <a:gd name="T49" fmla="*/ 0 h 150"/>
                  <a:gd name="T50" fmla="*/ 0 w 171"/>
                  <a:gd name="T51" fmla="*/ 0 h 150"/>
                  <a:gd name="T52" fmla="*/ 0 w 171"/>
                  <a:gd name="T53" fmla="*/ 0 h 150"/>
                  <a:gd name="T54" fmla="*/ 0 w 171"/>
                  <a:gd name="T55" fmla="*/ 0 h 150"/>
                  <a:gd name="T56" fmla="*/ 0 w 171"/>
                  <a:gd name="T57" fmla="*/ 0 h 150"/>
                  <a:gd name="T58" fmla="*/ 0 w 171"/>
                  <a:gd name="T59" fmla="*/ 0 h 150"/>
                  <a:gd name="T60" fmla="*/ 0 w 171"/>
                  <a:gd name="T61" fmla="*/ 0 h 150"/>
                  <a:gd name="T62" fmla="*/ 0 w 171"/>
                  <a:gd name="T63" fmla="*/ 0 h 150"/>
                  <a:gd name="T64" fmla="*/ 0 w 171"/>
                  <a:gd name="T65" fmla="*/ 0 h 150"/>
                  <a:gd name="T66" fmla="*/ 0 w 171"/>
                  <a:gd name="T67" fmla="*/ 0 h 150"/>
                  <a:gd name="T68" fmla="*/ 0 w 171"/>
                  <a:gd name="T69" fmla="*/ 0 h 150"/>
                  <a:gd name="T70" fmla="*/ 0 w 171"/>
                  <a:gd name="T71" fmla="*/ 0 h 1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71" h="150">
                    <a:moveTo>
                      <a:pt x="137" y="106"/>
                    </a:moveTo>
                    <a:lnTo>
                      <a:pt x="139" y="105"/>
                    </a:lnTo>
                    <a:lnTo>
                      <a:pt x="139" y="26"/>
                    </a:lnTo>
                    <a:lnTo>
                      <a:pt x="137" y="19"/>
                    </a:lnTo>
                    <a:lnTo>
                      <a:pt x="136" y="15"/>
                    </a:lnTo>
                    <a:lnTo>
                      <a:pt x="134" y="11"/>
                    </a:lnTo>
                    <a:lnTo>
                      <a:pt x="131" y="9"/>
                    </a:lnTo>
                    <a:lnTo>
                      <a:pt x="126" y="6"/>
                    </a:lnTo>
                    <a:lnTo>
                      <a:pt x="119" y="5"/>
                    </a:lnTo>
                    <a:lnTo>
                      <a:pt x="115" y="5"/>
                    </a:lnTo>
                    <a:lnTo>
                      <a:pt x="115" y="0"/>
                    </a:lnTo>
                    <a:lnTo>
                      <a:pt x="145" y="0"/>
                    </a:lnTo>
                    <a:lnTo>
                      <a:pt x="171" y="0"/>
                    </a:lnTo>
                    <a:lnTo>
                      <a:pt x="171" y="5"/>
                    </a:lnTo>
                    <a:lnTo>
                      <a:pt x="167" y="5"/>
                    </a:lnTo>
                    <a:lnTo>
                      <a:pt x="161" y="6"/>
                    </a:lnTo>
                    <a:lnTo>
                      <a:pt x="158" y="7"/>
                    </a:lnTo>
                    <a:lnTo>
                      <a:pt x="154" y="10"/>
                    </a:lnTo>
                    <a:lnTo>
                      <a:pt x="153" y="13"/>
                    </a:lnTo>
                    <a:lnTo>
                      <a:pt x="150" y="18"/>
                    </a:lnTo>
                    <a:lnTo>
                      <a:pt x="149" y="24"/>
                    </a:lnTo>
                    <a:lnTo>
                      <a:pt x="149" y="32"/>
                    </a:lnTo>
                    <a:lnTo>
                      <a:pt x="149" y="129"/>
                    </a:lnTo>
                    <a:lnTo>
                      <a:pt x="149" y="140"/>
                    </a:lnTo>
                    <a:lnTo>
                      <a:pt x="150" y="150"/>
                    </a:lnTo>
                    <a:lnTo>
                      <a:pt x="141" y="150"/>
                    </a:lnTo>
                    <a:lnTo>
                      <a:pt x="32" y="28"/>
                    </a:lnTo>
                    <a:lnTo>
                      <a:pt x="32" y="116"/>
                    </a:lnTo>
                    <a:lnTo>
                      <a:pt x="34" y="128"/>
                    </a:lnTo>
                    <a:lnTo>
                      <a:pt x="35" y="132"/>
                    </a:lnTo>
                    <a:lnTo>
                      <a:pt x="36" y="136"/>
                    </a:lnTo>
                    <a:lnTo>
                      <a:pt x="39" y="138"/>
                    </a:lnTo>
                    <a:lnTo>
                      <a:pt x="43" y="140"/>
                    </a:lnTo>
                    <a:lnTo>
                      <a:pt x="47" y="141"/>
                    </a:lnTo>
                    <a:lnTo>
                      <a:pt x="53" y="141"/>
                    </a:lnTo>
                    <a:lnTo>
                      <a:pt x="56" y="141"/>
                    </a:lnTo>
                    <a:lnTo>
                      <a:pt x="56" y="147"/>
                    </a:lnTo>
                    <a:lnTo>
                      <a:pt x="29" y="146"/>
                    </a:lnTo>
                    <a:lnTo>
                      <a:pt x="0" y="147"/>
                    </a:lnTo>
                    <a:lnTo>
                      <a:pt x="0" y="141"/>
                    </a:lnTo>
                    <a:lnTo>
                      <a:pt x="3" y="141"/>
                    </a:lnTo>
                    <a:lnTo>
                      <a:pt x="8" y="141"/>
                    </a:lnTo>
                    <a:lnTo>
                      <a:pt x="12" y="140"/>
                    </a:lnTo>
                    <a:lnTo>
                      <a:pt x="16" y="137"/>
                    </a:lnTo>
                    <a:lnTo>
                      <a:pt x="18" y="133"/>
                    </a:lnTo>
                    <a:lnTo>
                      <a:pt x="19" y="129"/>
                    </a:lnTo>
                    <a:lnTo>
                      <a:pt x="21" y="125"/>
                    </a:lnTo>
                    <a:lnTo>
                      <a:pt x="22" y="114"/>
                    </a:lnTo>
                    <a:lnTo>
                      <a:pt x="22" y="24"/>
                    </a:lnTo>
                    <a:lnTo>
                      <a:pt x="22" y="20"/>
                    </a:lnTo>
                    <a:lnTo>
                      <a:pt x="21" y="16"/>
                    </a:lnTo>
                    <a:lnTo>
                      <a:pt x="18" y="13"/>
                    </a:lnTo>
                    <a:lnTo>
                      <a:pt x="16" y="10"/>
                    </a:lnTo>
                    <a:lnTo>
                      <a:pt x="9" y="6"/>
                    </a:lnTo>
                    <a:lnTo>
                      <a:pt x="3" y="5"/>
                    </a:lnTo>
                    <a:lnTo>
                      <a:pt x="0" y="5"/>
                    </a:lnTo>
                    <a:lnTo>
                      <a:pt x="0" y="0"/>
                    </a:lnTo>
                    <a:lnTo>
                      <a:pt x="25" y="0"/>
                    </a:lnTo>
                    <a:lnTo>
                      <a:pt x="43" y="0"/>
                    </a:lnTo>
                    <a:lnTo>
                      <a:pt x="137"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0" name="Freeform 428"/>
              <p:cNvSpPr>
                <a:spLocks/>
              </p:cNvSpPr>
              <p:nvPr userDrawn="1"/>
            </p:nvSpPr>
            <p:spPr bwMode="auto">
              <a:xfrm>
                <a:off x="472"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1" name="Freeform 429"/>
              <p:cNvSpPr>
                <a:spLocks/>
              </p:cNvSpPr>
              <p:nvPr userDrawn="1"/>
            </p:nvSpPr>
            <p:spPr bwMode="auto">
              <a:xfrm>
                <a:off x="497" y="183"/>
                <a:ext cx="50" cy="51"/>
              </a:xfrm>
              <a:custGeom>
                <a:avLst/>
                <a:gdLst>
                  <a:gd name="T0" fmla="*/ 0 w 151"/>
                  <a:gd name="T1" fmla="*/ 0 h 152"/>
                  <a:gd name="T2" fmla="*/ 0 w 151"/>
                  <a:gd name="T3" fmla="*/ 0 h 152"/>
                  <a:gd name="T4" fmla="*/ 0 w 151"/>
                  <a:gd name="T5" fmla="*/ 0 h 152"/>
                  <a:gd name="T6" fmla="*/ 0 w 151"/>
                  <a:gd name="T7" fmla="*/ 0 h 152"/>
                  <a:gd name="T8" fmla="*/ 0 w 151"/>
                  <a:gd name="T9" fmla="*/ 0 h 152"/>
                  <a:gd name="T10" fmla="*/ 0 w 151"/>
                  <a:gd name="T11" fmla="*/ 0 h 152"/>
                  <a:gd name="T12" fmla="*/ 0 w 151"/>
                  <a:gd name="T13" fmla="*/ 0 h 152"/>
                  <a:gd name="T14" fmla="*/ 0 w 151"/>
                  <a:gd name="T15" fmla="*/ 0 h 152"/>
                  <a:gd name="T16" fmla="*/ 0 w 151"/>
                  <a:gd name="T17" fmla="*/ 0 h 152"/>
                  <a:gd name="T18" fmla="*/ 0 w 151"/>
                  <a:gd name="T19" fmla="*/ 0 h 152"/>
                  <a:gd name="T20" fmla="*/ 0 w 151"/>
                  <a:gd name="T21" fmla="*/ 0 h 152"/>
                  <a:gd name="T22" fmla="*/ 0 w 151"/>
                  <a:gd name="T23" fmla="*/ 0 h 152"/>
                  <a:gd name="T24" fmla="*/ 0 w 151"/>
                  <a:gd name="T25" fmla="*/ 0 h 152"/>
                  <a:gd name="T26" fmla="*/ 0 w 151"/>
                  <a:gd name="T27" fmla="*/ 0 h 152"/>
                  <a:gd name="T28" fmla="*/ 0 w 151"/>
                  <a:gd name="T29" fmla="*/ 0 h 152"/>
                  <a:gd name="T30" fmla="*/ 0 w 151"/>
                  <a:gd name="T31" fmla="*/ 0 h 152"/>
                  <a:gd name="T32" fmla="*/ 0 w 151"/>
                  <a:gd name="T33" fmla="*/ 0 h 152"/>
                  <a:gd name="T34" fmla="*/ 0 w 151"/>
                  <a:gd name="T35" fmla="*/ 0 h 152"/>
                  <a:gd name="T36" fmla="*/ 0 w 151"/>
                  <a:gd name="T37" fmla="*/ 0 h 152"/>
                  <a:gd name="T38" fmla="*/ 0 w 151"/>
                  <a:gd name="T39" fmla="*/ 0 h 152"/>
                  <a:gd name="T40" fmla="*/ 0 w 151"/>
                  <a:gd name="T41" fmla="*/ 0 h 152"/>
                  <a:gd name="T42" fmla="*/ 0 w 151"/>
                  <a:gd name="T43" fmla="*/ 0 h 152"/>
                  <a:gd name="T44" fmla="*/ 0 w 151"/>
                  <a:gd name="T45" fmla="*/ 0 h 152"/>
                  <a:gd name="T46" fmla="*/ 0 w 151"/>
                  <a:gd name="T47" fmla="*/ 0 h 152"/>
                  <a:gd name="T48" fmla="*/ 0 w 151"/>
                  <a:gd name="T49" fmla="*/ 0 h 152"/>
                  <a:gd name="T50" fmla="*/ 0 w 151"/>
                  <a:gd name="T51" fmla="*/ 0 h 152"/>
                  <a:gd name="T52" fmla="*/ 0 w 151"/>
                  <a:gd name="T53" fmla="*/ 0 h 152"/>
                  <a:gd name="T54" fmla="*/ 0 w 151"/>
                  <a:gd name="T55" fmla="*/ 0 h 152"/>
                  <a:gd name="T56" fmla="*/ 0 w 151"/>
                  <a:gd name="T57" fmla="*/ 0 h 152"/>
                  <a:gd name="T58" fmla="*/ 0 w 151"/>
                  <a:gd name="T59" fmla="*/ 0 h 152"/>
                  <a:gd name="T60" fmla="*/ 0 w 151"/>
                  <a:gd name="T61" fmla="*/ 0 h 152"/>
                  <a:gd name="T62" fmla="*/ 0 w 151"/>
                  <a:gd name="T63" fmla="*/ 0 h 152"/>
                  <a:gd name="T64" fmla="*/ 0 w 151"/>
                  <a:gd name="T65" fmla="*/ 0 h 152"/>
                  <a:gd name="T66" fmla="*/ 0 w 151"/>
                  <a:gd name="T67" fmla="*/ 0 h 152"/>
                  <a:gd name="T68" fmla="*/ 0 w 151"/>
                  <a:gd name="T69" fmla="*/ 0 h 152"/>
                  <a:gd name="T70" fmla="*/ 0 w 151"/>
                  <a:gd name="T71" fmla="*/ 0 h 152"/>
                  <a:gd name="T72" fmla="*/ 0 w 151"/>
                  <a:gd name="T73" fmla="*/ 0 h 152"/>
                  <a:gd name="T74" fmla="*/ 0 w 151"/>
                  <a:gd name="T75" fmla="*/ 0 h 152"/>
                  <a:gd name="T76" fmla="*/ 0 w 151"/>
                  <a:gd name="T77" fmla="*/ 0 h 152"/>
                  <a:gd name="T78" fmla="*/ 0 w 151"/>
                  <a:gd name="T79" fmla="*/ 0 h 152"/>
                  <a:gd name="T80" fmla="*/ 0 w 151"/>
                  <a:gd name="T81" fmla="*/ 0 h 152"/>
                  <a:gd name="T82" fmla="*/ 0 w 151"/>
                  <a:gd name="T83" fmla="*/ 0 h 152"/>
                  <a:gd name="T84" fmla="*/ 0 w 151"/>
                  <a:gd name="T85" fmla="*/ 0 h 152"/>
                  <a:gd name="T86" fmla="*/ 0 w 151"/>
                  <a:gd name="T87" fmla="*/ 0 h 152"/>
                  <a:gd name="T88" fmla="*/ 0 w 151"/>
                  <a:gd name="T89" fmla="*/ 0 h 152"/>
                  <a:gd name="T90" fmla="*/ 0 w 151"/>
                  <a:gd name="T91" fmla="*/ 0 h 152"/>
                  <a:gd name="T92" fmla="*/ 0 w 151"/>
                  <a:gd name="T93" fmla="*/ 0 h 152"/>
                  <a:gd name="T94" fmla="*/ 0 w 151"/>
                  <a:gd name="T95" fmla="*/ 0 h 152"/>
                  <a:gd name="T96" fmla="*/ 0 w 151"/>
                  <a:gd name="T97" fmla="*/ 0 h 152"/>
                  <a:gd name="T98" fmla="*/ 0 w 151"/>
                  <a:gd name="T99" fmla="*/ 0 h 152"/>
                  <a:gd name="T100" fmla="*/ 0 w 151"/>
                  <a:gd name="T101" fmla="*/ 0 h 15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1" h="152">
                    <a:moveTo>
                      <a:pt x="64" y="7"/>
                    </a:moveTo>
                    <a:lnTo>
                      <a:pt x="59" y="7"/>
                    </a:lnTo>
                    <a:lnTo>
                      <a:pt x="55" y="8"/>
                    </a:lnTo>
                    <a:lnTo>
                      <a:pt x="51" y="9"/>
                    </a:lnTo>
                    <a:lnTo>
                      <a:pt x="48" y="11"/>
                    </a:lnTo>
                    <a:lnTo>
                      <a:pt x="48" y="13"/>
                    </a:lnTo>
                    <a:lnTo>
                      <a:pt x="50" y="20"/>
                    </a:lnTo>
                    <a:lnTo>
                      <a:pt x="86" y="114"/>
                    </a:lnTo>
                    <a:lnTo>
                      <a:pt x="87" y="114"/>
                    </a:lnTo>
                    <a:lnTo>
                      <a:pt x="121" y="26"/>
                    </a:lnTo>
                    <a:lnTo>
                      <a:pt x="124" y="18"/>
                    </a:lnTo>
                    <a:lnTo>
                      <a:pt x="124" y="15"/>
                    </a:lnTo>
                    <a:lnTo>
                      <a:pt x="122" y="11"/>
                    </a:lnTo>
                    <a:lnTo>
                      <a:pt x="120" y="8"/>
                    </a:lnTo>
                    <a:lnTo>
                      <a:pt x="114" y="8"/>
                    </a:lnTo>
                    <a:lnTo>
                      <a:pt x="109" y="7"/>
                    </a:lnTo>
                    <a:lnTo>
                      <a:pt x="107" y="7"/>
                    </a:lnTo>
                    <a:lnTo>
                      <a:pt x="107" y="0"/>
                    </a:lnTo>
                    <a:lnTo>
                      <a:pt x="131" y="2"/>
                    </a:lnTo>
                    <a:lnTo>
                      <a:pt x="151" y="0"/>
                    </a:lnTo>
                    <a:lnTo>
                      <a:pt x="151" y="7"/>
                    </a:lnTo>
                    <a:lnTo>
                      <a:pt x="148" y="7"/>
                    </a:lnTo>
                    <a:lnTo>
                      <a:pt x="146" y="8"/>
                    </a:lnTo>
                    <a:lnTo>
                      <a:pt x="143" y="8"/>
                    </a:lnTo>
                    <a:lnTo>
                      <a:pt x="139" y="11"/>
                    </a:lnTo>
                    <a:lnTo>
                      <a:pt x="137" y="15"/>
                    </a:lnTo>
                    <a:lnTo>
                      <a:pt x="91" y="131"/>
                    </a:lnTo>
                    <a:lnTo>
                      <a:pt x="82" y="152"/>
                    </a:lnTo>
                    <a:lnTo>
                      <a:pt x="74" y="152"/>
                    </a:lnTo>
                    <a:lnTo>
                      <a:pt x="20" y="20"/>
                    </a:lnTo>
                    <a:lnTo>
                      <a:pt x="17" y="13"/>
                    </a:lnTo>
                    <a:lnTo>
                      <a:pt x="13" y="9"/>
                    </a:lnTo>
                    <a:lnTo>
                      <a:pt x="8" y="8"/>
                    </a:lnTo>
                    <a:lnTo>
                      <a:pt x="2" y="7"/>
                    </a:lnTo>
                    <a:lnTo>
                      <a:pt x="0" y="7"/>
                    </a:lnTo>
                    <a:lnTo>
                      <a:pt x="0" y="0"/>
                    </a:lnTo>
                    <a:lnTo>
                      <a:pt x="33" y="2"/>
                    </a:lnTo>
                    <a:lnTo>
                      <a:pt x="64" y="0"/>
                    </a:lnTo>
                    <a:lnTo>
                      <a:pt x="64"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2" name="Freeform 430"/>
              <p:cNvSpPr>
                <a:spLocks/>
              </p:cNvSpPr>
              <p:nvPr userDrawn="1"/>
            </p:nvSpPr>
            <p:spPr bwMode="auto">
              <a:xfrm>
                <a:off x="550"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5" y="139"/>
                    </a:lnTo>
                    <a:lnTo>
                      <a:pt x="18" y="138"/>
                    </a:lnTo>
                    <a:lnTo>
                      <a:pt x="18" y="134"/>
                    </a:lnTo>
                    <a:lnTo>
                      <a:pt x="19" y="131"/>
                    </a:lnTo>
                    <a:lnTo>
                      <a:pt x="19" y="20"/>
                    </a:lnTo>
                    <a:lnTo>
                      <a:pt x="18" y="16"/>
                    </a:lnTo>
                    <a:lnTo>
                      <a:pt x="18" y="13"/>
                    </a:lnTo>
                    <a:lnTo>
                      <a:pt x="15" y="11"/>
                    </a:lnTo>
                    <a:lnTo>
                      <a:pt x="14" y="9"/>
                    </a:lnTo>
                    <a:lnTo>
                      <a:pt x="9" y="8"/>
                    </a:lnTo>
                    <a:lnTo>
                      <a:pt x="4" y="7"/>
                    </a:lnTo>
                    <a:lnTo>
                      <a:pt x="0" y="7"/>
                    </a:lnTo>
                    <a:lnTo>
                      <a:pt x="0" y="0"/>
                    </a:lnTo>
                    <a:lnTo>
                      <a:pt x="53" y="2"/>
                    </a:lnTo>
                    <a:lnTo>
                      <a:pt x="107" y="0"/>
                    </a:lnTo>
                    <a:lnTo>
                      <a:pt x="107" y="17"/>
                    </a:lnTo>
                    <a:lnTo>
                      <a:pt x="107" y="34"/>
                    </a:lnTo>
                    <a:lnTo>
                      <a:pt x="101" y="35"/>
                    </a:lnTo>
                    <a:lnTo>
                      <a:pt x="100" y="25"/>
                    </a:lnTo>
                    <a:lnTo>
                      <a:pt x="98" y="21"/>
                    </a:lnTo>
                    <a:lnTo>
                      <a:pt x="97" y="17"/>
                    </a:lnTo>
                    <a:lnTo>
                      <a:pt x="93" y="15"/>
                    </a:lnTo>
                    <a:lnTo>
                      <a:pt x="89" y="12"/>
                    </a:lnTo>
                    <a:lnTo>
                      <a:pt x="83" y="11"/>
                    </a:lnTo>
                    <a:lnTo>
                      <a:pt x="75" y="11"/>
                    </a:lnTo>
                    <a:lnTo>
                      <a:pt x="47" y="11"/>
                    </a:lnTo>
                    <a:lnTo>
                      <a:pt x="47" y="66"/>
                    </a:lnTo>
                    <a:lnTo>
                      <a:pt x="71" y="66"/>
                    </a:lnTo>
                    <a:lnTo>
                      <a:pt x="76" y="65"/>
                    </a:lnTo>
                    <a:lnTo>
                      <a:pt x="79" y="65"/>
                    </a:lnTo>
                    <a:lnTo>
                      <a:pt x="82" y="62"/>
                    </a:lnTo>
                    <a:lnTo>
                      <a:pt x="84" y="61"/>
                    </a:lnTo>
                    <a:lnTo>
                      <a:pt x="87" y="55"/>
                    </a:lnTo>
                    <a:lnTo>
                      <a:pt x="88" y="47"/>
                    </a:lnTo>
                    <a:lnTo>
                      <a:pt x="94" y="47"/>
                    </a:lnTo>
                    <a:lnTo>
                      <a:pt x="94" y="72"/>
                    </a:lnTo>
                    <a:lnTo>
                      <a:pt x="94" y="96"/>
                    </a:lnTo>
                    <a:lnTo>
                      <a:pt x="88" y="97"/>
                    </a:lnTo>
                    <a:lnTo>
                      <a:pt x="87" y="88"/>
                    </a:lnTo>
                    <a:lnTo>
                      <a:pt x="85" y="82"/>
                    </a:lnTo>
                    <a:lnTo>
                      <a:pt x="83" y="79"/>
                    </a:lnTo>
                    <a:lnTo>
                      <a:pt x="80" y="78"/>
                    </a:lnTo>
                    <a:lnTo>
                      <a:pt x="76" y="77"/>
                    </a:lnTo>
                    <a:lnTo>
                      <a:pt x="71" y="77"/>
                    </a:lnTo>
                    <a:lnTo>
                      <a:pt x="47" y="77"/>
                    </a:lnTo>
                    <a:lnTo>
                      <a:pt x="47" y="126"/>
                    </a:lnTo>
                    <a:lnTo>
                      <a:pt x="47" y="131"/>
                    </a:lnTo>
                    <a:lnTo>
                      <a:pt x="48" y="134"/>
                    </a:lnTo>
                    <a:lnTo>
                      <a:pt x="50" y="136"/>
                    </a:lnTo>
                    <a:lnTo>
                      <a:pt x="54" y="138"/>
                    </a:lnTo>
                    <a:lnTo>
                      <a:pt x="62" y="139"/>
                    </a:lnTo>
                    <a:lnTo>
                      <a:pt x="72" y="140"/>
                    </a:lnTo>
                    <a:lnTo>
                      <a:pt x="88" y="139"/>
                    </a:lnTo>
                    <a:lnTo>
                      <a:pt x="96" y="138"/>
                    </a:lnTo>
                    <a:lnTo>
                      <a:pt x="101" y="136"/>
                    </a:lnTo>
                    <a:lnTo>
                      <a:pt x="105" y="132"/>
                    </a:lnTo>
                    <a:lnTo>
                      <a:pt x="109" y="129"/>
                    </a:lnTo>
                    <a:lnTo>
                      <a:pt x="113" y="122"/>
                    </a:lnTo>
                    <a:lnTo>
                      <a:pt x="115"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3" name="Freeform 431"/>
              <p:cNvSpPr>
                <a:spLocks noEditPoints="1"/>
              </p:cNvSpPr>
              <p:nvPr userDrawn="1"/>
            </p:nvSpPr>
            <p:spPr bwMode="auto">
              <a:xfrm>
                <a:off x="597" y="184"/>
                <a:ext cx="48" cy="49"/>
              </a:xfrm>
              <a:custGeom>
                <a:avLst/>
                <a:gdLst>
                  <a:gd name="T0" fmla="*/ 0 w 144"/>
                  <a:gd name="T1" fmla="*/ 0 h 147"/>
                  <a:gd name="T2" fmla="*/ 0 w 144"/>
                  <a:gd name="T3" fmla="*/ 0 h 147"/>
                  <a:gd name="T4" fmla="*/ 0 w 144"/>
                  <a:gd name="T5" fmla="*/ 0 h 147"/>
                  <a:gd name="T6" fmla="*/ 0 w 144"/>
                  <a:gd name="T7" fmla="*/ 0 h 147"/>
                  <a:gd name="T8" fmla="*/ 0 w 144"/>
                  <a:gd name="T9" fmla="*/ 0 h 147"/>
                  <a:gd name="T10" fmla="*/ 0 w 144"/>
                  <a:gd name="T11" fmla="*/ 0 h 147"/>
                  <a:gd name="T12" fmla="*/ 0 w 144"/>
                  <a:gd name="T13" fmla="*/ 0 h 147"/>
                  <a:gd name="T14" fmla="*/ 0 w 144"/>
                  <a:gd name="T15" fmla="*/ 0 h 147"/>
                  <a:gd name="T16" fmla="*/ 0 w 144"/>
                  <a:gd name="T17" fmla="*/ 0 h 147"/>
                  <a:gd name="T18" fmla="*/ 0 w 144"/>
                  <a:gd name="T19" fmla="*/ 0 h 147"/>
                  <a:gd name="T20" fmla="*/ 0 w 144"/>
                  <a:gd name="T21" fmla="*/ 0 h 147"/>
                  <a:gd name="T22" fmla="*/ 0 w 144"/>
                  <a:gd name="T23" fmla="*/ 0 h 147"/>
                  <a:gd name="T24" fmla="*/ 0 w 144"/>
                  <a:gd name="T25" fmla="*/ 0 h 147"/>
                  <a:gd name="T26" fmla="*/ 0 w 144"/>
                  <a:gd name="T27" fmla="*/ 0 h 147"/>
                  <a:gd name="T28" fmla="*/ 0 w 144"/>
                  <a:gd name="T29" fmla="*/ 0 h 147"/>
                  <a:gd name="T30" fmla="*/ 0 w 144"/>
                  <a:gd name="T31" fmla="*/ 0 h 147"/>
                  <a:gd name="T32" fmla="*/ 0 w 144"/>
                  <a:gd name="T33" fmla="*/ 0 h 147"/>
                  <a:gd name="T34" fmla="*/ 0 w 144"/>
                  <a:gd name="T35" fmla="*/ 0 h 147"/>
                  <a:gd name="T36" fmla="*/ 0 w 144"/>
                  <a:gd name="T37" fmla="*/ 0 h 147"/>
                  <a:gd name="T38" fmla="*/ 0 w 144"/>
                  <a:gd name="T39" fmla="*/ 0 h 147"/>
                  <a:gd name="T40" fmla="*/ 0 w 144"/>
                  <a:gd name="T41" fmla="*/ 0 h 147"/>
                  <a:gd name="T42" fmla="*/ 0 w 144"/>
                  <a:gd name="T43" fmla="*/ 0 h 147"/>
                  <a:gd name="T44" fmla="*/ 0 w 144"/>
                  <a:gd name="T45" fmla="*/ 0 h 147"/>
                  <a:gd name="T46" fmla="*/ 0 w 144"/>
                  <a:gd name="T47" fmla="*/ 0 h 147"/>
                  <a:gd name="T48" fmla="*/ 0 w 144"/>
                  <a:gd name="T49" fmla="*/ 0 h 147"/>
                  <a:gd name="T50" fmla="*/ 0 w 144"/>
                  <a:gd name="T51" fmla="*/ 0 h 147"/>
                  <a:gd name="T52" fmla="*/ 0 w 144"/>
                  <a:gd name="T53" fmla="*/ 0 h 147"/>
                  <a:gd name="T54" fmla="*/ 0 w 144"/>
                  <a:gd name="T55" fmla="*/ 0 h 147"/>
                  <a:gd name="T56" fmla="*/ 0 w 144"/>
                  <a:gd name="T57" fmla="*/ 0 h 147"/>
                  <a:gd name="T58" fmla="*/ 0 w 144"/>
                  <a:gd name="T59" fmla="*/ 0 h 147"/>
                  <a:gd name="T60" fmla="*/ 0 w 144"/>
                  <a:gd name="T61" fmla="*/ 0 h 147"/>
                  <a:gd name="T62" fmla="*/ 0 w 144"/>
                  <a:gd name="T63" fmla="*/ 0 h 147"/>
                  <a:gd name="T64" fmla="*/ 0 w 144"/>
                  <a:gd name="T65" fmla="*/ 0 h 147"/>
                  <a:gd name="T66" fmla="*/ 0 w 144"/>
                  <a:gd name="T67" fmla="*/ 0 h 147"/>
                  <a:gd name="T68" fmla="*/ 0 w 144"/>
                  <a:gd name="T69" fmla="*/ 0 h 147"/>
                  <a:gd name="T70" fmla="*/ 0 w 144"/>
                  <a:gd name="T71" fmla="*/ 0 h 147"/>
                  <a:gd name="T72" fmla="*/ 0 w 144"/>
                  <a:gd name="T73" fmla="*/ 0 h 147"/>
                  <a:gd name="T74" fmla="*/ 0 w 144"/>
                  <a:gd name="T75" fmla="*/ 0 h 147"/>
                  <a:gd name="T76" fmla="*/ 0 w 144"/>
                  <a:gd name="T77" fmla="*/ 0 h 147"/>
                  <a:gd name="T78" fmla="*/ 0 w 144"/>
                  <a:gd name="T79" fmla="*/ 0 h 147"/>
                  <a:gd name="T80" fmla="*/ 0 w 144"/>
                  <a:gd name="T81" fmla="*/ 0 h 147"/>
                  <a:gd name="T82" fmla="*/ 0 w 144"/>
                  <a:gd name="T83" fmla="*/ 0 h 147"/>
                  <a:gd name="T84" fmla="*/ 0 w 144"/>
                  <a:gd name="T85" fmla="*/ 0 h 147"/>
                  <a:gd name="T86" fmla="*/ 0 w 144"/>
                  <a:gd name="T87" fmla="*/ 0 h 147"/>
                  <a:gd name="T88" fmla="*/ 0 w 144"/>
                  <a:gd name="T89" fmla="*/ 0 h 147"/>
                  <a:gd name="T90" fmla="*/ 0 w 144"/>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4" h="147">
                    <a:moveTo>
                      <a:pt x="18" y="22"/>
                    </a:moveTo>
                    <a:lnTo>
                      <a:pt x="18" y="22"/>
                    </a:lnTo>
                    <a:lnTo>
                      <a:pt x="18" y="16"/>
                    </a:lnTo>
                    <a:lnTo>
                      <a:pt x="17" y="13"/>
                    </a:lnTo>
                    <a:lnTo>
                      <a:pt x="15" y="10"/>
                    </a:lnTo>
                    <a:lnTo>
                      <a:pt x="13" y="7"/>
                    </a:lnTo>
                    <a:lnTo>
                      <a:pt x="9" y="6"/>
                    </a:lnTo>
                    <a:lnTo>
                      <a:pt x="4" y="5"/>
                    </a:lnTo>
                    <a:lnTo>
                      <a:pt x="0" y="5"/>
                    </a:lnTo>
                    <a:lnTo>
                      <a:pt x="0" y="0"/>
                    </a:lnTo>
                    <a:lnTo>
                      <a:pt x="32" y="0"/>
                    </a:lnTo>
                    <a:lnTo>
                      <a:pt x="66" y="0"/>
                    </a:lnTo>
                    <a:lnTo>
                      <a:pt x="76" y="0"/>
                    </a:lnTo>
                    <a:lnTo>
                      <a:pt x="85" y="1"/>
                    </a:lnTo>
                    <a:lnTo>
                      <a:pt x="94" y="2"/>
                    </a:lnTo>
                    <a:lnTo>
                      <a:pt x="102" y="6"/>
                    </a:lnTo>
                    <a:lnTo>
                      <a:pt x="107" y="11"/>
                    </a:lnTo>
                    <a:lnTo>
                      <a:pt x="113" y="18"/>
                    </a:lnTo>
                    <a:lnTo>
                      <a:pt x="117" y="26"/>
                    </a:lnTo>
                    <a:lnTo>
                      <a:pt x="117" y="36"/>
                    </a:lnTo>
                    <a:lnTo>
                      <a:pt x="117" y="44"/>
                    </a:lnTo>
                    <a:lnTo>
                      <a:pt x="115" y="49"/>
                    </a:lnTo>
                    <a:lnTo>
                      <a:pt x="113" y="55"/>
                    </a:lnTo>
                    <a:lnTo>
                      <a:pt x="109" y="59"/>
                    </a:lnTo>
                    <a:lnTo>
                      <a:pt x="104" y="64"/>
                    </a:lnTo>
                    <a:lnTo>
                      <a:pt x="100" y="68"/>
                    </a:lnTo>
                    <a:lnTo>
                      <a:pt x="88" y="73"/>
                    </a:lnTo>
                    <a:lnTo>
                      <a:pt x="124" y="128"/>
                    </a:lnTo>
                    <a:lnTo>
                      <a:pt x="128" y="133"/>
                    </a:lnTo>
                    <a:lnTo>
                      <a:pt x="132" y="137"/>
                    </a:lnTo>
                    <a:lnTo>
                      <a:pt x="137" y="140"/>
                    </a:lnTo>
                    <a:lnTo>
                      <a:pt x="144" y="141"/>
                    </a:lnTo>
                    <a:lnTo>
                      <a:pt x="144" y="147"/>
                    </a:lnTo>
                    <a:lnTo>
                      <a:pt x="123" y="146"/>
                    </a:lnTo>
                    <a:lnTo>
                      <a:pt x="104" y="147"/>
                    </a:lnTo>
                    <a:lnTo>
                      <a:pt x="92" y="130"/>
                    </a:lnTo>
                    <a:lnTo>
                      <a:pt x="80" y="114"/>
                    </a:lnTo>
                    <a:lnTo>
                      <a:pt x="59" y="79"/>
                    </a:lnTo>
                    <a:lnTo>
                      <a:pt x="45" y="79"/>
                    </a:lnTo>
                    <a:lnTo>
                      <a:pt x="45" y="124"/>
                    </a:lnTo>
                    <a:lnTo>
                      <a:pt x="45" y="129"/>
                    </a:lnTo>
                    <a:lnTo>
                      <a:pt x="47" y="133"/>
                    </a:lnTo>
                    <a:lnTo>
                      <a:pt x="48" y="137"/>
                    </a:lnTo>
                    <a:lnTo>
                      <a:pt x="50" y="138"/>
                    </a:lnTo>
                    <a:lnTo>
                      <a:pt x="56" y="141"/>
                    </a:lnTo>
                    <a:lnTo>
                      <a:pt x="63" y="141"/>
                    </a:lnTo>
                    <a:lnTo>
                      <a:pt x="67" y="141"/>
                    </a:lnTo>
                    <a:lnTo>
                      <a:pt x="67" y="147"/>
                    </a:lnTo>
                    <a:lnTo>
                      <a:pt x="30" y="146"/>
                    </a:lnTo>
                    <a:lnTo>
                      <a:pt x="0" y="147"/>
                    </a:lnTo>
                    <a:lnTo>
                      <a:pt x="0" y="141"/>
                    </a:lnTo>
                    <a:lnTo>
                      <a:pt x="4" y="141"/>
                    </a:lnTo>
                    <a:lnTo>
                      <a:pt x="9" y="140"/>
                    </a:lnTo>
                    <a:lnTo>
                      <a:pt x="14" y="138"/>
                    </a:lnTo>
                    <a:lnTo>
                      <a:pt x="17" y="134"/>
                    </a:lnTo>
                    <a:lnTo>
                      <a:pt x="18" y="129"/>
                    </a:lnTo>
                    <a:lnTo>
                      <a:pt x="18" y="22"/>
                    </a:lnTo>
                    <a:close/>
                    <a:moveTo>
                      <a:pt x="45" y="71"/>
                    </a:moveTo>
                    <a:lnTo>
                      <a:pt x="56" y="71"/>
                    </a:lnTo>
                    <a:lnTo>
                      <a:pt x="63" y="71"/>
                    </a:lnTo>
                    <a:lnTo>
                      <a:pt x="70" y="70"/>
                    </a:lnTo>
                    <a:lnTo>
                      <a:pt x="75" y="67"/>
                    </a:lnTo>
                    <a:lnTo>
                      <a:pt x="80" y="63"/>
                    </a:lnTo>
                    <a:lnTo>
                      <a:pt x="84" y="59"/>
                    </a:lnTo>
                    <a:lnTo>
                      <a:pt x="87" y="53"/>
                    </a:lnTo>
                    <a:lnTo>
                      <a:pt x="88" y="46"/>
                    </a:lnTo>
                    <a:lnTo>
                      <a:pt x="88" y="37"/>
                    </a:lnTo>
                    <a:lnTo>
                      <a:pt x="88" y="31"/>
                    </a:lnTo>
                    <a:lnTo>
                      <a:pt x="87" y="24"/>
                    </a:lnTo>
                    <a:lnTo>
                      <a:pt x="84" y="19"/>
                    </a:lnTo>
                    <a:lnTo>
                      <a:pt x="80" y="15"/>
                    </a:lnTo>
                    <a:lnTo>
                      <a:pt x="75" y="11"/>
                    </a:lnTo>
                    <a:lnTo>
                      <a:pt x="70" y="9"/>
                    </a:lnTo>
                    <a:lnTo>
                      <a:pt x="65" y="7"/>
                    </a:lnTo>
                    <a:lnTo>
                      <a:pt x="57" y="6"/>
                    </a:lnTo>
                    <a:lnTo>
                      <a:pt x="45" y="7"/>
                    </a:lnTo>
                    <a:lnTo>
                      <a:pt x="45"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4" name="Freeform 432"/>
              <p:cNvSpPr>
                <a:spLocks/>
              </p:cNvSpPr>
              <p:nvPr userDrawn="1"/>
            </p:nvSpPr>
            <p:spPr bwMode="auto">
              <a:xfrm>
                <a:off x="649" y="183"/>
                <a:ext cx="30" cy="51"/>
              </a:xfrm>
              <a:custGeom>
                <a:avLst/>
                <a:gdLst>
                  <a:gd name="T0" fmla="*/ 0 w 88"/>
                  <a:gd name="T1" fmla="*/ 0 h 154"/>
                  <a:gd name="T2" fmla="*/ 0 w 88"/>
                  <a:gd name="T3" fmla="*/ 0 h 154"/>
                  <a:gd name="T4" fmla="*/ 0 w 88"/>
                  <a:gd name="T5" fmla="*/ 0 h 154"/>
                  <a:gd name="T6" fmla="*/ 0 w 88"/>
                  <a:gd name="T7" fmla="*/ 0 h 154"/>
                  <a:gd name="T8" fmla="*/ 0 w 88"/>
                  <a:gd name="T9" fmla="*/ 0 h 154"/>
                  <a:gd name="T10" fmla="*/ 0 w 88"/>
                  <a:gd name="T11" fmla="*/ 0 h 154"/>
                  <a:gd name="T12" fmla="*/ 0 w 88"/>
                  <a:gd name="T13" fmla="*/ 0 h 154"/>
                  <a:gd name="T14" fmla="*/ 0 w 88"/>
                  <a:gd name="T15" fmla="*/ 0 h 154"/>
                  <a:gd name="T16" fmla="*/ 0 w 88"/>
                  <a:gd name="T17" fmla="*/ 0 h 154"/>
                  <a:gd name="T18" fmla="*/ 0 w 88"/>
                  <a:gd name="T19" fmla="*/ 0 h 154"/>
                  <a:gd name="T20" fmla="*/ 0 w 88"/>
                  <a:gd name="T21" fmla="*/ 0 h 154"/>
                  <a:gd name="T22" fmla="*/ 0 w 88"/>
                  <a:gd name="T23" fmla="*/ 0 h 154"/>
                  <a:gd name="T24" fmla="*/ 0 w 88"/>
                  <a:gd name="T25" fmla="*/ 0 h 154"/>
                  <a:gd name="T26" fmla="*/ 0 w 88"/>
                  <a:gd name="T27" fmla="*/ 0 h 154"/>
                  <a:gd name="T28" fmla="*/ 0 w 88"/>
                  <a:gd name="T29" fmla="*/ 0 h 154"/>
                  <a:gd name="T30" fmla="*/ 0 w 88"/>
                  <a:gd name="T31" fmla="*/ 0 h 154"/>
                  <a:gd name="T32" fmla="*/ 0 w 88"/>
                  <a:gd name="T33" fmla="*/ 0 h 154"/>
                  <a:gd name="T34" fmla="*/ 0 w 88"/>
                  <a:gd name="T35" fmla="*/ 0 h 154"/>
                  <a:gd name="T36" fmla="*/ 0 w 88"/>
                  <a:gd name="T37" fmla="*/ 0 h 154"/>
                  <a:gd name="T38" fmla="*/ 0 w 88"/>
                  <a:gd name="T39" fmla="*/ 0 h 154"/>
                  <a:gd name="T40" fmla="*/ 0 w 88"/>
                  <a:gd name="T41" fmla="*/ 0 h 154"/>
                  <a:gd name="T42" fmla="*/ 0 w 88"/>
                  <a:gd name="T43" fmla="*/ 0 h 154"/>
                  <a:gd name="T44" fmla="*/ 0 w 88"/>
                  <a:gd name="T45" fmla="*/ 0 h 154"/>
                  <a:gd name="T46" fmla="*/ 0 w 88"/>
                  <a:gd name="T47" fmla="*/ 0 h 154"/>
                  <a:gd name="T48" fmla="*/ 0 w 88"/>
                  <a:gd name="T49" fmla="*/ 0 h 154"/>
                  <a:gd name="T50" fmla="*/ 0 w 88"/>
                  <a:gd name="T51" fmla="*/ 0 h 154"/>
                  <a:gd name="T52" fmla="*/ 0 w 88"/>
                  <a:gd name="T53" fmla="*/ 0 h 154"/>
                  <a:gd name="T54" fmla="*/ 0 w 88"/>
                  <a:gd name="T55" fmla="*/ 0 h 154"/>
                  <a:gd name="T56" fmla="*/ 0 w 88"/>
                  <a:gd name="T57" fmla="*/ 0 h 154"/>
                  <a:gd name="T58" fmla="*/ 0 w 88"/>
                  <a:gd name="T59" fmla="*/ 0 h 154"/>
                  <a:gd name="T60" fmla="*/ 0 w 88"/>
                  <a:gd name="T61" fmla="*/ 0 h 154"/>
                  <a:gd name="T62" fmla="*/ 0 w 88"/>
                  <a:gd name="T63" fmla="*/ 0 h 154"/>
                  <a:gd name="T64" fmla="*/ 0 w 88"/>
                  <a:gd name="T65" fmla="*/ 0 h 154"/>
                  <a:gd name="T66" fmla="*/ 0 w 88"/>
                  <a:gd name="T67" fmla="*/ 0 h 154"/>
                  <a:gd name="T68" fmla="*/ 0 w 88"/>
                  <a:gd name="T69" fmla="*/ 0 h 154"/>
                  <a:gd name="T70" fmla="*/ 0 w 88"/>
                  <a:gd name="T71" fmla="*/ 0 h 154"/>
                  <a:gd name="T72" fmla="*/ 0 w 88"/>
                  <a:gd name="T73" fmla="*/ 0 h 154"/>
                  <a:gd name="T74" fmla="*/ 0 w 88"/>
                  <a:gd name="T75" fmla="*/ 0 h 154"/>
                  <a:gd name="T76" fmla="*/ 0 w 88"/>
                  <a:gd name="T77" fmla="*/ 0 h 154"/>
                  <a:gd name="T78" fmla="*/ 0 w 88"/>
                  <a:gd name="T79" fmla="*/ 0 h 154"/>
                  <a:gd name="T80" fmla="*/ 0 w 88"/>
                  <a:gd name="T81" fmla="*/ 0 h 154"/>
                  <a:gd name="T82" fmla="*/ 0 w 88"/>
                  <a:gd name="T83" fmla="*/ 0 h 154"/>
                  <a:gd name="T84" fmla="*/ 0 w 88"/>
                  <a:gd name="T85" fmla="*/ 0 h 154"/>
                  <a:gd name="T86" fmla="*/ 0 w 88"/>
                  <a:gd name="T87" fmla="*/ 0 h 154"/>
                  <a:gd name="T88" fmla="*/ 0 w 88"/>
                  <a:gd name="T89" fmla="*/ 0 h 154"/>
                  <a:gd name="T90" fmla="*/ 0 w 88"/>
                  <a:gd name="T91" fmla="*/ 0 h 154"/>
                  <a:gd name="T92" fmla="*/ 0 w 88"/>
                  <a:gd name="T93" fmla="*/ 0 h 154"/>
                  <a:gd name="T94" fmla="*/ 0 w 88"/>
                  <a:gd name="T95" fmla="*/ 0 h 15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8" h="154">
                    <a:moveTo>
                      <a:pt x="76" y="35"/>
                    </a:moveTo>
                    <a:lnTo>
                      <a:pt x="76" y="35"/>
                    </a:lnTo>
                    <a:lnTo>
                      <a:pt x="74" y="24"/>
                    </a:lnTo>
                    <a:lnTo>
                      <a:pt x="71" y="19"/>
                    </a:lnTo>
                    <a:lnTo>
                      <a:pt x="68" y="15"/>
                    </a:lnTo>
                    <a:lnTo>
                      <a:pt x="65" y="13"/>
                    </a:lnTo>
                    <a:lnTo>
                      <a:pt x="61" y="10"/>
                    </a:lnTo>
                    <a:lnTo>
                      <a:pt x="55" y="7"/>
                    </a:lnTo>
                    <a:lnTo>
                      <a:pt x="50" y="7"/>
                    </a:lnTo>
                    <a:lnTo>
                      <a:pt x="45" y="7"/>
                    </a:lnTo>
                    <a:lnTo>
                      <a:pt x="40" y="9"/>
                    </a:lnTo>
                    <a:lnTo>
                      <a:pt x="35" y="11"/>
                    </a:lnTo>
                    <a:lnTo>
                      <a:pt x="31" y="14"/>
                    </a:lnTo>
                    <a:lnTo>
                      <a:pt x="28" y="18"/>
                    </a:lnTo>
                    <a:lnTo>
                      <a:pt x="26" y="23"/>
                    </a:lnTo>
                    <a:lnTo>
                      <a:pt x="24" y="28"/>
                    </a:lnTo>
                    <a:lnTo>
                      <a:pt x="24" y="35"/>
                    </a:lnTo>
                    <a:lnTo>
                      <a:pt x="26" y="40"/>
                    </a:lnTo>
                    <a:lnTo>
                      <a:pt x="27" y="45"/>
                    </a:lnTo>
                    <a:lnTo>
                      <a:pt x="31" y="50"/>
                    </a:lnTo>
                    <a:lnTo>
                      <a:pt x="35" y="54"/>
                    </a:lnTo>
                    <a:lnTo>
                      <a:pt x="45" y="61"/>
                    </a:lnTo>
                    <a:lnTo>
                      <a:pt x="57" y="66"/>
                    </a:lnTo>
                    <a:lnTo>
                      <a:pt x="68" y="72"/>
                    </a:lnTo>
                    <a:lnTo>
                      <a:pt x="74" y="76"/>
                    </a:lnTo>
                    <a:lnTo>
                      <a:pt x="79" y="81"/>
                    </a:lnTo>
                    <a:lnTo>
                      <a:pt x="83" y="87"/>
                    </a:lnTo>
                    <a:lnTo>
                      <a:pt x="85" y="93"/>
                    </a:lnTo>
                    <a:lnTo>
                      <a:pt x="88" y="101"/>
                    </a:lnTo>
                    <a:lnTo>
                      <a:pt x="88" y="110"/>
                    </a:lnTo>
                    <a:lnTo>
                      <a:pt x="87" y="120"/>
                    </a:lnTo>
                    <a:lnTo>
                      <a:pt x="84" y="129"/>
                    </a:lnTo>
                    <a:lnTo>
                      <a:pt x="79" y="137"/>
                    </a:lnTo>
                    <a:lnTo>
                      <a:pt x="72" y="144"/>
                    </a:lnTo>
                    <a:lnTo>
                      <a:pt x="65" y="147"/>
                    </a:lnTo>
                    <a:lnTo>
                      <a:pt x="57" y="151"/>
                    </a:lnTo>
                    <a:lnTo>
                      <a:pt x="46" y="154"/>
                    </a:lnTo>
                    <a:lnTo>
                      <a:pt x="37" y="154"/>
                    </a:lnTo>
                    <a:lnTo>
                      <a:pt x="28" y="154"/>
                    </a:lnTo>
                    <a:lnTo>
                      <a:pt x="19" y="151"/>
                    </a:lnTo>
                    <a:lnTo>
                      <a:pt x="11" y="149"/>
                    </a:lnTo>
                    <a:lnTo>
                      <a:pt x="4" y="145"/>
                    </a:lnTo>
                    <a:lnTo>
                      <a:pt x="0" y="112"/>
                    </a:lnTo>
                    <a:lnTo>
                      <a:pt x="5" y="111"/>
                    </a:lnTo>
                    <a:lnTo>
                      <a:pt x="6" y="118"/>
                    </a:lnTo>
                    <a:lnTo>
                      <a:pt x="9" y="124"/>
                    </a:lnTo>
                    <a:lnTo>
                      <a:pt x="11" y="129"/>
                    </a:lnTo>
                    <a:lnTo>
                      <a:pt x="15" y="134"/>
                    </a:lnTo>
                    <a:lnTo>
                      <a:pt x="19" y="140"/>
                    </a:lnTo>
                    <a:lnTo>
                      <a:pt x="26" y="142"/>
                    </a:lnTo>
                    <a:lnTo>
                      <a:pt x="31" y="145"/>
                    </a:lnTo>
                    <a:lnTo>
                      <a:pt x="39" y="145"/>
                    </a:lnTo>
                    <a:lnTo>
                      <a:pt x="44" y="145"/>
                    </a:lnTo>
                    <a:lnTo>
                      <a:pt x="49" y="144"/>
                    </a:lnTo>
                    <a:lnTo>
                      <a:pt x="53" y="141"/>
                    </a:lnTo>
                    <a:lnTo>
                      <a:pt x="57" y="138"/>
                    </a:lnTo>
                    <a:lnTo>
                      <a:pt x="61" y="134"/>
                    </a:lnTo>
                    <a:lnTo>
                      <a:pt x="62" y="131"/>
                    </a:lnTo>
                    <a:lnTo>
                      <a:pt x="65" y="127"/>
                    </a:lnTo>
                    <a:lnTo>
                      <a:pt x="65" y="120"/>
                    </a:lnTo>
                    <a:lnTo>
                      <a:pt x="63" y="114"/>
                    </a:lnTo>
                    <a:lnTo>
                      <a:pt x="62" y="109"/>
                    </a:lnTo>
                    <a:lnTo>
                      <a:pt x="59" y="105"/>
                    </a:lnTo>
                    <a:lnTo>
                      <a:pt x="54" y="99"/>
                    </a:lnTo>
                    <a:lnTo>
                      <a:pt x="45" y="93"/>
                    </a:lnTo>
                    <a:lnTo>
                      <a:pt x="33" y="88"/>
                    </a:lnTo>
                    <a:lnTo>
                      <a:pt x="22" y="80"/>
                    </a:lnTo>
                    <a:lnTo>
                      <a:pt x="17" y="76"/>
                    </a:lnTo>
                    <a:lnTo>
                      <a:pt x="11" y="72"/>
                    </a:lnTo>
                    <a:lnTo>
                      <a:pt x="7" y="67"/>
                    </a:lnTo>
                    <a:lnTo>
                      <a:pt x="5" y="61"/>
                    </a:lnTo>
                    <a:lnTo>
                      <a:pt x="2" y="53"/>
                    </a:lnTo>
                    <a:lnTo>
                      <a:pt x="2" y="44"/>
                    </a:lnTo>
                    <a:lnTo>
                      <a:pt x="2" y="33"/>
                    </a:lnTo>
                    <a:lnTo>
                      <a:pt x="5" y="26"/>
                    </a:lnTo>
                    <a:lnTo>
                      <a:pt x="10" y="18"/>
                    </a:lnTo>
                    <a:lnTo>
                      <a:pt x="15" y="11"/>
                    </a:lnTo>
                    <a:lnTo>
                      <a:pt x="22" y="6"/>
                    </a:lnTo>
                    <a:lnTo>
                      <a:pt x="30" y="2"/>
                    </a:lnTo>
                    <a:lnTo>
                      <a:pt x="39" y="1"/>
                    </a:lnTo>
                    <a:lnTo>
                      <a:pt x="49" y="0"/>
                    </a:lnTo>
                    <a:lnTo>
                      <a:pt x="65" y="1"/>
                    </a:lnTo>
                    <a:lnTo>
                      <a:pt x="80" y="2"/>
                    </a:lnTo>
                    <a:lnTo>
                      <a:pt x="80" y="18"/>
                    </a:lnTo>
                    <a:lnTo>
                      <a:pt x="81" y="33"/>
                    </a:lnTo>
                    <a:lnTo>
                      <a:pt x="76"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5" name="Freeform 433"/>
              <p:cNvSpPr>
                <a:spLocks/>
              </p:cNvSpPr>
              <p:nvPr userDrawn="1"/>
            </p:nvSpPr>
            <p:spPr bwMode="auto">
              <a:xfrm>
                <a:off x="688" y="183"/>
                <a:ext cx="21"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6" name="Freeform 434"/>
              <p:cNvSpPr>
                <a:spLocks/>
              </p:cNvSpPr>
              <p:nvPr userDrawn="1"/>
            </p:nvSpPr>
            <p:spPr bwMode="auto">
              <a:xfrm>
                <a:off x="714" y="181"/>
                <a:ext cx="49" cy="52"/>
              </a:xfrm>
              <a:custGeom>
                <a:avLst/>
                <a:gdLst>
                  <a:gd name="T0" fmla="*/ 0 w 148"/>
                  <a:gd name="T1" fmla="*/ 0 h 155"/>
                  <a:gd name="T2" fmla="*/ 0 w 148"/>
                  <a:gd name="T3" fmla="*/ 0 h 155"/>
                  <a:gd name="T4" fmla="*/ 0 w 148"/>
                  <a:gd name="T5" fmla="*/ 0 h 155"/>
                  <a:gd name="T6" fmla="*/ 0 w 148"/>
                  <a:gd name="T7" fmla="*/ 0 h 155"/>
                  <a:gd name="T8" fmla="*/ 0 w 148"/>
                  <a:gd name="T9" fmla="*/ 0 h 155"/>
                  <a:gd name="T10" fmla="*/ 0 w 148"/>
                  <a:gd name="T11" fmla="*/ 0 h 155"/>
                  <a:gd name="T12" fmla="*/ 0 w 148"/>
                  <a:gd name="T13" fmla="*/ 0 h 155"/>
                  <a:gd name="T14" fmla="*/ 0 w 148"/>
                  <a:gd name="T15" fmla="*/ 0 h 155"/>
                  <a:gd name="T16" fmla="*/ 0 w 148"/>
                  <a:gd name="T17" fmla="*/ 0 h 155"/>
                  <a:gd name="T18" fmla="*/ 0 w 148"/>
                  <a:gd name="T19" fmla="*/ 0 h 155"/>
                  <a:gd name="T20" fmla="*/ 0 w 148"/>
                  <a:gd name="T21" fmla="*/ 0 h 155"/>
                  <a:gd name="T22" fmla="*/ 0 w 148"/>
                  <a:gd name="T23" fmla="*/ 0 h 155"/>
                  <a:gd name="T24" fmla="*/ 0 w 148"/>
                  <a:gd name="T25" fmla="*/ 0 h 155"/>
                  <a:gd name="T26" fmla="*/ 0 w 148"/>
                  <a:gd name="T27" fmla="*/ 0 h 155"/>
                  <a:gd name="T28" fmla="*/ 0 w 148"/>
                  <a:gd name="T29" fmla="*/ 0 h 155"/>
                  <a:gd name="T30" fmla="*/ 0 w 148"/>
                  <a:gd name="T31" fmla="*/ 0 h 155"/>
                  <a:gd name="T32" fmla="*/ 0 w 148"/>
                  <a:gd name="T33" fmla="*/ 0 h 155"/>
                  <a:gd name="T34" fmla="*/ 0 w 148"/>
                  <a:gd name="T35" fmla="*/ 0 h 155"/>
                  <a:gd name="T36" fmla="*/ 0 w 148"/>
                  <a:gd name="T37" fmla="*/ 0 h 155"/>
                  <a:gd name="T38" fmla="*/ 0 w 148"/>
                  <a:gd name="T39" fmla="*/ 0 h 155"/>
                  <a:gd name="T40" fmla="*/ 0 w 148"/>
                  <a:gd name="T41" fmla="*/ 0 h 155"/>
                  <a:gd name="T42" fmla="*/ 0 w 148"/>
                  <a:gd name="T43" fmla="*/ 0 h 155"/>
                  <a:gd name="T44" fmla="*/ 0 w 148"/>
                  <a:gd name="T45" fmla="*/ 0 h 155"/>
                  <a:gd name="T46" fmla="*/ 0 w 148"/>
                  <a:gd name="T47" fmla="*/ 0 h 155"/>
                  <a:gd name="T48" fmla="*/ 0 w 148"/>
                  <a:gd name="T49" fmla="*/ 0 h 155"/>
                  <a:gd name="T50" fmla="*/ 0 w 148"/>
                  <a:gd name="T51" fmla="*/ 0 h 155"/>
                  <a:gd name="T52" fmla="*/ 0 w 148"/>
                  <a:gd name="T53" fmla="*/ 0 h 155"/>
                  <a:gd name="T54" fmla="*/ 0 w 148"/>
                  <a:gd name="T55" fmla="*/ 0 h 155"/>
                  <a:gd name="T56" fmla="*/ 0 w 148"/>
                  <a:gd name="T57" fmla="*/ 0 h 155"/>
                  <a:gd name="T58" fmla="*/ 0 w 148"/>
                  <a:gd name="T59" fmla="*/ 0 h 155"/>
                  <a:gd name="T60" fmla="*/ 0 w 148"/>
                  <a:gd name="T61" fmla="*/ 0 h 155"/>
                  <a:gd name="T62" fmla="*/ 0 w 148"/>
                  <a:gd name="T63" fmla="*/ 0 h 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8" h="155">
                    <a:moveTo>
                      <a:pt x="26" y="18"/>
                    </a:moveTo>
                    <a:lnTo>
                      <a:pt x="26" y="18"/>
                    </a:lnTo>
                    <a:lnTo>
                      <a:pt x="17" y="18"/>
                    </a:lnTo>
                    <a:lnTo>
                      <a:pt x="14" y="19"/>
                    </a:lnTo>
                    <a:lnTo>
                      <a:pt x="12" y="22"/>
                    </a:lnTo>
                    <a:lnTo>
                      <a:pt x="9" y="27"/>
                    </a:lnTo>
                    <a:lnTo>
                      <a:pt x="7" y="37"/>
                    </a:lnTo>
                    <a:lnTo>
                      <a:pt x="0" y="37"/>
                    </a:lnTo>
                    <a:lnTo>
                      <a:pt x="3" y="19"/>
                    </a:lnTo>
                    <a:lnTo>
                      <a:pt x="4" y="1"/>
                    </a:lnTo>
                    <a:lnTo>
                      <a:pt x="9" y="1"/>
                    </a:lnTo>
                    <a:lnTo>
                      <a:pt x="12" y="5"/>
                    </a:lnTo>
                    <a:lnTo>
                      <a:pt x="14" y="6"/>
                    </a:lnTo>
                    <a:lnTo>
                      <a:pt x="18" y="6"/>
                    </a:lnTo>
                    <a:lnTo>
                      <a:pt x="22" y="6"/>
                    </a:lnTo>
                    <a:lnTo>
                      <a:pt x="131" y="6"/>
                    </a:lnTo>
                    <a:lnTo>
                      <a:pt x="136" y="6"/>
                    </a:lnTo>
                    <a:lnTo>
                      <a:pt x="139" y="6"/>
                    </a:lnTo>
                    <a:lnTo>
                      <a:pt x="141" y="4"/>
                    </a:lnTo>
                    <a:lnTo>
                      <a:pt x="143" y="0"/>
                    </a:lnTo>
                    <a:lnTo>
                      <a:pt x="148" y="1"/>
                    </a:lnTo>
                    <a:lnTo>
                      <a:pt x="145" y="18"/>
                    </a:lnTo>
                    <a:lnTo>
                      <a:pt x="145" y="36"/>
                    </a:lnTo>
                    <a:lnTo>
                      <a:pt x="139" y="37"/>
                    </a:lnTo>
                    <a:lnTo>
                      <a:pt x="139" y="31"/>
                    </a:lnTo>
                    <a:lnTo>
                      <a:pt x="136" y="24"/>
                    </a:lnTo>
                    <a:lnTo>
                      <a:pt x="135" y="22"/>
                    </a:lnTo>
                    <a:lnTo>
                      <a:pt x="132" y="19"/>
                    </a:lnTo>
                    <a:lnTo>
                      <a:pt x="129" y="18"/>
                    </a:lnTo>
                    <a:lnTo>
                      <a:pt x="123" y="18"/>
                    </a:lnTo>
                    <a:lnTo>
                      <a:pt x="88" y="18"/>
                    </a:lnTo>
                    <a:lnTo>
                      <a:pt x="88" y="131"/>
                    </a:lnTo>
                    <a:lnTo>
                      <a:pt x="88" y="136"/>
                    </a:lnTo>
                    <a:lnTo>
                      <a:pt x="90" y="140"/>
                    </a:lnTo>
                    <a:lnTo>
                      <a:pt x="91" y="144"/>
                    </a:lnTo>
                    <a:lnTo>
                      <a:pt x="94" y="146"/>
                    </a:lnTo>
                    <a:lnTo>
                      <a:pt x="96" y="148"/>
                    </a:lnTo>
                    <a:lnTo>
                      <a:pt x="99" y="149"/>
                    </a:lnTo>
                    <a:lnTo>
                      <a:pt x="106" y="149"/>
                    </a:lnTo>
                    <a:lnTo>
                      <a:pt x="110" y="149"/>
                    </a:lnTo>
                    <a:lnTo>
                      <a:pt x="110" y="155"/>
                    </a:lnTo>
                    <a:lnTo>
                      <a:pt x="75" y="154"/>
                    </a:lnTo>
                    <a:lnTo>
                      <a:pt x="40" y="155"/>
                    </a:lnTo>
                    <a:lnTo>
                      <a:pt x="40" y="149"/>
                    </a:lnTo>
                    <a:lnTo>
                      <a:pt x="44" y="149"/>
                    </a:lnTo>
                    <a:lnTo>
                      <a:pt x="52" y="149"/>
                    </a:lnTo>
                    <a:lnTo>
                      <a:pt x="55" y="148"/>
                    </a:lnTo>
                    <a:lnTo>
                      <a:pt x="57" y="146"/>
                    </a:lnTo>
                    <a:lnTo>
                      <a:pt x="59" y="144"/>
                    </a:lnTo>
                    <a:lnTo>
                      <a:pt x="60" y="141"/>
                    </a:lnTo>
                    <a:lnTo>
                      <a:pt x="61" y="131"/>
                    </a:lnTo>
                    <a:lnTo>
                      <a:pt x="61" y="18"/>
                    </a:lnTo>
                    <a:lnTo>
                      <a:pt x="2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7" name="Freeform 435"/>
              <p:cNvSpPr>
                <a:spLocks/>
              </p:cNvSpPr>
              <p:nvPr userDrawn="1"/>
            </p:nvSpPr>
            <p:spPr bwMode="auto">
              <a:xfrm>
                <a:off x="767" y="184"/>
                <a:ext cx="49" cy="49"/>
              </a:xfrm>
              <a:custGeom>
                <a:avLst/>
                <a:gdLst>
                  <a:gd name="T0" fmla="*/ 0 w 148"/>
                  <a:gd name="T1" fmla="*/ 0 h 147"/>
                  <a:gd name="T2" fmla="*/ 0 w 148"/>
                  <a:gd name="T3" fmla="*/ 0 h 147"/>
                  <a:gd name="T4" fmla="*/ 0 w 148"/>
                  <a:gd name="T5" fmla="*/ 0 h 147"/>
                  <a:gd name="T6" fmla="*/ 0 w 148"/>
                  <a:gd name="T7" fmla="*/ 0 h 147"/>
                  <a:gd name="T8" fmla="*/ 0 w 148"/>
                  <a:gd name="T9" fmla="*/ 0 h 147"/>
                  <a:gd name="T10" fmla="*/ 0 w 148"/>
                  <a:gd name="T11" fmla="*/ 0 h 147"/>
                  <a:gd name="T12" fmla="*/ 0 w 148"/>
                  <a:gd name="T13" fmla="*/ 0 h 147"/>
                  <a:gd name="T14" fmla="*/ 0 w 148"/>
                  <a:gd name="T15" fmla="*/ 0 h 147"/>
                  <a:gd name="T16" fmla="*/ 0 w 148"/>
                  <a:gd name="T17" fmla="*/ 0 h 147"/>
                  <a:gd name="T18" fmla="*/ 0 w 148"/>
                  <a:gd name="T19" fmla="*/ 0 h 147"/>
                  <a:gd name="T20" fmla="*/ 0 w 148"/>
                  <a:gd name="T21" fmla="*/ 0 h 147"/>
                  <a:gd name="T22" fmla="*/ 0 w 148"/>
                  <a:gd name="T23" fmla="*/ 0 h 147"/>
                  <a:gd name="T24" fmla="*/ 0 w 148"/>
                  <a:gd name="T25" fmla="*/ 0 h 147"/>
                  <a:gd name="T26" fmla="*/ 0 w 148"/>
                  <a:gd name="T27" fmla="*/ 0 h 147"/>
                  <a:gd name="T28" fmla="*/ 0 w 148"/>
                  <a:gd name="T29" fmla="*/ 0 h 147"/>
                  <a:gd name="T30" fmla="*/ 0 w 148"/>
                  <a:gd name="T31" fmla="*/ 0 h 147"/>
                  <a:gd name="T32" fmla="*/ 0 w 148"/>
                  <a:gd name="T33" fmla="*/ 0 h 147"/>
                  <a:gd name="T34" fmla="*/ 0 w 148"/>
                  <a:gd name="T35" fmla="*/ 0 h 147"/>
                  <a:gd name="T36" fmla="*/ 0 w 148"/>
                  <a:gd name="T37" fmla="*/ 0 h 147"/>
                  <a:gd name="T38" fmla="*/ 0 w 148"/>
                  <a:gd name="T39" fmla="*/ 0 h 147"/>
                  <a:gd name="T40" fmla="*/ 0 w 148"/>
                  <a:gd name="T41" fmla="*/ 0 h 147"/>
                  <a:gd name="T42" fmla="*/ 0 w 148"/>
                  <a:gd name="T43" fmla="*/ 0 h 147"/>
                  <a:gd name="T44" fmla="*/ 0 w 148"/>
                  <a:gd name="T45" fmla="*/ 0 h 147"/>
                  <a:gd name="T46" fmla="*/ 0 w 148"/>
                  <a:gd name="T47" fmla="*/ 0 h 147"/>
                  <a:gd name="T48" fmla="*/ 0 w 148"/>
                  <a:gd name="T49" fmla="*/ 0 h 147"/>
                  <a:gd name="T50" fmla="*/ 0 w 148"/>
                  <a:gd name="T51" fmla="*/ 0 h 147"/>
                  <a:gd name="T52" fmla="*/ 0 w 148"/>
                  <a:gd name="T53" fmla="*/ 0 h 147"/>
                  <a:gd name="T54" fmla="*/ 0 w 148"/>
                  <a:gd name="T55" fmla="*/ 0 h 147"/>
                  <a:gd name="T56" fmla="*/ 0 w 148"/>
                  <a:gd name="T57" fmla="*/ 0 h 147"/>
                  <a:gd name="T58" fmla="*/ 0 w 148"/>
                  <a:gd name="T59" fmla="*/ 0 h 147"/>
                  <a:gd name="T60" fmla="*/ 0 w 148"/>
                  <a:gd name="T61" fmla="*/ 0 h 147"/>
                  <a:gd name="T62" fmla="*/ 0 w 148"/>
                  <a:gd name="T63" fmla="*/ 0 h 147"/>
                  <a:gd name="T64" fmla="*/ 0 w 148"/>
                  <a:gd name="T65" fmla="*/ 0 h 147"/>
                  <a:gd name="T66" fmla="*/ 0 w 148"/>
                  <a:gd name="T67" fmla="*/ 0 h 147"/>
                  <a:gd name="T68" fmla="*/ 0 w 148"/>
                  <a:gd name="T69" fmla="*/ 0 h 1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8" h="147">
                    <a:moveTo>
                      <a:pt x="65" y="77"/>
                    </a:moveTo>
                    <a:lnTo>
                      <a:pt x="22" y="20"/>
                    </a:lnTo>
                    <a:lnTo>
                      <a:pt x="18" y="14"/>
                    </a:lnTo>
                    <a:lnTo>
                      <a:pt x="13" y="9"/>
                    </a:lnTo>
                    <a:lnTo>
                      <a:pt x="8" y="6"/>
                    </a:lnTo>
                    <a:lnTo>
                      <a:pt x="2" y="5"/>
                    </a:lnTo>
                    <a:lnTo>
                      <a:pt x="0" y="5"/>
                    </a:lnTo>
                    <a:lnTo>
                      <a:pt x="0" y="0"/>
                    </a:lnTo>
                    <a:lnTo>
                      <a:pt x="33" y="0"/>
                    </a:lnTo>
                    <a:lnTo>
                      <a:pt x="65" y="0"/>
                    </a:lnTo>
                    <a:lnTo>
                      <a:pt x="65" y="5"/>
                    </a:lnTo>
                    <a:lnTo>
                      <a:pt x="63" y="5"/>
                    </a:lnTo>
                    <a:lnTo>
                      <a:pt x="55" y="6"/>
                    </a:lnTo>
                    <a:lnTo>
                      <a:pt x="52" y="7"/>
                    </a:lnTo>
                    <a:lnTo>
                      <a:pt x="51" y="10"/>
                    </a:lnTo>
                    <a:lnTo>
                      <a:pt x="52" y="14"/>
                    </a:lnTo>
                    <a:lnTo>
                      <a:pt x="55" y="18"/>
                    </a:lnTo>
                    <a:lnTo>
                      <a:pt x="87" y="62"/>
                    </a:lnTo>
                    <a:lnTo>
                      <a:pt x="113" y="24"/>
                    </a:lnTo>
                    <a:lnTo>
                      <a:pt x="118" y="16"/>
                    </a:lnTo>
                    <a:lnTo>
                      <a:pt x="120" y="14"/>
                    </a:lnTo>
                    <a:lnTo>
                      <a:pt x="120" y="10"/>
                    </a:lnTo>
                    <a:lnTo>
                      <a:pt x="120" y="9"/>
                    </a:lnTo>
                    <a:lnTo>
                      <a:pt x="118" y="7"/>
                    </a:lnTo>
                    <a:lnTo>
                      <a:pt x="114" y="6"/>
                    </a:lnTo>
                    <a:lnTo>
                      <a:pt x="108" y="5"/>
                    </a:lnTo>
                    <a:lnTo>
                      <a:pt x="104" y="5"/>
                    </a:lnTo>
                    <a:lnTo>
                      <a:pt x="104" y="0"/>
                    </a:lnTo>
                    <a:lnTo>
                      <a:pt x="129" y="0"/>
                    </a:lnTo>
                    <a:lnTo>
                      <a:pt x="148" y="0"/>
                    </a:lnTo>
                    <a:lnTo>
                      <a:pt x="148" y="5"/>
                    </a:lnTo>
                    <a:lnTo>
                      <a:pt x="143" y="6"/>
                    </a:lnTo>
                    <a:lnTo>
                      <a:pt x="139" y="9"/>
                    </a:lnTo>
                    <a:lnTo>
                      <a:pt x="135" y="11"/>
                    </a:lnTo>
                    <a:lnTo>
                      <a:pt x="131" y="15"/>
                    </a:lnTo>
                    <a:lnTo>
                      <a:pt x="92" y="71"/>
                    </a:lnTo>
                    <a:lnTo>
                      <a:pt x="92" y="121"/>
                    </a:lnTo>
                    <a:lnTo>
                      <a:pt x="94" y="132"/>
                    </a:lnTo>
                    <a:lnTo>
                      <a:pt x="95" y="136"/>
                    </a:lnTo>
                    <a:lnTo>
                      <a:pt x="96" y="138"/>
                    </a:lnTo>
                    <a:lnTo>
                      <a:pt x="99" y="140"/>
                    </a:lnTo>
                    <a:lnTo>
                      <a:pt x="103" y="141"/>
                    </a:lnTo>
                    <a:lnTo>
                      <a:pt x="109" y="141"/>
                    </a:lnTo>
                    <a:lnTo>
                      <a:pt x="114" y="141"/>
                    </a:lnTo>
                    <a:lnTo>
                      <a:pt x="114" y="147"/>
                    </a:lnTo>
                    <a:lnTo>
                      <a:pt x="79" y="146"/>
                    </a:lnTo>
                    <a:lnTo>
                      <a:pt x="43" y="147"/>
                    </a:lnTo>
                    <a:lnTo>
                      <a:pt x="43" y="141"/>
                    </a:lnTo>
                    <a:lnTo>
                      <a:pt x="47" y="141"/>
                    </a:lnTo>
                    <a:lnTo>
                      <a:pt x="55" y="140"/>
                    </a:lnTo>
                    <a:lnTo>
                      <a:pt x="59" y="140"/>
                    </a:lnTo>
                    <a:lnTo>
                      <a:pt x="61" y="137"/>
                    </a:lnTo>
                    <a:lnTo>
                      <a:pt x="63" y="136"/>
                    </a:lnTo>
                    <a:lnTo>
                      <a:pt x="64" y="132"/>
                    </a:lnTo>
                    <a:lnTo>
                      <a:pt x="65" y="123"/>
                    </a:lnTo>
                    <a:lnTo>
                      <a:pt x="65"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8" name="Freeform 436"/>
              <p:cNvSpPr>
                <a:spLocks noEditPoints="1"/>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close/>
                    <a:moveTo>
                      <a:pt x="42" y="95"/>
                    </a:moveTo>
                    <a:lnTo>
                      <a:pt x="42" y="95"/>
                    </a:lnTo>
                    <a:lnTo>
                      <a:pt x="47" y="95"/>
                    </a:lnTo>
                    <a:lnTo>
                      <a:pt x="52" y="93"/>
                    </a:lnTo>
                    <a:lnTo>
                      <a:pt x="60" y="88"/>
                    </a:lnTo>
                    <a:lnTo>
                      <a:pt x="66" y="82"/>
                    </a:lnTo>
                    <a:lnTo>
                      <a:pt x="72" y="74"/>
                    </a:lnTo>
                    <a:lnTo>
                      <a:pt x="75" y="64"/>
                    </a:lnTo>
                    <a:lnTo>
                      <a:pt x="79" y="55"/>
                    </a:lnTo>
                    <a:lnTo>
                      <a:pt x="81" y="44"/>
                    </a:lnTo>
                    <a:lnTo>
                      <a:pt x="81" y="35"/>
                    </a:lnTo>
                    <a:lnTo>
                      <a:pt x="81" y="25"/>
                    </a:lnTo>
                    <a:lnTo>
                      <a:pt x="78" y="20"/>
                    </a:lnTo>
                    <a:lnTo>
                      <a:pt x="75" y="14"/>
                    </a:lnTo>
                    <a:lnTo>
                      <a:pt x="73" y="12"/>
                    </a:lnTo>
                    <a:lnTo>
                      <a:pt x="69" y="8"/>
                    </a:lnTo>
                    <a:lnTo>
                      <a:pt x="64" y="7"/>
                    </a:lnTo>
                    <a:lnTo>
                      <a:pt x="57" y="5"/>
                    </a:lnTo>
                    <a:lnTo>
                      <a:pt x="52" y="7"/>
                    </a:lnTo>
                    <a:lnTo>
                      <a:pt x="47" y="7"/>
                    </a:lnTo>
                    <a:lnTo>
                      <a:pt x="39" y="12"/>
                    </a:lnTo>
                    <a:lnTo>
                      <a:pt x="33" y="18"/>
                    </a:lnTo>
                    <a:lnTo>
                      <a:pt x="26" y="26"/>
                    </a:lnTo>
                    <a:lnTo>
                      <a:pt x="22" y="36"/>
                    </a:lnTo>
                    <a:lnTo>
                      <a:pt x="20" y="45"/>
                    </a:lnTo>
                    <a:lnTo>
                      <a:pt x="18" y="56"/>
                    </a:lnTo>
                    <a:lnTo>
                      <a:pt x="17" y="65"/>
                    </a:lnTo>
                    <a:lnTo>
                      <a:pt x="18" y="77"/>
                    </a:lnTo>
                    <a:lnTo>
                      <a:pt x="20" y="82"/>
                    </a:lnTo>
                    <a:lnTo>
                      <a:pt x="22" y="86"/>
                    </a:lnTo>
                    <a:lnTo>
                      <a:pt x="26" y="90"/>
                    </a:lnTo>
                    <a:lnTo>
                      <a:pt x="30" y="92"/>
                    </a:lnTo>
                    <a:lnTo>
                      <a:pt x="35" y="95"/>
                    </a:lnTo>
                    <a:lnTo>
                      <a:pt x="42"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9" name="Freeform 437"/>
              <p:cNvSpPr>
                <a:spLocks/>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0" name="Freeform 438"/>
              <p:cNvSpPr>
                <a:spLocks/>
              </p:cNvSpPr>
              <p:nvPr userDrawn="1"/>
            </p:nvSpPr>
            <p:spPr bwMode="auto">
              <a:xfrm>
                <a:off x="836" y="202"/>
                <a:ext cx="22" cy="30"/>
              </a:xfrm>
              <a:custGeom>
                <a:avLst/>
                <a:gdLst>
                  <a:gd name="T0" fmla="*/ 0 w 64"/>
                  <a:gd name="T1" fmla="*/ 0 h 90"/>
                  <a:gd name="T2" fmla="*/ 0 w 64"/>
                  <a:gd name="T3" fmla="*/ 0 h 90"/>
                  <a:gd name="T4" fmla="*/ 0 w 64"/>
                  <a:gd name="T5" fmla="*/ 0 h 90"/>
                  <a:gd name="T6" fmla="*/ 0 w 64"/>
                  <a:gd name="T7" fmla="*/ 0 h 90"/>
                  <a:gd name="T8" fmla="*/ 0 w 64"/>
                  <a:gd name="T9" fmla="*/ 0 h 90"/>
                  <a:gd name="T10" fmla="*/ 0 w 64"/>
                  <a:gd name="T11" fmla="*/ 0 h 90"/>
                  <a:gd name="T12" fmla="*/ 0 w 64"/>
                  <a:gd name="T13" fmla="*/ 0 h 90"/>
                  <a:gd name="T14" fmla="*/ 0 w 64"/>
                  <a:gd name="T15" fmla="*/ 0 h 90"/>
                  <a:gd name="T16" fmla="*/ 0 w 64"/>
                  <a:gd name="T17" fmla="*/ 0 h 90"/>
                  <a:gd name="T18" fmla="*/ 0 w 64"/>
                  <a:gd name="T19" fmla="*/ 0 h 90"/>
                  <a:gd name="T20" fmla="*/ 0 w 64"/>
                  <a:gd name="T21" fmla="*/ 0 h 90"/>
                  <a:gd name="T22" fmla="*/ 0 w 64"/>
                  <a:gd name="T23" fmla="*/ 0 h 90"/>
                  <a:gd name="T24" fmla="*/ 0 w 64"/>
                  <a:gd name="T25" fmla="*/ 0 h 90"/>
                  <a:gd name="T26" fmla="*/ 0 w 64"/>
                  <a:gd name="T27" fmla="*/ 0 h 90"/>
                  <a:gd name="T28" fmla="*/ 0 w 64"/>
                  <a:gd name="T29" fmla="*/ 0 h 90"/>
                  <a:gd name="T30" fmla="*/ 0 w 64"/>
                  <a:gd name="T31" fmla="*/ 0 h 90"/>
                  <a:gd name="T32" fmla="*/ 0 w 64"/>
                  <a:gd name="T33" fmla="*/ 0 h 90"/>
                  <a:gd name="T34" fmla="*/ 0 w 64"/>
                  <a:gd name="T35" fmla="*/ 0 h 90"/>
                  <a:gd name="T36" fmla="*/ 0 w 64"/>
                  <a:gd name="T37" fmla="*/ 0 h 90"/>
                  <a:gd name="T38" fmla="*/ 0 w 64"/>
                  <a:gd name="T39" fmla="*/ 0 h 90"/>
                  <a:gd name="T40" fmla="*/ 0 w 64"/>
                  <a:gd name="T41" fmla="*/ 0 h 90"/>
                  <a:gd name="T42" fmla="*/ 0 w 64"/>
                  <a:gd name="T43" fmla="*/ 0 h 90"/>
                  <a:gd name="T44" fmla="*/ 0 w 64"/>
                  <a:gd name="T45" fmla="*/ 0 h 90"/>
                  <a:gd name="T46" fmla="*/ 0 w 64"/>
                  <a:gd name="T47" fmla="*/ 0 h 90"/>
                  <a:gd name="T48" fmla="*/ 0 w 64"/>
                  <a:gd name="T49" fmla="*/ 0 h 90"/>
                  <a:gd name="T50" fmla="*/ 0 w 64"/>
                  <a:gd name="T51" fmla="*/ 0 h 90"/>
                  <a:gd name="T52" fmla="*/ 0 w 64"/>
                  <a:gd name="T53" fmla="*/ 0 h 90"/>
                  <a:gd name="T54" fmla="*/ 0 w 64"/>
                  <a:gd name="T55" fmla="*/ 0 h 90"/>
                  <a:gd name="T56" fmla="*/ 0 w 64"/>
                  <a:gd name="T57" fmla="*/ 0 h 90"/>
                  <a:gd name="T58" fmla="*/ 0 w 64"/>
                  <a:gd name="T59" fmla="*/ 0 h 90"/>
                  <a:gd name="T60" fmla="*/ 0 w 64"/>
                  <a:gd name="T61" fmla="*/ 0 h 90"/>
                  <a:gd name="T62" fmla="*/ 0 w 64"/>
                  <a:gd name="T63" fmla="*/ 0 h 90"/>
                  <a:gd name="T64" fmla="*/ 0 w 64"/>
                  <a:gd name="T65" fmla="*/ 0 h 90"/>
                  <a:gd name="T66" fmla="*/ 0 w 64"/>
                  <a:gd name="T67" fmla="*/ 0 h 90"/>
                  <a:gd name="T68" fmla="*/ 0 w 64"/>
                  <a:gd name="T69" fmla="*/ 0 h 90"/>
                  <a:gd name="T70" fmla="*/ 0 w 64"/>
                  <a:gd name="T71" fmla="*/ 0 h 90"/>
                  <a:gd name="T72" fmla="*/ 0 w 64"/>
                  <a:gd name="T73" fmla="*/ 0 h 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4" h="90">
                    <a:moveTo>
                      <a:pt x="25" y="90"/>
                    </a:moveTo>
                    <a:lnTo>
                      <a:pt x="25" y="90"/>
                    </a:lnTo>
                    <a:lnTo>
                      <a:pt x="30" y="90"/>
                    </a:lnTo>
                    <a:lnTo>
                      <a:pt x="35" y="88"/>
                    </a:lnTo>
                    <a:lnTo>
                      <a:pt x="43" y="83"/>
                    </a:lnTo>
                    <a:lnTo>
                      <a:pt x="49" y="77"/>
                    </a:lnTo>
                    <a:lnTo>
                      <a:pt x="55" y="69"/>
                    </a:lnTo>
                    <a:lnTo>
                      <a:pt x="58" y="59"/>
                    </a:lnTo>
                    <a:lnTo>
                      <a:pt x="62" y="50"/>
                    </a:lnTo>
                    <a:lnTo>
                      <a:pt x="64" y="39"/>
                    </a:lnTo>
                    <a:lnTo>
                      <a:pt x="64" y="30"/>
                    </a:lnTo>
                    <a:lnTo>
                      <a:pt x="64" y="20"/>
                    </a:lnTo>
                    <a:lnTo>
                      <a:pt x="61" y="15"/>
                    </a:lnTo>
                    <a:lnTo>
                      <a:pt x="58" y="9"/>
                    </a:lnTo>
                    <a:lnTo>
                      <a:pt x="56" y="7"/>
                    </a:lnTo>
                    <a:lnTo>
                      <a:pt x="52" y="3"/>
                    </a:lnTo>
                    <a:lnTo>
                      <a:pt x="47" y="2"/>
                    </a:lnTo>
                    <a:lnTo>
                      <a:pt x="40" y="0"/>
                    </a:lnTo>
                    <a:lnTo>
                      <a:pt x="35" y="2"/>
                    </a:lnTo>
                    <a:lnTo>
                      <a:pt x="30" y="2"/>
                    </a:lnTo>
                    <a:lnTo>
                      <a:pt x="22" y="7"/>
                    </a:lnTo>
                    <a:lnTo>
                      <a:pt x="16" y="13"/>
                    </a:lnTo>
                    <a:lnTo>
                      <a:pt x="9" y="21"/>
                    </a:lnTo>
                    <a:lnTo>
                      <a:pt x="5" y="31"/>
                    </a:lnTo>
                    <a:lnTo>
                      <a:pt x="3" y="40"/>
                    </a:lnTo>
                    <a:lnTo>
                      <a:pt x="1" y="51"/>
                    </a:lnTo>
                    <a:lnTo>
                      <a:pt x="0" y="60"/>
                    </a:lnTo>
                    <a:lnTo>
                      <a:pt x="1" y="72"/>
                    </a:lnTo>
                    <a:lnTo>
                      <a:pt x="3" y="77"/>
                    </a:lnTo>
                    <a:lnTo>
                      <a:pt x="5" y="81"/>
                    </a:lnTo>
                    <a:lnTo>
                      <a:pt x="9" y="85"/>
                    </a:lnTo>
                    <a:lnTo>
                      <a:pt x="13" y="87"/>
                    </a:lnTo>
                    <a:lnTo>
                      <a:pt x="18" y="90"/>
                    </a:lnTo>
                    <a:lnTo>
                      <a:pt x="25" y="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1" name="Freeform 439"/>
              <p:cNvSpPr>
                <a:spLocks/>
              </p:cNvSpPr>
              <p:nvPr userDrawn="1"/>
            </p:nvSpPr>
            <p:spPr bwMode="auto">
              <a:xfrm>
                <a:off x="864" y="179"/>
                <a:ext cx="33" cy="70"/>
              </a:xfrm>
              <a:custGeom>
                <a:avLst/>
                <a:gdLst>
                  <a:gd name="T0" fmla="*/ 0 w 99"/>
                  <a:gd name="T1" fmla="*/ 0 h 210"/>
                  <a:gd name="T2" fmla="*/ 0 w 99"/>
                  <a:gd name="T3" fmla="*/ 0 h 210"/>
                  <a:gd name="T4" fmla="*/ 0 w 99"/>
                  <a:gd name="T5" fmla="*/ 0 h 210"/>
                  <a:gd name="T6" fmla="*/ 0 w 99"/>
                  <a:gd name="T7" fmla="*/ 0 h 210"/>
                  <a:gd name="T8" fmla="*/ 0 w 99"/>
                  <a:gd name="T9" fmla="*/ 0 h 210"/>
                  <a:gd name="T10" fmla="*/ 0 w 99"/>
                  <a:gd name="T11" fmla="*/ 0 h 210"/>
                  <a:gd name="T12" fmla="*/ 0 w 99"/>
                  <a:gd name="T13" fmla="*/ 0 h 210"/>
                  <a:gd name="T14" fmla="*/ 0 w 99"/>
                  <a:gd name="T15" fmla="*/ 0 h 210"/>
                  <a:gd name="T16" fmla="*/ 0 w 99"/>
                  <a:gd name="T17" fmla="*/ 0 h 210"/>
                  <a:gd name="T18" fmla="*/ 0 w 99"/>
                  <a:gd name="T19" fmla="*/ 0 h 210"/>
                  <a:gd name="T20" fmla="*/ 0 w 99"/>
                  <a:gd name="T21" fmla="*/ 0 h 210"/>
                  <a:gd name="T22" fmla="*/ 0 w 99"/>
                  <a:gd name="T23" fmla="*/ 0 h 210"/>
                  <a:gd name="T24" fmla="*/ 0 w 99"/>
                  <a:gd name="T25" fmla="*/ 0 h 210"/>
                  <a:gd name="T26" fmla="*/ 0 w 99"/>
                  <a:gd name="T27" fmla="*/ 0 h 210"/>
                  <a:gd name="T28" fmla="*/ 0 w 99"/>
                  <a:gd name="T29" fmla="*/ 0 h 210"/>
                  <a:gd name="T30" fmla="*/ 0 w 99"/>
                  <a:gd name="T31" fmla="*/ 0 h 210"/>
                  <a:gd name="T32" fmla="*/ 0 w 99"/>
                  <a:gd name="T33" fmla="*/ 0 h 210"/>
                  <a:gd name="T34" fmla="*/ 0 w 99"/>
                  <a:gd name="T35" fmla="*/ 0 h 210"/>
                  <a:gd name="T36" fmla="*/ 0 w 99"/>
                  <a:gd name="T37" fmla="*/ 0 h 210"/>
                  <a:gd name="T38" fmla="*/ 0 w 99"/>
                  <a:gd name="T39" fmla="*/ 0 h 210"/>
                  <a:gd name="T40" fmla="*/ 0 w 99"/>
                  <a:gd name="T41" fmla="*/ 0 h 210"/>
                  <a:gd name="T42" fmla="*/ 0 w 99"/>
                  <a:gd name="T43" fmla="*/ 0 h 210"/>
                  <a:gd name="T44" fmla="*/ 0 w 99"/>
                  <a:gd name="T45" fmla="*/ 0 h 210"/>
                  <a:gd name="T46" fmla="*/ 0 w 99"/>
                  <a:gd name="T47" fmla="*/ 0 h 210"/>
                  <a:gd name="T48" fmla="*/ 0 w 99"/>
                  <a:gd name="T49" fmla="*/ 0 h 210"/>
                  <a:gd name="T50" fmla="*/ 0 w 99"/>
                  <a:gd name="T51" fmla="*/ 0 h 210"/>
                  <a:gd name="T52" fmla="*/ 0 w 99"/>
                  <a:gd name="T53" fmla="*/ 0 h 210"/>
                  <a:gd name="T54" fmla="*/ 0 w 99"/>
                  <a:gd name="T55" fmla="*/ 0 h 210"/>
                  <a:gd name="T56" fmla="*/ 0 w 99"/>
                  <a:gd name="T57" fmla="*/ 0 h 210"/>
                  <a:gd name="T58" fmla="*/ 0 w 99"/>
                  <a:gd name="T59" fmla="*/ 0 h 210"/>
                  <a:gd name="T60" fmla="*/ 0 w 99"/>
                  <a:gd name="T61" fmla="*/ 0 h 210"/>
                  <a:gd name="T62" fmla="*/ 0 w 99"/>
                  <a:gd name="T63" fmla="*/ 0 h 210"/>
                  <a:gd name="T64" fmla="*/ 0 w 99"/>
                  <a:gd name="T65" fmla="*/ 0 h 210"/>
                  <a:gd name="T66" fmla="*/ 0 w 99"/>
                  <a:gd name="T67" fmla="*/ 0 h 210"/>
                  <a:gd name="T68" fmla="*/ 0 w 99"/>
                  <a:gd name="T69" fmla="*/ 0 h 210"/>
                  <a:gd name="T70" fmla="*/ 0 w 99"/>
                  <a:gd name="T71" fmla="*/ 0 h 210"/>
                  <a:gd name="T72" fmla="*/ 0 w 99"/>
                  <a:gd name="T73" fmla="*/ 0 h 210"/>
                  <a:gd name="T74" fmla="*/ 0 w 99"/>
                  <a:gd name="T75" fmla="*/ 0 h 210"/>
                  <a:gd name="T76" fmla="*/ 0 w 99"/>
                  <a:gd name="T77" fmla="*/ 0 h 210"/>
                  <a:gd name="T78" fmla="*/ 0 w 99"/>
                  <a:gd name="T79" fmla="*/ 0 h 210"/>
                  <a:gd name="T80" fmla="*/ 0 w 99"/>
                  <a:gd name="T81" fmla="*/ 0 h 210"/>
                  <a:gd name="T82" fmla="*/ 0 w 99"/>
                  <a:gd name="T83" fmla="*/ 0 h 210"/>
                  <a:gd name="T84" fmla="*/ 0 w 99"/>
                  <a:gd name="T85" fmla="*/ 0 h 210"/>
                  <a:gd name="T86" fmla="*/ 0 w 99"/>
                  <a:gd name="T87" fmla="*/ 0 h 210"/>
                  <a:gd name="T88" fmla="*/ 0 w 99"/>
                  <a:gd name="T89" fmla="*/ 0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9" h="210">
                    <a:moveTo>
                      <a:pt x="76" y="68"/>
                    </a:moveTo>
                    <a:lnTo>
                      <a:pt x="73" y="77"/>
                    </a:lnTo>
                    <a:lnTo>
                      <a:pt x="50" y="77"/>
                    </a:lnTo>
                    <a:lnTo>
                      <a:pt x="15" y="206"/>
                    </a:lnTo>
                    <a:lnTo>
                      <a:pt x="2" y="210"/>
                    </a:lnTo>
                    <a:lnTo>
                      <a:pt x="0" y="209"/>
                    </a:lnTo>
                    <a:lnTo>
                      <a:pt x="33" y="77"/>
                    </a:lnTo>
                    <a:lnTo>
                      <a:pt x="15" y="77"/>
                    </a:lnTo>
                    <a:lnTo>
                      <a:pt x="16" y="68"/>
                    </a:lnTo>
                    <a:lnTo>
                      <a:pt x="35" y="68"/>
                    </a:lnTo>
                    <a:lnTo>
                      <a:pt x="41" y="52"/>
                    </a:lnTo>
                    <a:lnTo>
                      <a:pt x="46" y="37"/>
                    </a:lnTo>
                    <a:lnTo>
                      <a:pt x="50" y="30"/>
                    </a:lnTo>
                    <a:lnTo>
                      <a:pt x="55" y="24"/>
                    </a:lnTo>
                    <a:lnTo>
                      <a:pt x="60" y="17"/>
                    </a:lnTo>
                    <a:lnTo>
                      <a:pt x="66" y="11"/>
                    </a:lnTo>
                    <a:lnTo>
                      <a:pt x="72" y="7"/>
                    </a:lnTo>
                    <a:lnTo>
                      <a:pt x="78" y="3"/>
                    </a:lnTo>
                    <a:lnTo>
                      <a:pt x="83" y="0"/>
                    </a:lnTo>
                    <a:lnTo>
                      <a:pt x="90" y="0"/>
                    </a:lnTo>
                    <a:lnTo>
                      <a:pt x="92" y="0"/>
                    </a:lnTo>
                    <a:lnTo>
                      <a:pt x="96" y="2"/>
                    </a:lnTo>
                    <a:lnTo>
                      <a:pt x="98" y="3"/>
                    </a:lnTo>
                    <a:lnTo>
                      <a:pt x="99" y="7"/>
                    </a:lnTo>
                    <a:lnTo>
                      <a:pt x="96" y="13"/>
                    </a:lnTo>
                    <a:lnTo>
                      <a:pt x="95" y="16"/>
                    </a:lnTo>
                    <a:lnTo>
                      <a:pt x="92" y="17"/>
                    </a:lnTo>
                    <a:lnTo>
                      <a:pt x="90" y="16"/>
                    </a:lnTo>
                    <a:lnTo>
                      <a:pt x="86" y="15"/>
                    </a:lnTo>
                    <a:lnTo>
                      <a:pt x="83" y="13"/>
                    </a:lnTo>
                    <a:lnTo>
                      <a:pt x="79" y="13"/>
                    </a:lnTo>
                    <a:lnTo>
                      <a:pt x="74" y="13"/>
                    </a:lnTo>
                    <a:lnTo>
                      <a:pt x="70" y="15"/>
                    </a:lnTo>
                    <a:lnTo>
                      <a:pt x="68" y="18"/>
                    </a:lnTo>
                    <a:lnTo>
                      <a:pt x="65" y="21"/>
                    </a:lnTo>
                    <a:lnTo>
                      <a:pt x="61" y="30"/>
                    </a:lnTo>
                    <a:lnTo>
                      <a:pt x="60" y="39"/>
                    </a:lnTo>
                    <a:lnTo>
                      <a:pt x="52" y="68"/>
                    </a:lnTo>
                    <a:lnTo>
                      <a:pt x="76"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2" name="Freeform 440"/>
              <p:cNvSpPr>
                <a:spLocks/>
              </p:cNvSpPr>
              <p:nvPr userDrawn="1"/>
            </p:nvSpPr>
            <p:spPr bwMode="auto">
              <a:xfrm>
                <a:off x="912" y="183"/>
                <a:ext cx="45" cy="51"/>
              </a:xfrm>
              <a:custGeom>
                <a:avLst/>
                <a:gdLst>
                  <a:gd name="T0" fmla="*/ 0 w 137"/>
                  <a:gd name="T1" fmla="*/ 0 h 154"/>
                  <a:gd name="T2" fmla="*/ 0 w 137"/>
                  <a:gd name="T3" fmla="*/ 0 h 154"/>
                  <a:gd name="T4" fmla="*/ 0 w 137"/>
                  <a:gd name="T5" fmla="*/ 0 h 154"/>
                  <a:gd name="T6" fmla="*/ 0 w 137"/>
                  <a:gd name="T7" fmla="*/ 0 h 154"/>
                  <a:gd name="T8" fmla="*/ 0 w 137"/>
                  <a:gd name="T9" fmla="*/ 0 h 154"/>
                  <a:gd name="T10" fmla="*/ 0 w 137"/>
                  <a:gd name="T11" fmla="*/ 0 h 154"/>
                  <a:gd name="T12" fmla="*/ 0 w 137"/>
                  <a:gd name="T13" fmla="*/ 0 h 154"/>
                  <a:gd name="T14" fmla="*/ 0 w 137"/>
                  <a:gd name="T15" fmla="*/ 0 h 154"/>
                  <a:gd name="T16" fmla="*/ 0 w 137"/>
                  <a:gd name="T17" fmla="*/ 0 h 154"/>
                  <a:gd name="T18" fmla="*/ 0 w 137"/>
                  <a:gd name="T19" fmla="*/ 0 h 154"/>
                  <a:gd name="T20" fmla="*/ 0 w 137"/>
                  <a:gd name="T21" fmla="*/ 0 h 154"/>
                  <a:gd name="T22" fmla="*/ 0 w 137"/>
                  <a:gd name="T23" fmla="*/ 0 h 154"/>
                  <a:gd name="T24" fmla="*/ 0 w 137"/>
                  <a:gd name="T25" fmla="*/ 0 h 154"/>
                  <a:gd name="T26" fmla="*/ 0 w 137"/>
                  <a:gd name="T27" fmla="*/ 0 h 154"/>
                  <a:gd name="T28" fmla="*/ 0 w 137"/>
                  <a:gd name="T29" fmla="*/ 0 h 154"/>
                  <a:gd name="T30" fmla="*/ 0 w 137"/>
                  <a:gd name="T31" fmla="*/ 0 h 154"/>
                  <a:gd name="T32" fmla="*/ 0 w 137"/>
                  <a:gd name="T33" fmla="*/ 0 h 154"/>
                  <a:gd name="T34" fmla="*/ 0 w 137"/>
                  <a:gd name="T35" fmla="*/ 0 h 154"/>
                  <a:gd name="T36" fmla="*/ 0 w 137"/>
                  <a:gd name="T37" fmla="*/ 0 h 154"/>
                  <a:gd name="T38" fmla="*/ 0 w 137"/>
                  <a:gd name="T39" fmla="*/ 0 h 154"/>
                  <a:gd name="T40" fmla="*/ 0 w 137"/>
                  <a:gd name="T41" fmla="*/ 0 h 154"/>
                  <a:gd name="T42" fmla="*/ 0 w 137"/>
                  <a:gd name="T43" fmla="*/ 0 h 154"/>
                  <a:gd name="T44" fmla="*/ 0 w 137"/>
                  <a:gd name="T45" fmla="*/ 0 h 154"/>
                  <a:gd name="T46" fmla="*/ 0 w 137"/>
                  <a:gd name="T47" fmla="*/ 0 h 154"/>
                  <a:gd name="T48" fmla="*/ 0 w 137"/>
                  <a:gd name="T49" fmla="*/ 0 h 154"/>
                  <a:gd name="T50" fmla="*/ 0 w 137"/>
                  <a:gd name="T51" fmla="*/ 0 h 154"/>
                  <a:gd name="T52" fmla="*/ 0 w 137"/>
                  <a:gd name="T53" fmla="*/ 0 h 154"/>
                  <a:gd name="T54" fmla="*/ 0 w 137"/>
                  <a:gd name="T55" fmla="*/ 0 h 154"/>
                  <a:gd name="T56" fmla="*/ 0 w 137"/>
                  <a:gd name="T57" fmla="*/ 0 h 154"/>
                  <a:gd name="T58" fmla="*/ 0 w 137"/>
                  <a:gd name="T59" fmla="*/ 0 h 154"/>
                  <a:gd name="T60" fmla="*/ 0 w 137"/>
                  <a:gd name="T61" fmla="*/ 0 h 154"/>
                  <a:gd name="T62" fmla="*/ 0 w 137"/>
                  <a:gd name="T63" fmla="*/ 0 h 154"/>
                  <a:gd name="T64" fmla="*/ 0 w 137"/>
                  <a:gd name="T65" fmla="*/ 0 h 154"/>
                  <a:gd name="T66" fmla="*/ 0 w 137"/>
                  <a:gd name="T67" fmla="*/ 0 h 154"/>
                  <a:gd name="T68" fmla="*/ 0 w 137"/>
                  <a:gd name="T69" fmla="*/ 0 h 154"/>
                  <a:gd name="T70" fmla="*/ 0 w 137"/>
                  <a:gd name="T71" fmla="*/ 0 h 154"/>
                  <a:gd name="T72" fmla="*/ 0 w 137"/>
                  <a:gd name="T73" fmla="*/ 0 h 154"/>
                  <a:gd name="T74" fmla="*/ 0 w 137"/>
                  <a:gd name="T75" fmla="*/ 0 h 154"/>
                  <a:gd name="T76" fmla="*/ 0 w 137"/>
                  <a:gd name="T77" fmla="*/ 0 h 154"/>
                  <a:gd name="T78" fmla="*/ 0 w 137"/>
                  <a:gd name="T79" fmla="*/ 0 h 154"/>
                  <a:gd name="T80" fmla="*/ 0 w 137"/>
                  <a:gd name="T81" fmla="*/ 0 h 154"/>
                  <a:gd name="T82" fmla="*/ 0 w 137"/>
                  <a:gd name="T83" fmla="*/ 0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7" h="154">
                    <a:moveTo>
                      <a:pt x="129" y="46"/>
                    </a:moveTo>
                    <a:lnTo>
                      <a:pt x="129" y="46"/>
                    </a:lnTo>
                    <a:lnTo>
                      <a:pt x="127" y="39"/>
                    </a:lnTo>
                    <a:lnTo>
                      <a:pt x="124" y="32"/>
                    </a:lnTo>
                    <a:lnTo>
                      <a:pt x="120" y="26"/>
                    </a:lnTo>
                    <a:lnTo>
                      <a:pt x="115" y="20"/>
                    </a:lnTo>
                    <a:lnTo>
                      <a:pt x="110" y="15"/>
                    </a:lnTo>
                    <a:lnTo>
                      <a:pt x="102" y="13"/>
                    </a:lnTo>
                    <a:lnTo>
                      <a:pt x="93" y="10"/>
                    </a:lnTo>
                    <a:lnTo>
                      <a:pt x="83" y="9"/>
                    </a:lnTo>
                    <a:lnTo>
                      <a:pt x="70" y="10"/>
                    </a:lnTo>
                    <a:lnTo>
                      <a:pt x="59" y="14"/>
                    </a:lnTo>
                    <a:lnTo>
                      <a:pt x="50" y="19"/>
                    </a:lnTo>
                    <a:lnTo>
                      <a:pt x="42" y="27"/>
                    </a:lnTo>
                    <a:lnTo>
                      <a:pt x="37" y="37"/>
                    </a:lnTo>
                    <a:lnTo>
                      <a:pt x="32" y="48"/>
                    </a:lnTo>
                    <a:lnTo>
                      <a:pt x="29" y="61"/>
                    </a:lnTo>
                    <a:lnTo>
                      <a:pt x="29" y="74"/>
                    </a:lnTo>
                    <a:lnTo>
                      <a:pt x="29" y="87"/>
                    </a:lnTo>
                    <a:lnTo>
                      <a:pt x="32" y="99"/>
                    </a:lnTo>
                    <a:lnTo>
                      <a:pt x="37" y="111"/>
                    </a:lnTo>
                    <a:lnTo>
                      <a:pt x="44" y="123"/>
                    </a:lnTo>
                    <a:lnTo>
                      <a:pt x="51" y="132"/>
                    </a:lnTo>
                    <a:lnTo>
                      <a:pt x="62" y="138"/>
                    </a:lnTo>
                    <a:lnTo>
                      <a:pt x="67" y="141"/>
                    </a:lnTo>
                    <a:lnTo>
                      <a:pt x="74" y="144"/>
                    </a:lnTo>
                    <a:lnTo>
                      <a:pt x="80" y="145"/>
                    </a:lnTo>
                    <a:lnTo>
                      <a:pt x="88" y="145"/>
                    </a:lnTo>
                    <a:lnTo>
                      <a:pt x="96" y="145"/>
                    </a:lnTo>
                    <a:lnTo>
                      <a:pt x="103" y="142"/>
                    </a:lnTo>
                    <a:lnTo>
                      <a:pt x="110" y="140"/>
                    </a:lnTo>
                    <a:lnTo>
                      <a:pt x="115" y="136"/>
                    </a:lnTo>
                    <a:lnTo>
                      <a:pt x="120" y="131"/>
                    </a:lnTo>
                    <a:lnTo>
                      <a:pt x="124" y="124"/>
                    </a:lnTo>
                    <a:lnTo>
                      <a:pt x="128" y="118"/>
                    </a:lnTo>
                    <a:lnTo>
                      <a:pt x="131" y="110"/>
                    </a:lnTo>
                    <a:lnTo>
                      <a:pt x="137" y="110"/>
                    </a:lnTo>
                    <a:lnTo>
                      <a:pt x="133" y="128"/>
                    </a:lnTo>
                    <a:lnTo>
                      <a:pt x="131" y="145"/>
                    </a:lnTo>
                    <a:lnTo>
                      <a:pt x="121" y="149"/>
                    </a:lnTo>
                    <a:lnTo>
                      <a:pt x="110" y="151"/>
                    </a:lnTo>
                    <a:lnTo>
                      <a:pt x="97" y="154"/>
                    </a:lnTo>
                    <a:lnTo>
                      <a:pt x="83" y="154"/>
                    </a:lnTo>
                    <a:lnTo>
                      <a:pt x="66" y="153"/>
                    </a:lnTo>
                    <a:lnTo>
                      <a:pt x="49" y="150"/>
                    </a:lnTo>
                    <a:lnTo>
                      <a:pt x="35" y="144"/>
                    </a:lnTo>
                    <a:lnTo>
                      <a:pt x="29" y="140"/>
                    </a:lnTo>
                    <a:lnTo>
                      <a:pt x="23" y="134"/>
                    </a:lnTo>
                    <a:lnTo>
                      <a:pt x="18" y="129"/>
                    </a:lnTo>
                    <a:lnTo>
                      <a:pt x="13" y="124"/>
                    </a:lnTo>
                    <a:lnTo>
                      <a:pt x="9" y="116"/>
                    </a:lnTo>
                    <a:lnTo>
                      <a:pt x="6" y="110"/>
                    </a:lnTo>
                    <a:lnTo>
                      <a:pt x="4" y="102"/>
                    </a:lnTo>
                    <a:lnTo>
                      <a:pt x="1" y="93"/>
                    </a:lnTo>
                    <a:lnTo>
                      <a:pt x="0" y="85"/>
                    </a:lnTo>
                    <a:lnTo>
                      <a:pt x="0" y="75"/>
                    </a:lnTo>
                    <a:lnTo>
                      <a:pt x="0" y="66"/>
                    </a:lnTo>
                    <a:lnTo>
                      <a:pt x="1" y="58"/>
                    </a:lnTo>
                    <a:lnTo>
                      <a:pt x="4" y="50"/>
                    </a:lnTo>
                    <a:lnTo>
                      <a:pt x="6" y="44"/>
                    </a:lnTo>
                    <a:lnTo>
                      <a:pt x="10" y="36"/>
                    </a:lnTo>
                    <a:lnTo>
                      <a:pt x="14" y="31"/>
                    </a:lnTo>
                    <a:lnTo>
                      <a:pt x="19" y="24"/>
                    </a:lnTo>
                    <a:lnTo>
                      <a:pt x="24" y="19"/>
                    </a:lnTo>
                    <a:lnTo>
                      <a:pt x="36" y="11"/>
                    </a:lnTo>
                    <a:lnTo>
                      <a:pt x="50" y="5"/>
                    </a:lnTo>
                    <a:lnTo>
                      <a:pt x="66" y="1"/>
                    </a:lnTo>
                    <a:lnTo>
                      <a:pt x="81" y="0"/>
                    </a:lnTo>
                    <a:lnTo>
                      <a:pt x="97" y="1"/>
                    </a:lnTo>
                    <a:lnTo>
                      <a:pt x="110" y="4"/>
                    </a:lnTo>
                    <a:lnTo>
                      <a:pt x="121" y="7"/>
                    </a:lnTo>
                    <a:lnTo>
                      <a:pt x="134" y="10"/>
                    </a:lnTo>
                    <a:lnTo>
                      <a:pt x="134" y="28"/>
                    </a:lnTo>
                    <a:lnTo>
                      <a:pt x="136" y="46"/>
                    </a:lnTo>
                    <a:lnTo>
                      <a:pt x="129"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3" name="Freeform 441"/>
              <p:cNvSpPr>
                <a:spLocks noEditPoints="1"/>
              </p:cNvSpPr>
              <p:nvPr userDrawn="1"/>
            </p:nvSpPr>
            <p:spPr bwMode="auto">
              <a:xfrm>
                <a:off x="960" y="182"/>
                <a:ext cx="50" cy="51"/>
              </a:xfrm>
              <a:custGeom>
                <a:avLst/>
                <a:gdLst>
                  <a:gd name="T0" fmla="*/ 0 w 149"/>
                  <a:gd name="T1" fmla="*/ 0 h 154"/>
                  <a:gd name="T2" fmla="*/ 0 w 149"/>
                  <a:gd name="T3" fmla="*/ 0 h 154"/>
                  <a:gd name="T4" fmla="*/ 0 w 149"/>
                  <a:gd name="T5" fmla="*/ 0 h 154"/>
                  <a:gd name="T6" fmla="*/ 0 w 149"/>
                  <a:gd name="T7" fmla="*/ 0 h 154"/>
                  <a:gd name="T8" fmla="*/ 0 w 149"/>
                  <a:gd name="T9" fmla="*/ 0 h 154"/>
                  <a:gd name="T10" fmla="*/ 0 w 149"/>
                  <a:gd name="T11" fmla="*/ 0 h 154"/>
                  <a:gd name="T12" fmla="*/ 0 w 149"/>
                  <a:gd name="T13" fmla="*/ 0 h 154"/>
                  <a:gd name="T14" fmla="*/ 0 w 149"/>
                  <a:gd name="T15" fmla="*/ 0 h 154"/>
                  <a:gd name="T16" fmla="*/ 0 w 149"/>
                  <a:gd name="T17" fmla="*/ 0 h 154"/>
                  <a:gd name="T18" fmla="*/ 0 w 149"/>
                  <a:gd name="T19" fmla="*/ 0 h 154"/>
                  <a:gd name="T20" fmla="*/ 0 w 149"/>
                  <a:gd name="T21" fmla="*/ 0 h 154"/>
                  <a:gd name="T22" fmla="*/ 0 w 149"/>
                  <a:gd name="T23" fmla="*/ 0 h 154"/>
                  <a:gd name="T24" fmla="*/ 0 w 149"/>
                  <a:gd name="T25" fmla="*/ 0 h 154"/>
                  <a:gd name="T26" fmla="*/ 0 w 149"/>
                  <a:gd name="T27" fmla="*/ 0 h 154"/>
                  <a:gd name="T28" fmla="*/ 0 w 149"/>
                  <a:gd name="T29" fmla="*/ 0 h 154"/>
                  <a:gd name="T30" fmla="*/ 0 w 149"/>
                  <a:gd name="T31" fmla="*/ 0 h 154"/>
                  <a:gd name="T32" fmla="*/ 0 w 149"/>
                  <a:gd name="T33" fmla="*/ 0 h 154"/>
                  <a:gd name="T34" fmla="*/ 0 w 149"/>
                  <a:gd name="T35" fmla="*/ 0 h 154"/>
                  <a:gd name="T36" fmla="*/ 0 w 149"/>
                  <a:gd name="T37" fmla="*/ 0 h 154"/>
                  <a:gd name="T38" fmla="*/ 0 w 149"/>
                  <a:gd name="T39" fmla="*/ 0 h 154"/>
                  <a:gd name="T40" fmla="*/ 0 w 149"/>
                  <a:gd name="T41" fmla="*/ 0 h 154"/>
                  <a:gd name="T42" fmla="*/ 0 w 149"/>
                  <a:gd name="T43" fmla="*/ 0 h 154"/>
                  <a:gd name="T44" fmla="*/ 0 w 149"/>
                  <a:gd name="T45" fmla="*/ 0 h 154"/>
                  <a:gd name="T46" fmla="*/ 0 w 149"/>
                  <a:gd name="T47" fmla="*/ 0 h 154"/>
                  <a:gd name="T48" fmla="*/ 0 w 149"/>
                  <a:gd name="T49" fmla="*/ 0 h 154"/>
                  <a:gd name="T50" fmla="*/ 0 w 149"/>
                  <a:gd name="T51" fmla="*/ 0 h 154"/>
                  <a:gd name="T52" fmla="*/ 0 w 149"/>
                  <a:gd name="T53" fmla="*/ 0 h 154"/>
                  <a:gd name="T54" fmla="*/ 0 w 149"/>
                  <a:gd name="T55" fmla="*/ 0 h 154"/>
                  <a:gd name="T56" fmla="*/ 0 w 149"/>
                  <a:gd name="T57" fmla="*/ 0 h 154"/>
                  <a:gd name="T58" fmla="*/ 0 w 149"/>
                  <a:gd name="T59" fmla="*/ 0 h 154"/>
                  <a:gd name="T60" fmla="*/ 0 w 149"/>
                  <a:gd name="T61" fmla="*/ 0 h 154"/>
                  <a:gd name="T62" fmla="*/ 0 w 149"/>
                  <a:gd name="T63" fmla="*/ 0 h 154"/>
                  <a:gd name="T64" fmla="*/ 0 w 149"/>
                  <a:gd name="T65" fmla="*/ 0 h 154"/>
                  <a:gd name="T66" fmla="*/ 0 w 149"/>
                  <a:gd name="T67" fmla="*/ 0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9" h="154">
                    <a:moveTo>
                      <a:pt x="35" y="123"/>
                    </a:moveTo>
                    <a:lnTo>
                      <a:pt x="35" y="123"/>
                    </a:lnTo>
                    <a:lnTo>
                      <a:pt x="33" y="134"/>
                    </a:lnTo>
                    <a:lnTo>
                      <a:pt x="31" y="140"/>
                    </a:lnTo>
                    <a:lnTo>
                      <a:pt x="31" y="143"/>
                    </a:lnTo>
                    <a:lnTo>
                      <a:pt x="33" y="144"/>
                    </a:lnTo>
                    <a:lnTo>
                      <a:pt x="36" y="147"/>
                    </a:lnTo>
                    <a:lnTo>
                      <a:pt x="42" y="148"/>
                    </a:lnTo>
                    <a:lnTo>
                      <a:pt x="47" y="148"/>
                    </a:lnTo>
                    <a:lnTo>
                      <a:pt x="49" y="148"/>
                    </a:lnTo>
                    <a:lnTo>
                      <a:pt x="49" y="154"/>
                    </a:lnTo>
                    <a:lnTo>
                      <a:pt x="23" y="153"/>
                    </a:lnTo>
                    <a:lnTo>
                      <a:pt x="0" y="154"/>
                    </a:lnTo>
                    <a:lnTo>
                      <a:pt x="0" y="148"/>
                    </a:lnTo>
                    <a:lnTo>
                      <a:pt x="1" y="148"/>
                    </a:lnTo>
                    <a:lnTo>
                      <a:pt x="8" y="147"/>
                    </a:lnTo>
                    <a:lnTo>
                      <a:pt x="13" y="144"/>
                    </a:lnTo>
                    <a:lnTo>
                      <a:pt x="17" y="140"/>
                    </a:lnTo>
                    <a:lnTo>
                      <a:pt x="21" y="134"/>
                    </a:lnTo>
                    <a:lnTo>
                      <a:pt x="55" y="36"/>
                    </a:lnTo>
                    <a:lnTo>
                      <a:pt x="58" y="23"/>
                    </a:lnTo>
                    <a:lnTo>
                      <a:pt x="62" y="10"/>
                    </a:lnTo>
                    <a:lnTo>
                      <a:pt x="73" y="5"/>
                    </a:lnTo>
                    <a:lnTo>
                      <a:pt x="82" y="1"/>
                    </a:lnTo>
                    <a:lnTo>
                      <a:pt x="83" y="0"/>
                    </a:lnTo>
                    <a:lnTo>
                      <a:pt x="84" y="1"/>
                    </a:lnTo>
                    <a:lnTo>
                      <a:pt x="87" y="7"/>
                    </a:lnTo>
                    <a:lnTo>
                      <a:pt x="126" y="118"/>
                    </a:lnTo>
                    <a:lnTo>
                      <a:pt x="134" y="139"/>
                    </a:lnTo>
                    <a:lnTo>
                      <a:pt x="136" y="143"/>
                    </a:lnTo>
                    <a:lnTo>
                      <a:pt x="139" y="145"/>
                    </a:lnTo>
                    <a:lnTo>
                      <a:pt x="143" y="148"/>
                    </a:lnTo>
                    <a:lnTo>
                      <a:pt x="148" y="148"/>
                    </a:lnTo>
                    <a:lnTo>
                      <a:pt x="149" y="148"/>
                    </a:lnTo>
                    <a:lnTo>
                      <a:pt x="149" y="154"/>
                    </a:lnTo>
                    <a:lnTo>
                      <a:pt x="119" y="153"/>
                    </a:lnTo>
                    <a:lnTo>
                      <a:pt x="87" y="154"/>
                    </a:lnTo>
                    <a:lnTo>
                      <a:pt x="87" y="148"/>
                    </a:lnTo>
                    <a:lnTo>
                      <a:pt x="90" y="148"/>
                    </a:lnTo>
                    <a:lnTo>
                      <a:pt x="93" y="148"/>
                    </a:lnTo>
                    <a:lnTo>
                      <a:pt x="99" y="147"/>
                    </a:lnTo>
                    <a:lnTo>
                      <a:pt x="101" y="145"/>
                    </a:lnTo>
                    <a:lnTo>
                      <a:pt x="103" y="144"/>
                    </a:lnTo>
                    <a:lnTo>
                      <a:pt x="103" y="141"/>
                    </a:lnTo>
                    <a:lnTo>
                      <a:pt x="101" y="135"/>
                    </a:lnTo>
                    <a:lnTo>
                      <a:pt x="99" y="126"/>
                    </a:lnTo>
                    <a:lnTo>
                      <a:pt x="91" y="101"/>
                    </a:lnTo>
                    <a:lnTo>
                      <a:pt x="43" y="101"/>
                    </a:lnTo>
                    <a:lnTo>
                      <a:pt x="35" y="123"/>
                    </a:lnTo>
                    <a:close/>
                    <a:moveTo>
                      <a:pt x="66" y="30"/>
                    </a:moveTo>
                    <a:lnTo>
                      <a:pt x="66" y="30"/>
                    </a:lnTo>
                    <a:lnTo>
                      <a:pt x="47" y="90"/>
                    </a:lnTo>
                    <a:lnTo>
                      <a:pt x="86" y="90"/>
                    </a:lnTo>
                    <a:lnTo>
                      <a:pt x="66"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4" name="Freeform 442"/>
              <p:cNvSpPr>
                <a:spLocks/>
              </p:cNvSpPr>
              <p:nvPr userDrawn="1"/>
            </p:nvSpPr>
            <p:spPr bwMode="auto">
              <a:xfrm>
                <a:off x="1014" y="184"/>
                <a:ext cx="68" cy="50"/>
              </a:xfrm>
              <a:custGeom>
                <a:avLst/>
                <a:gdLst>
                  <a:gd name="T0" fmla="*/ 0 w 204"/>
                  <a:gd name="T1" fmla="*/ 0 h 150"/>
                  <a:gd name="T2" fmla="*/ 0 w 204"/>
                  <a:gd name="T3" fmla="*/ 0 h 150"/>
                  <a:gd name="T4" fmla="*/ 0 w 204"/>
                  <a:gd name="T5" fmla="*/ 0 h 150"/>
                  <a:gd name="T6" fmla="*/ 0 w 204"/>
                  <a:gd name="T7" fmla="*/ 0 h 150"/>
                  <a:gd name="T8" fmla="*/ 0 w 204"/>
                  <a:gd name="T9" fmla="*/ 0 h 150"/>
                  <a:gd name="T10" fmla="*/ 0 w 204"/>
                  <a:gd name="T11" fmla="*/ 0 h 150"/>
                  <a:gd name="T12" fmla="*/ 0 w 204"/>
                  <a:gd name="T13" fmla="*/ 0 h 150"/>
                  <a:gd name="T14" fmla="*/ 0 w 204"/>
                  <a:gd name="T15" fmla="*/ 0 h 150"/>
                  <a:gd name="T16" fmla="*/ 0 w 204"/>
                  <a:gd name="T17" fmla="*/ 0 h 150"/>
                  <a:gd name="T18" fmla="*/ 0 w 204"/>
                  <a:gd name="T19" fmla="*/ 0 h 150"/>
                  <a:gd name="T20" fmla="*/ 0 w 204"/>
                  <a:gd name="T21" fmla="*/ 0 h 150"/>
                  <a:gd name="T22" fmla="*/ 0 w 204"/>
                  <a:gd name="T23" fmla="*/ 0 h 150"/>
                  <a:gd name="T24" fmla="*/ 0 w 204"/>
                  <a:gd name="T25" fmla="*/ 0 h 150"/>
                  <a:gd name="T26" fmla="*/ 0 w 204"/>
                  <a:gd name="T27" fmla="*/ 0 h 150"/>
                  <a:gd name="T28" fmla="*/ 0 w 204"/>
                  <a:gd name="T29" fmla="*/ 0 h 150"/>
                  <a:gd name="T30" fmla="*/ 0 w 204"/>
                  <a:gd name="T31" fmla="*/ 0 h 150"/>
                  <a:gd name="T32" fmla="*/ 0 w 204"/>
                  <a:gd name="T33" fmla="*/ 0 h 150"/>
                  <a:gd name="T34" fmla="*/ 0 w 204"/>
                  <a:gd name="T35" fmla="*/ 0 h 150"/>
                  <a:gd name="T36" fmla="*/ 0 w 204"/>
                  <a:gd name="T37" fmla="*/ 0 h 150"/>
                  <a:gd name="T38" fmla="*/ 0 w 204"/>
                  <a:gd name="T39" fmla="*/ 0 h 150"/>
                  <a:gd name="T40" fmla="*/ 0 w 204"/>
                  <a:gd name="T41" fmla="*/ 0 h 150"/>
                  <a:gd name="T42" fmla="*/ 0 w 204"/>
                  <a:gd name="T43" fmla="*/ 0 h 150"/>
                  <a:gd name="T44" fmla="*/ 0 w 204"/>
                  <a:gd name="T45" fmla="*/ 0 h 150"/>
                  <a:gd name="T46" fmla="*/ 0 w 204"/>
                  <a:gd name="T47" fmla="*/ 0 h 150"/>
                  <a:gd name="T48" fmla="*/ 0 w 204"/>
                  <a:gd name="T49" fmla="*/ 0 h 150"/>
                  <a:gd name="T50" fmla="*/ 0 w 204"/>
                  <a:gd name="T51" fmla="*/ 0 h 150"/>
                  <a:gd name="T52" fmla="*/ 0 w 204"/>
                  <a:gd name="T53" fmla="*/ 0 h 150"/>
                  <a:gd name="T54" fmla="*/ 0 w 204"/>
                  <a:gd name="T55" fmla="*/ 0 h 150"/>
                  <a:gd name="T56" fmla="*/ 0 w 204"/>
                  <a:gd name="T57" fmla="*/ 0 h 150"/>
                  <a:gd name="T58" fmla="*/ 0 w 204"/>
                  <a:gd name="T59" fmla="*/ 0 h 150"/>
                  <a:gd name="T60" fmla="*/ 0 w 204"/>
                  <a:gd name="T61" fmla="*/ 0 h 150"/>
                  <a:gd name="T62" fmla="*/ 0 w 204"/>
                  <a:gd name="T63" fmla="*/ 0 h 150"/>
                  <a:gd name="T64" fmla="*/ 0 w 204"/>
                  <a:gd name="T65" fmla="*/ 0 h 150"/>
                  <a:gd name="T66" fmla="*/ 0 w 204"/>
                  <a:gd name="T67" fmla="*/ 0 h 150"/>
                  <a:gd name="T68" fmla="*/ 0 w 204"/>
                  <a:gd name="T69" fmla="*/ 0 h 150"/>
                  <a:gd name="T70" fmla="*/ 0 w 204"/>
                  <a:gd name="T71" fmla="*/ 0 h 150"/>
                  <a:gd name="T72" fmla="*/ 0 w 204"/>
                  <a:gd name="T73" fmla="*/ 0 h 150"/>
                  <a:gd name="T74" fmla="*/ 0 w 204"/>
                  <a:gd name="T75" fmla="*/ 0 h 150"/>
                  <a:gd name="T76" fmla="*/ 0 w 204"/>
                  <a:gd name="T77" fmla="*/ 0 h 150"/>
                  <a:gd name="T78" fmla="*/ 0 w 204"/>
                  <a:gd name="T79" fmla="*/ 0 h 150"/>
                  <a:gd name="T80" fmla="*/ 0 w 204"/>
                  <a:gd name="T81" fmla="*/ 0 h 150"/>
                  <a:gd name="T82" fmla="*/ 0 w 204"/>
                  <a:gd name="T83" fmla="*/ 0 h 150"/>
                  <a:gd name="T84" fmla="*/ 0 w 204"/>
                  <a:gd name="T85" fmla="*/ 0 h 1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4" h="150">
                    <a:moveTo>
                      <a:pt x="103" y="110"/>
                    </a:moveTo>
                    <a:lnTo>
                      <a:pt x="154" y="0"/>
                    </a:lnTo>
                    <a:lnTo>
                      <a:pt x="176" y="0"/>
                    </a:lnTo>
                    <a:lnTo>
                      <a:pt x="198" y="0"/>
                    </a:lnTo>
                    <a:lnTo>
                      <a:pt x="198" y="5"/>
                    </a:lnTo>
                    <a:lnTo>
                      <a:pt x="197" y="5"/>
                    </a:lnTo>
                    <a:lnTo>
                      <a:pt x="190" y="6"/>
                    </a:lnTo>
                    <a:lnTo>
                      <a:pt x="185" y="6"/>
                    </a:lnTo>
                    <a:lnTo>
                      <a:pt x="181" y="7"/>
                    </a:lnTo>
                    <a:lnTo>
                      <a:pt x="178" y="10"/>
                    </a:lnTo>
                    <a:lnTo>
                      <a:pt x="177" y="13"/>
                    </a:lnTo>
                    <a:lnTo>
                      <a:pt x="177" y="15"/>
                    </a:lnTo>
                    <a:lnTo>
                      <a:pt x="177" y="24"/>
                    </a:lnTo>
                    <a:lnTo>
                      <a:pt x="177" y="32"/>
                    </a:lnTo>
                    <a:lnTo>
                      <a:pt x="186" y="129"/>
                    </a:lnTo>
                    <a:lnTo>
                      <a:pt x="188" y="136"/>
                    </a:lnTo>
                    <a:lnTo>
                      <a:pt x="189" y="137"/>
                    </a:lnTo>
                    <a:lnTo>
                      <a:pt x="190" y="138"/>
                    </a:lnTo>
                    <a:lnTo>
                      <a:pt x="197" y="141"/>
                    </a:lnTo>
                    <a:lnTo>
                      <a:pt x="204" y="141"/>
                    </a:lnTo>
                    <a:lnTo>
                      <a:pt x="204" y="147"/>
                    </a:lnTo>
                    <a:lnTo>
                      <a:pt x="175" y="146"/>
                    </a:lnTo>
                    <a:lnTo>
                      <a:pt x="140" y="147"/>
                    </a:lnTo>
                    <a:lnTo>
                      <a:pt x="140" y="141"/>
                    </a:lnTo>
                    <a:lnTo>
                      <a:pt x="146" y="141"/>
                    </a:lnTo>
                    <a:lnTo>
                      <a:pt x="153" y="140"/>
                    </a:lnTo>
                    <a:lnTo>
                      <a:pt x="154" y="138"/>
                    </a:lnTo>
                    <a:lnTo>
                      <a:pt x="156" y="136"/>
                    </a:lnTo>
                    <a:lnTo>
                      <a:pt x="156" y="134"/>
                    </a:lnTo>
                    <a:lnTo>
                      <a:pt x="158" y="130"/>
                    </a:lnTo>
                    <a:lnTo>
                      <a:pt x="158" y="120"/>
                    </a:lnTo>
                    <a:lnTo>
                      <a:pt x="151" y="31"/>
                    </a:lnTo>
                    <a:lnTo>
                      <a:pt x="97" y="150"/>
                    </a:lnTo>
                    <a:lnTo>
                      <a:pt x="92" y="150"/>
                    </a:lnTo>
                    <a:lnTo>
                      <a:pt x="40" y="33"/>
                    </a:lnTo>
                    <a:lnTo>
                      <a:pt x="32" y="127"/>
                    </a:lnTo>
                    <a:lnTo>
                      <a:pt x="33" y="134"/>
                    </a:lnTo>
                    <a:lnTo>
                      <a:pt x="35" y="137"/>
                    </a:lnTo>
                    <a:lnTo>
                      <a:pt x="37" y="138"/>
                    </a:lnTo>
                    <a:lnTo>
                      <a:pt x="42" y="141"/>
                    </a:lnTo>
                    <a:lnTo>
                      <a:pt x="50" y="141"/>
                    </a:lnTo>
                    <a:lnTo>
                      <a:pt x="53" y="141"/>
                    </a:lnTo>
                    <a:lnTo>
                      <a:pt x="53" y="147"/>
                    </a:lnTo>
                    <a:lnTo>
                      <a:pt x="24" y="146"/>
                    </a:lnTo>
                    <a:lnTo>
                      <a:pt x="0" y="147"/>
                    </a:lnTo>
                    <a:lnTo>
                      <a:pt x="0" y="141"/>
                    </a:lnTo>
                    <a:lnTo>
                      <a:pt x="2" y="141"/>
                    </a:lnTo>
                    <a:lnTo>
                      <a:pt x="7" y="141"/>
                    </a:lnTo>
                    <a:lnTo>
                      <a:pt x="13" y="140"/>
                    </a:lnTo>
                    <a:lnTo>
                      <a:pt x="15" y="137"/>
                    </a:lnTo>
                    <a:lnTo>
                      <a:pt x="18" y="134"/>
                    </a:lnTo>
                    <a:lnTo>
                      <a:pt x="20" y="128"/>
                    </a:lnTo>
                    <a:lnTo>
                      <a:pt x="22" y="117"/>
                    </a:lnTo>
                    <a:lnTo>
                      <a:pt x="28" y="59"/>
                    </a:lnTo>
                    <a:lnTo>
                      <a:pt x="29" y="37"/>
                    </a:lnTo>
                    <a:lnTo>
                      <a:pt x="31" y="22"/>
                    </a:lnTo>
                    <a:lnTo>
                      <a:pt x="29" y="18"/>
                    </a:lnTo>
                    <a:lnTo>
                      <a:pt x="29" y="14"/>
                    </a:lnTo>
                    <a:lnTo>
                      <a:pt x="27" y="11"/>
                    </a:lnTo>
                    <a:lnTo>
                      <a:pt x="24" y="9"/>
                    </a:lnTo>
                    <a:lnTo>
                      <a:pt x="19" y="6"/>
                    </a:lnTo>
                    <a:lnTo>
                      <a:pt x="13" y="5"/>
                    </a:lnTo>
                    <a:lnTo>
                      <a:pt x="9" y="5"/>
                    </a:lnTo>
                    <a:lnTo>
                      <a:pt x="9" y="0"/>
                    </a:lnTo>
                    <a:lnTo>
                      <a:pt x="35" y="0"/>
                    </a:lnTo>
                    <a:lnTo>
                      <a:pt x="54" y="0"/>
                    </a:lnTo>
                    <a:lnTo>
                      <a:pt x="103" y="1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5" name="Freeform 443"/>
              <p:cNvSpPr>
                <a:spLocks noEditPoints="1"/>
              </p:cNvSpPr>
              <p:nvPr userDrawn="1"/>
            </p:nvSpPr>
            <p:spPr bwMode="auto">
              <a:xfrm>
                <a:off x="1090" y="183"/>
                <a:ext cx="42" cy="50"/>
              </a:xfrm>
              <a:custGeom>
                <a:avLst/>
                <a:gdLst>
                  <a:gd name="T0" fmla="*/ 0 w 126"/>
                  <a:gd name="T1" fmla="*/ 0 h 149"/>
                  <a:gd name="T2" fmla="*/ 0 w 126"/>
                  <a:gd name="T3" fmla="*/ 0 h 149"/>
                  <a:gd name="T4" fmla="*/ 0 w 126"/>
                  <a:gd name="T5" fmla="*/ 0 h 149"/>
                  <a:gd name="T6" fmla="*/ 0 w 126"/>
                  <a:gd name="T7" fmla="*/ 0 h 149"/>
                  <a:gd name="T8" fmla="*/ 0 w 126"/>
                  <a:gd name="T9" fmla="*/ 0 h 149"/>
                  <a:gd name="T10" fmla="*/ 0 w 126"/>
                  <a:gd name="T11" fmla="*/ 0 h 149"/>
                  <a:gd name="T12" fmla="*/ 0 w 126"/>
                  <a:gd name="T13" fmla="*/ 0 h 149"/>
                  <a:gd name="T14" fmla="*/ 0 w 126"/>
                  <a:gd name="T15" fmla="*/ 0 h 149"/>
                  <a:gd name="T16" fmla="*/ 0 w 126"/>
                  <a:gd name="T17" fmla="*/ 0 h 149"/>
                  <a:gd name="T18" fmla="*/ 0 w 126"/>
                  <a:gd name="T19" fmla="*/ 0 h 149"/>
                  <a:gd name="T20" fmla="*/ 0 w 126"/>
                  <a:gd name="T21" fmla="*/ 0 h 149"/>
                  <a:gd name="T22" fmla="*/ 0 w 126"/>
                  <a:gd name="T23" fmla="*/ 0 h 149"/>
                  <a:gd name="T24" fmla="*/ 0 w 126"/>
                  <a:gd name="T25" fmla="*/ 0 h 149"/>
                  <a:gd name="T26" fmla="*/ 0 w 126"/>
                  <a:gd name="T27" fmla="*/ 0 h 149"/>
                  <a:gd name="T28" fmla="*/ 0 w 126"/>
                  <a:gd name="T29" fmla="*/ 0 h 149"/>
                  <a:gd name="T30" fmla="*/ 0 w 126"/>
                  <a:gd name="T31" fmla="*/ 0 h 149"/>
                  <a:gd name="T32" fmla="*/ 0 w 126"/>
                  <a:gd name="T33" fmla="*/ 0 h 149"/>
                  <a:gd name="T34" fmla="*/ 0 w 126"/>
                  <a:gd name="T35" fmla="*/ 0 h 149"/>
                  <a:gd name="T36" fmla="*/ 0 w 126"/>
                  <a:gd name="T37" fmla="*/ 0 h 149"/>
                  <a:gd name="T38" fmla="*/ 0 w 126"/>
                  <a:gd name="T39" fmla="*/ 0 h 149"/>
                  <a:gd name="T40" fmla="*/ 0 w 126"/>
                  <a:gd name="T41" fmla="*/ 0 h 149"/>
                  <a:gd name="T42" fmla="*/ 0 w 126"/>
                  <a:gd name="T43" fmla="*/ 0 h 149"/>
                  <a:gd name="T44" fmla="*/ 0 w 126"/>
                  <a:gd name="T45" fmla="*/ 0 h 149"/>
                  <a:gd name="T46" fmla="*/ 0 w 126"/>
                  <a:gd name="T47" fmla="*/ 0 h 149"/>
                  <a:gd name="T48" fmla="*/ 0 w 126"/>
                  <a:gd name="T49" fmla="*/ 0 h 149"/>
                  <a:gd name="T50" fmla="*/ 0 w 126"/>
                  <a:gd name="T51" fmla="*/ 0 h 149"/>
                  <a:gd name="T52" fmla="*/ 0 w 126"/>
                  <a:gd name="T53" fmla="*/ 0 h 149"/>
                  <a:gd name="T54" fmla="*/ 0 w 126"/>
                  <a:gd name="T55" fmla="*/ 0 h 149"/>
                  <a:gd name="T56" fmla="*/ 0 w 126"/>
                  <a:gd name="T57" fmla="*/ 0 h 149"/>
                  <a:gd name="T58" fmla="*/ 0 w 126"/>
                  <a:gd name="T59" fmla="*/ 0 h 149"/>
                  <a:gd name="T60" fmla="*/ 0 w 126"/>
                  <a:gd name="T61" fmla="*/ 0 h 149"/>
                  <a:gd name="T62" fmla="*/ 0 w 126"/>
                  <a:gd name="T63" fmla="*/ 0 h 149"/>
                  <a:gd name="T64" fmla="*/ 0 w 126"/>
                  <a:gd name="T65" fmla="*/ 0 h 149"/>
                  <a:gd name="T66" fmla="*/ 0 w 126"/>
                  <a:gd name="T67" fmla="*/ 0 h 149"/>
                  <a:gd name="T68" fmla="*/ 0 w 126"/>
                  <a:gd name="T69" fmla="*/ 0 h 149"/>
                  <a:gd name="T70" fmla="*/ 0 w 126"/>
                  <a:gd name="T71" fmla="*/ 0 h 149"/>
                  <a:gd name="T72" fmla="*/ 0 w 126"/>
                  <a:gd name="T73" fmla="*/ 0 h 149"/>
                  <a:gd name="T74" fmla="*/ 0 w 126"/>
                  <a:gd name="T75" fmla="*/ 0 h 149"/>
                  <a:gd name="T76" fmla="*/ 0 w 126"/>
                  <a:gd name="T77" fmla="*/ 0 h 149"/>
                  <a:gd name="T78" fmla="*/ 0 w 126"/>
                  <a:gd name="T79" fmla="*/ 0 h 149"/>
                  <a:gd name="T80" fmla="*/ 0 w 126"/>
                  <a:gd name="T81" fmla="*/ 0 h 149"/>
                  <a:gd name="T82" fmla="*/ 0 w 126"/>
                  <a:gd name="T83" fmla="*/ 0 h 149"/>
                  <a:gd name="T84" fmla="*/ 0 w 126"/>
                  <a:gd name="T85" fmla="*/ 0 h 149"/>
                  <a:gd name="T86" fmla="*/ 0 w 126"/>
                  <a:gd name="T87" fmla="*/ 0 h 149"/>
                  <a:gd name="T88" fmla="*/ 0 w 126"/>
                  <a:gd name="T89" fmla="*/ 0 h 149"/>
                  <a:gd name="T90" fmla="*/ 0 w 126"/>
                  <a:gd name="T91" fmla="*/ 0 h 149"/>
                  <a:gd name="T92" fmla="*/ 0 w 126"/>
                  <a:gd name="T93" fmla="*/ 0 h 149"/>
                  <a:gd name="T94" fmla="*/ 0 w 126"/>
                  <a:gd name="T95" fmla="*/ 0 h 149"/>
                  <a:gd name="T96" fmla="*/ 0 w 126"/>
                  <a:gd name="T97" fmla="*/ 0 h 149"/>
                  <a:gd name="T98" fmla="*/ 0 w 126"/>
                  <a:gd name="T99" fmla="*/ 0 h 149"/>
                  <a:gd name="T100" fmla="*/ 0 w 126"/>
                  <a:gd name="T101" fmla="*/ 0 h 149"/>
                  <a:gd name="T102" fmla="*/ 0 w 126"/>
                  <a:gd name="T103" fmla="*/ 0 h 149"/>
                  <a:gd name="T104" fmla="*/ 0 w 126"/>
                  <a:gd name="T105" fmla="*/ 0 h 149"/>
                  <a:gd name="T106" fmla="*/ 0 w 126"/>
                  <a:gd name="T107" fmla="*/ 0 h 149"/>
                  <a:gd name="T108" fmla="*/ 0 w 126"/>
                  <a:gd name="T109" fmla="*/ 0 h 149"/>
                  <a:gd name="T110" fmla="*/ 0 w 126"/>
                  <a:gd name="T111" fmla="*/ 0 h 1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26" h="149">
                    <a:moveTo>
                      <a:pt x="0" y="143"/>
                    </a:moveTo>
                    <a:lnTo>
                      <a:pt x="4" y="143"/>
                    </a:lnTo>
                    <a:lnTo>
                      <a:pt x="9" y="143"/>
                    </a:lnTo>
                    <a:lnTo>
                      <a:pt x="14" y="140"/>
                    </a:lnTo>
                    <a:lnTo>
                      <a:pt x="16" y="139"/>
                    </a:lnTo>
                    <a:lnTo>
                      <a:pt x="18" y="138"/>
                    </a:lnTo>
                    <a:lnTo>
                      <a:pt x="18" y="134"/>
                    </a:lnTo>
                    <a:lnTo>
                      <a:pt x="19" y="131"/>
                    </a:lnTo>
                    <a:lnTo>
                      <a:pt x="19" y="20"/>
                    </a:lnTo>
                    <a:lnTo>
                      <a:pt x="18" y="16"/>
                    </a:lnTo>
                    <a:lnTo>
                      <a:pt x="18" y="13"/>
                    </a:lnTo>
                    <a:lnTo>
                      <a:pt x="16" y="11"/>
                    </a:lnTo>
                    <a:lnTo>
                      <a:pt x="14" y="9"/>
                    </a:lnTo>
                    <a:lnTo>
                      <a:pt x="9" y="8"/>
                    </a:lnTo>
                    <a:lnTo>
                      <a:pt x="4" y="7"/>
                    </a:lnTo>
                    <a:lnTo>
                      <a:pt x="0" y="7"/>
                    </a:lnTo>
                    <a:lnTo>
                      <a:pt x="0" y="0"/>
                    </a:lnTo>
                    <a:lnTo>
                      <a:pt x="34" y="2"/>
                    </a:lnTo>
                    <a:lnTo>
                      <a:pt x="67" y="0"/>
                    </a:lnTo>
                    <a:lnTo>
                      <a:pt x="80" y="2"/>
                    </a:lnTo>
                    <a:lnTo>
                      <a:pt x="91" y="4"/>
                    </a:lnTo>
                    <a:lnTo>
                      <a:pt x="99" y="7"/>
                    </a:lnTo>
                    <a:lnTo>
                      <a:pt x="105" y="11"/>
                    </a:lnTo>
                    <a:lnTo>
                      <a:pt x="110" y="16"/>
                    </a:lnTo>
                    <a:lnTo>
                      <a:pt x="114" y="21"/>
                    </a:lnTo>
                    <a:lnTo>
                      <a:pt x="115" y="28"/>
                    </a:lnTo>
                    <a:lnTo>
                      <a:pt x="117" y="34"/>
                    </a:lnTo>
                    <a:lnTo>
                      <a:pt x="115" y="42"/>
                    </a:lnTo>
                    <a:lnTo>
                      <a:pt x="113" y="48"/>
                    </a:lnTo>
                    <a:lnTo>
                      <a:pt x="109" y="53"/>
                    </a:lnTo>
                    <a:lnTo>
                      <a:pt x="104" y="59"/>
                    </a:lnTo>
                    <a:lnTo>
                      <a:pt x="99" y="62"/>
                    </a:lnTo>
                    <a:lnTo>
                      <a:pt x="92" y="65"/>
                    </a:lnTo>
                    <a:lnTo>
                      <a:pt x="78" y="69"/>
                    </a:lnTo>
                    <a:lnTo>
                      <a:pt x="87" y="69"/>
                    </a:lnTo>
                    <a:lnTo>
                      <a:pt x="95" y="72"/>
                    </a:lnTo>
                    <a:lnTo>
                      <a:pt x="102" y="74"/>
                    </a:lnTo>
                    <a:lnTo>
                      <a:pt x="110" y="78"/>
                    </a:lnTo>
                    <a:lnTo>
                      <a:pt x="117" y="83"/>
                    </a:lnTo>
                    <a:lnTo>
                      <a:pt x="121" y="90"/>
                    </a:lnTo>
                    <a:lnTo>
                      <a:pt x="124" y="97"/>
                    </a:lnTo>
                    <a:lnTo>
                      <a:pt x="126" y="107"/>
                    </a:lnTo>
                    <a:lnTo>
                      <a:pt x="124" y="116"/>
                    </a:lnTo>
                    <a:lnTo>
                      <a:pt x="122" y="123"/>
                    </a:lnTo>
                    <a:lnTo>
                      <a:pt x="117" y="130"/>
                    </a:lnTo>
                    <a:lnTo>
                      <a:pt x="110" y="136"/>
                    </a:lnTo>
                    <a:lnTo>
                      <a:pt x="102" y="142"/>
                    </a:lnTo>
                    <a:lnTo>
                      <a:pt x="95" y="145"/>
                    </a:lnTo>
                    <a:lnTo>
                      <a:pt x="86" y="148"/>
                    </a:lnTo>
                    <a:lnTo>
                      <a:pt x="75" y="149"/>
                    </a:lnTo>
                    <a:lnTo>
                      <a:pt x="38" y="148"/>
                    </a:lnTo>
                    <a:lnTo>
                      <a:pt x="0" y="149"/>
                    </a:lnTo>
                    <a:lnTo>
                      <a:pt x="0" y="143"/>
                    </a:lnTo>
                    <a:close/>
                    <a:moveTo>
                      <a:pt x="47" y="66"/>
                    </a:moveTo>
                    <a:lnTo>
                      <a:pt x="57" y="66"/>
                    </a:lnTo>
                    <a:lnTo>
                      <a:pt x="64" y="65"/>
                    </a:lnTo>
                    <a:lnTo>
                      <a:pt x="69" y="64"/>
                    </a:lnTo>
                    <a:lnTo>
                      <a:pt x="74" y="62"/>
                    </a:lnTo>
                    <a:lnTo>
                      <a:pt x="79" y="60"/>
                    </a:lnTo>
                    <a:lnTo>
                      <a:pt x="83" y="56"/>
                    </a:lnTo>
                    <a:lnTo>
                      <a:pt x="86" y="51"/>
                    </a:lnTo>
                    <a:lnTo>
                      <a:pt x="87" y="46"/>
                    </a:lnTo>
                    <a:lnTo>
                      <a:pt x="88" y="38"/>
                    </a:lnTo>
                    <a:lnTo>
                      <a:pt x="87" y="30"/>
                    </a:lnTo>
                    <a:lnTo>
                      <a:pt x="86" y="24"/>
                    </a:lnTo>
                    <a:lnTo>
                      <a:pt x="83" y="18"/>
                    </a:lnTo>
                    <a:lnTo>
                      <a:pt x="79" y="15"/>
                    </a:lnTo>
                    <a:lnTo>
                      <a:pt x="74" y="12"/>
                    </a:lnTo>
                    <a:lnTo>
                      <a:pt x="70" y="9"/>
                    </a:lnTo>
                    <a:lnTo>
                      <a:pt x="58" y="8"/>
                    </a:lnTo>
                    <a:lnTo>
                      <a:pt x="47" y="8"/>
                    </a:lnTo>
                    <a:lnTo>
                      <a:pt x="47" y="66"/>
                    </a:lnTo>
                    <a:close/>
                    <a:moveTo>
                      <a:pt x="47" y="123"/>
                    </a:moveTo>
                    <a:lnTo>
                      <a:pt x="47" y="123"/>
                    </a:lnTo>
                    <a:lnTo>
                      <a:pt x="47" y="132"/>
                    </a:lnTo>
                    <a:lnTo>
                      <a:pt x="48" y="135"/>
                    </a:lnTo>
                    <a:lnTo>
                      <a:pt x="49" y="138"/>
                    </a:lnTo>
                    <a:lnTo>
                      <a:pt x="52" y="140"/>
                    </a:lnTo>
                    <a:lnTo>
                      <a:pt x="56" y="140"/>
                    </a:lnTo>
                    <a:lnTo>
                      <a:pt x="65" y="142"/>
                    </a:lnTo>
                    <a:lnTo>
                      <a:pt x="71" y="140"/>
                    </a:lnTo>
                    <a:lnTo>
                      <a:pt x="78" y="139"/>
                    </a:lnTo>
                    <a:lnTo>
                      <a:pt x="83" y="136"/>
                    </a:lnTo>
                    <a:lnTo>
                      <a:pt x="88" y="131"/>
                    </a:lnTo>
                    <a:lnTo>
                      <a:pt x="92" y="127"/>
                    </a:lnTo>
                    <a:lnTo>
                      <a:pt x="95" y="121"/>
                    </a:lnTo>
                    <a:lnTo>
                      <a:pt x="96" y="114"/>
                    </a:lnTo>
                    <a:lnTo>
                      <a:pt x="97" y="108"/>
                    </a:lnTo>
                    <a:lnTo>
                      <a:pt x="96" y="100"/>
                    </a:lnTo>
                    <a:lnTo>
                      <a:pt x="93" y="92"/>
                    </a:lnTo>
                    <a:lnTo>
                      <a:pt x="91" y="87"/>
                    </a:lnTo>
                    <a:lnTo>
                      <a:pt x="87" y="82"/>
                    </a:lnTo>
                    <a:lnTo>
                      <a:pt x="80" y="78"/>
                    </a:lnTo>
                    <a:lnTo>
                      <a:pt x="74" y="75"/>
                    </a:lnTo>
                    <a:lnTo>
                      <a:pt x="67" y="74"/>
                    </a:lnTo>
                    <a:lnTo>
                      <a:pt x="60" y="74"/>
                    </a:lnTo>
                    <a:lnTo>
                      <a:pt x="47" y="74"/>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6" name="Freeform 444"/>
              <p:cNvSpPr>
                <a:spLocks noEditPoints="1"/>
              </p:cNvSpPr>
              <p:nvPr userDrawn="1"/>
            </p:nvSpPr>
            <p:spPr bwMode="auto">
              <a:xfrm>
                <a:off x="1141" y="184"/>
                <a:ext cx="48" cy="49"/>
              </a:xfrm>
              <a:custGeom>
                <a:avLst/>
                <a:gdLst>
                  <a:gd name="T0" fmla="*/ 0 w 145"/>
                  <a:gd name="T1" fmla="*/ 0 h 147"/>
                  <a:gd name="T2" fmla="*/ 0 w 145"/>
                  <a:gd name="T3" fmla="*/ 0 h 147"/>
                  <a:gd name="T4" fmla="*/ 0 w 145"/>
                  <a:gd name="T5" fmla="*/ 0 h 147"/>
                  <a:gd name="T6" fmla="*/ 0 w 145"/>
                  <a:gd name="T7" fmla="*/ 0 h 147"/>
                  <a:gd name="T8" fmla="*/ 0 w 145"/>
                  <a:gd name="T9" fmla="*/ 0 h 147"/>
                  <a:gd name="T10" fmla="*/ 0 w 145"/>
                  <a:gd name="T11" fmla="*/ 0 h 147"/>
                  <a:gd name="T12" fmla="*/ 0 w 145"/>
                  <a:gd name="T13" fmla="*/ 0 h 147"/>
                  <a:gd name="T14" fmla="*/ 0 w 145"/>
                  <a:gd name="T15" fmla="*/ 0 h 147"/>
                  <a:gd name="T16" fmla="*/ 0 w 145"/>
                  <a:gd name="T17" fmla="*/ 0 h 147"/>
                  <a:gd name="T18" fmla="*/ 0 w 145"/>
                  <a:gd name="T19" fmla="*/ 0 h 147"/>
                  <a:gd name="T20" fmla="*/ 0 w 145"/>
                  <a:gd name="T21" fmla="*/ 0 h 147"/>
                  <a:gd name="T22" fmla="*/ 0 w 145"/>
                  <a:gd name="T23" fmla="*/ 0 h 147"/>
                  <a:gd name="T24" fmla="*/ 0 w 145"/>
                  <a:gd name="T25" fmla="*/ 0 h 147"/>
                  <a:gd name="T26" fmla="*/ 0 w 145"/>
                  <a:gd name="T27" fmla="*/ 0 h 147"/>
                  <a:gd name="T28" fmla="*/ 0 w 145"/>
                  <a:gd name="T29" fmla="*/ 0 h 147"/>
                  <a:gd name="T30" fmla="*/ 0 w 145"/>
                  <a:gd name="T31" fmla="*/ 0 h 147"/>
                  <a:gd name="T32" fmla="*/ 0 w 145"/>
                  <a:gd name="T33" fmla="*/ 0 h 147"/>
                  <a:gd name="T34" fmla="*/ 0 w 145"/>
                  <a:gd name="T35" fmla="*/ 0 h 147"/>
                  <a:gd name="T36" fmla="*/ 0 w 145"/>
                  <a:gd name="T37" fmla="*/ 0 h 147"/>
                  <a:gd name="T38" fmla="*/ 0 w 145"/>
                  <a:gd name="T39" fmla="*/ 0 h 147"/>
                  <a:gd name="T40" fmla="*/ 0 w 145"/>
                  <a:gd name="T41" fmla="*/ 0 h 147"/>
                  <a:gd name="T42" fmla="*/ 0 w 145"/>
                  <a:gd name="T43" fmla="*/ 0 h 147"/>
                  <a:gd name="T44" fmla="*/ 0 w 145"/>
                  <a:gd name="T45" fmla="*/ 0 h 147"/>
                  <a:gd name="T46" fmla="*/ 0 w 145"/>
                  <a:gd name="T47" fmla="*/ 0 h 147"/>
                  <a:gd name="T48" fmla="*/ 0 w 145"/>
                  <a:gd name="T49" fmla="*/ 0 h 147"/>
                  <a:gd name="T50" fmla="*/ 0 w 145"/>
                  <a:gd name="T51" fmla="*/ 0 h 147"/>
                  <a:gd name="T52" fmla="*/ 0 w 145"/>
                  <a:gd name="T53" fmla="*/ 0 h 147"/>
                  <a:gd name="T54" fmla="*/ 0 w 145"/>
                  <a:gd name="T55" fmla="*/ 0 h 147"/>
                  <a:gd name="T56" fmla="*/ 0 w 145"/>
                  <a:gd name="T57" fmla="*/ 0 h 147"/>
                  <a:gd name="T58" fmla="*/ 0 w 145"/>
                  <a:gd name="T59" fmla="*/ 0 h 147"/>
                  <a:gd name="T60" fmla="*/ 0 w 145"/>
                  <a:gd name="T61" fmla="*/ 0 h 147"/>
                  <a:gd name="T62" fmla="*/ 0 w 145"/>
                  <a:gd name="T63" fmla="*/ 0 h 147"/>
                  <a:gd name="T64" fmla="*/ 0 w 145"/>
                  <a:gd name="T65" fmla="*/ 0 h 147"/>
                  <a:gd name="T66" fmla="*/ 0 w 145"/>
                  <a:gd name="T67" fmla="*/ 0 h 147"/>
                  <a:gd name="T68" fmla="*/ 0 w 145"/>
                  <a:gd name="T69" fmla="*/ 0 h 147"/>
                  <a:gd name="T70" fmla="*/ 0 w 145"/>
                  <a:gd name="T71" fmla="*/ 0 h 147"/>
                  <a:gd name="T72" fmla="*/ 0 w 145"/>
                  <a:gd name="T73" fmla="*/ 0 h 147"/>
                  <a:gd name="T74" fmla="*/ 0 w 145"/>
                  <a:gd name="T75" fmla="*/ 0 h 147"/>
                  <a:gd name="T76" fmla="*/ 0 w 145"/>
                  <a:gd name="T77" fmla="*/ 0 h 147"/>
                  <a:gd name="T78" fmla="*/ 0 w 145"/>
                  <a:gd name="T79" fmla="*/ 0 h 147"/>
                  <a:gd name="T80" fmla="*/ 0 w 145"/>
                  <a:gd name="T81" fmla="*/ 0 h 147"/>
                  <a:gd name="T82" fmla="*/ 0 w 145"/>
                  <a:gd name="T83" fmla="*/ 0 h 147"/>
                  <a:gd name="T84" fmla="*/ 0 w 145"/>
                  <a:gd name="T85" fmla="*/ 0 h 147"/>
                  <a:gd name="T86" fmla="*/ 0 w 145"/>
                  <a:gd name="T87" fmla="*/ 0 h 147"/>
                  <a:gd name="T88" fmla="*/ 0 w 145"/>
                  <a:gd name="T89" fmla="*/ 0 h 147"/>
                  <a:gd name="T90" fmla="*/ 0 w 145"/>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5" h="147">
                    <a:moveTo>
                      <a:pt x="19" y="22"/>
                    </a:moveTo>
                    <a:lnTo>
                      <a:pt x="19" y="22"/>
                    </a:lnTo>
                    <a:lnTo>
                      <a:pt x="19" y="16"/>
                    </a:lnTo>
                    <a:lnTo>
                      <a:pt x="18" y="13"/>
                    </a:lnTo>
                    <a:lnTo>
                      <a:pt x="15" y="10"/>
                    </a:lnTo>
                    <a:lnTo>
                      <a:pt x="14" y="7"/>
                    </a:lnTo>
                    <a:lnTo>
                      <a:pt x="9" y="6"/>
                    </a:lnTo>
                    <a:lnTo>
                      <a:pt x="4" y="5"/>
                    </a:lnTo>
                    <a:lnTo>
                      <a:pt x="0" y="5"/>
                    </a:lnTo>
                    <a:lnTo>
                      <a:pt x="0" y="0"/>
                    </a:lnTo>
                    <a:lnTo>
                      <a:pt x="33" y="0"/>
                    </a:lnTo>
                    <a:lnTo>
                      <a:pt x="67" y="0"/>
                    </a:lnTo>
                    <a:lnTo>
                      <a:pt x="78" y="0"/>
                    </a:lnTo>
                    <a:lnTo>
                      <a:pt x="87" y="1"/>
                    </a:lnTo>
                    <a:lnTo>
                      <a:pt x="94" y="2"/>
                    </a:lnTo>
                    <a:lnTo>
                      <a:pt x="102" y="6"/>
                    </a:lnTo>
                    <a:lnTo>
                      <a:pt x="109" y="11"/>
                    </a:lnTo>
                    <a:lnTo>
                      <a:pt x="114" y="18"/>
                    </a:lnTo>
                    <a:lnTo>
                      <a:pt x="116" y="26"/>
                    </a:lnTo>
                    <a:lnTo>
                      <a:pt x="118" y="36"/>
                    </a:lnTo>
                    <a:lnTo>
                      <a:pt x="118" y="44"/>
                    </a:lnTo>
                    <a:lnTo>
                      <a:pt x="115" y="49"/>
                    </a:lnTo>
                    <a:lnTo>
                      <a:pt x="113" y="55"/>
                    </a:lnTo>
                    <a:lnTo>
                      <a:pt x="109" y="59"/>
                    </a:lnTo>
                    <a:lnTo>
                      <a:pt x="105" y="64"/>
                    </a:lnTo>
                    <a:lnTo>
                      <a:pt x="100" y="68"/>
                    </a:lnTo>
                    <a:lnTo>
                      <a:pt x="88" y="73"/>
                    </a:lnTo>
                    <a:lnTo>
                      <a:pt x="124" y="128"/>
                    </a:lnTo>
                    <a:lnTo>
                      <a:pt x="129" y="133"/>
                    </a:lnTo>
                    <a:lnTo>
                      <a:pt x="133" y="137"/>
                    </a:lnTo>
                    <a:lnTo>
                      <a:pt x="138" y="140"/>
                    </a:lnTo>
                    <a:lnTo>
                      <a:pt x="145" y="141"/>
                    </a:lnTo>
                    <a:lnTo>
                      <a:pt x="145" y="147"/>
                    </a:lnTo>
                    <a:lnTo>
                      <a:pt x="124" y="146"/>
                    </a:lnTo>
                    <a:lnTo>
                      <a:pt x="105" y="147"/>
                    </a:lnTo>
                    <a:lnTo>
                      <a:pt x="93" y="130"/>
                    </a:lnTo>
                    <a:lnTo>
                      <a:pt x="81" y="114"/>
                    </a:lnTo>
                    <a:lnTo>
                      <a:pt x="61" y="79"/>
                    </a:lnTo>
                    <a:lnTo>
                      <a:pt x="46" y="79"/>
                    </a:lnTo>
                    <a:lnTo>
                      <a:pt x="46" y="124"/>
                    </a:lnTo>
                    <a:lnTo>
                      <a:pt x="46" y="129"/>
                    </a:lnTo>
                    <a:lnTo>
                      <a:pt x="48" y="133"/>
                    </a:lnTo>
                    <a:lnTo>
                      <a:pt x="49" y="137"/>
                    </a:lnTo>
                    <a:lnTo>
                      <a:pt x="52" y="138"/>
                    </a:lnTo>
                    <a:lnTo>
                      <a:pt x="57" y="141"/>
                    </a:lnTo>
                    <a:lnTo>
                      <a:pt x="63" y="141"/>
                    </a:lnTo>
                    <a:lnTo>
                      <a:pt x="67" y="141"/>
                    </a:lnTo>
                    <a:lnTo>
                      <a:pt x="67" y="147"/>
                    </a:lnTo>
                    <a:lnTo>
                      <a:pt x="31" y="146"/>
                    </a:lnTo>
                    <a:lnTo>
                      <a:pt x="0" y="147"/>
                    </a:lnTo>
                    <a:lnTo>
                      <a:pt x="0" y="141"/>
                    </a:lnTo>
                    <a:lnTo>
                      <a:pt x="4" y="141"/>
                    </a:lnTo>
                    <a:lnTo>
                      <a:pt x="10" y="140"/>
                    </a:lnTo>
                    <a:lnTo>
                      <a:pt x="14" y="138"/>
                    </a:lnTo>
                    <a:lnTo>
                      <a:pt x="18" y="134"/>
                    </a:lnTo>
                    <a:lnTo>
                      <a:pt x="19" y="129"/>
                    </a:lnTo>
                    <a:lnTo>
                      <a:pt x="19" y="22"/>
                    </a:lnTo>
                    <a:close/>
                    <a:moveTo>
                      <a:pt x="46" y="71"/>
                    </a:moveTo>
                    <a:lnTo>
                      <a:pt x="57" y="71"/>
                    </a:lnTo>
                    <a:lnTo>
                      <a:pt x="65" y="71"/>
                    </a:lnTo>
                    <a:lnTo>
                      <a:pt x="71" y="70"/>
                    </a:lnTo>
                    <a:lnTo>
                      <a:pt x="76" y="67"/>
                    </a:lnTo>
                    <a:lnTo>
                      <a:pt x="81" y="63"/>
                    </a:lnTo>
                    <a:lnTo>
                      <a:pt x="84" y="59"/>
                    </a:lnTo>
                    <a:lnTo>
                      <a:pt x="87" y="53"/>
                    </a:lnTo>
                    <a:lnTo>
                      <a:pt x="89" y="46"/>
                    </a:lnTo>
                    <a:lnTo>
                      <a:pt x="89" y="37"/>
                    </a:lnTo>
                    <a:lnTo>
                      <a:pt x="89" y="31"/>
                    </a:lnTo>
                    <a:lnTo>
                      <a:pt x="87" y="24"/>
                    </a:lnTo>
                    <a:lnTo>
                      <a:pt x="84" y="19"/>
                    </a:lnTo>
                    <a:lnTo>
                      <a:pt x="81" y="15"/>
                    </a:lnTo>
                    <a:lnTo>
                      <a:pt x="76" y="11"/>
                    </a:lnTo>
                    <a:lnTo>
                      <a:pt x="71" y="9"/>
                    </a:lnTo>
                    <a:lnTo>
                      <a:pt x="65" y="7"/>
                    </a:lnTo>
                    <a:lnTo>
                      <a:pt x="58" y="6"/>
                    </a:lnTo>
                    <a:lnTo>
                      <a:pt x="46" y="7"/>
                    </a:lnTo>
                    <a:lnTo>
                      <a:pt x="46"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7" name="Freeform 445"/>
              <p:cNvSpPr>
                <a:spLocks/>
              </p:cNvSpPr>
              <p:nvPr userDrawn="1"/>
            </p:nvSpPr>
            <p:spPr bwMode="auto">
              <a:xfrm>
                <a:off x="1195"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3" y="143"/>
                    </a:lnTo>
                    <a:lnTo>
                      <a:pt x="9" y="143"/>
                    </a:lnTo>
                    <a:lnTo>
                      <a:pt x="15" y="140"/>
                    </a:lnTo>
                    <a:lnTo>
                      <a:pt x="16" y="139"/>
                    </a:lnTo>
                    <a:lnTo>
                      <a:pt x="17" y="138"/>
                    </a:lnTo>
                    <a:lnTo>
                      <a:pt x="19" y="134"/>
                    </a:lnTo>
                    <a:lnTo>
                      <a:pt x="19" y="131"/>
                    </a:lnTo>
                    <a:lnTo>
                      <a:pt x="19" y="20"/>
                    </a:lnTo>
                    <a:lnTo>
                      <a:pt x="19" y="16"/>
                    </a:lnTo>
                    <a:lnTo>
                      <a:pt x="17" y="13"/>
                    </a:lnTo>
                    <a:lnTo>
                      <a:pt x="16" y="11"/>
                    </a:lnTo>
                    <a:lnTo>
                      <a:pt x="15" y="9"/>
                    </a:lnTo>
                    <a:lnTo>
                      <a:pt x="9" y="8"/>
                    </a:lnTo>
                    <a:lnTo>
                      <a:pt x="3" y="7"/>
                    </a:lnTo>
                    <a:lnTo>
                      <a:pt x="0" y="7"/>
                    </a:lnTo>
                    <a:lnTo>
                      <a:pt x="0" y="0"/>
                    </a:lnTo>
                    <a:lnTo>
                      <a:pt x="31" y="2"/>
                    </a:lnTo>
                    <a:lnTo>
                      <a:pt x="65" y="0"/>
                    </a:lnTo>
                    <a:lnTo>
                      <a:pt x="65" y="7"/>
                    </a:lnTo>
                    <a:lnTo>
                      <a:pt x="63" y="7"/>
                    </a:lnTo>
                    <a:lnTo>
                      <a:pt x="56" y="8"/>
                    </a:lnTo>
                    <a:lnTo>
                      <a:pt x="51" y="9"/>
                    </a:lnTo>
                    <a:lnTo>
                      <a:pt x="50" y="11"/>
                    </a:lnTo>
                    <a:lnTo>
                      <a:pt x="48" y="13"/>
                    </a:lnTo>
                    <a:lnTo>
                      <a:pt x="47" y="16"/>
                    </a:lnTo>
                    <a:lnTo>
                      <a:pt x="47" y="20"/>
                    </a:lnTo>
                    <a:lnTo>
                      <a:pt x="47" y="131"/>
                    </a:lnTo>
                    <a:lnTo>
                      <a:pt x="47" y="134"/>
                    </a:lnTo>
                    <a:lnTo>
                      <a:pt x="48" y="138"/>
                    </a:lnTo>
                    <a:lnTo>
                      <a:pt x="50" y="139"/>
                    </a:lnTo>
                    <a:lnTo>
                      <a:pt x="51" y="140"/>
                    </a:lnTo>
                    <a:lnTo>
                      <a:pt x="56" y="143"/>
                    </a:lnTo>
                    <a:lnTo>
                      <a:pt x="63" y="143"/>
                    </a:lnTo>
                    <a:lnTo>
                      <a:pt x="65" y="143"/>
                    </a:lnTo>
                    <a:lnTo>
                      <a:pt x="65" y="149"/>
                    </a:lnTo>
                    <a:lnTo>
                      <a:pt x="31"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8" name="Freeform 446"/>
              <p:cNvSpPr>
                <a:spLocks noEditPoints="1"/>
              </p:cNvSpPr>
              <p:nvPr userDrawn="1"/>
            </p:nvSpPr>
            <p:spPr bwMode="auto">
              <a:xfrm>
                <a:off x="1226" y="184"/>
                <a:ext cx="51" cy="49"/>
              </a:xfrm>
              <a:custGeom>
                <a:avLst/>
                <a:gdLst>
                  <a:gd name="T0" fmla="*/ 0 w 153"/>
                  <a:gd name="T1" fmla="*/ 0 h 147"/>
                  <a:gd name="T2" fmla="*/ 0 w 153"/>
                  <a:gd name="T3" fmla="*/ 0 h 147"/>
                  <a:gd name="T4" fmla="*/ 0 w 153"/>
                  <a:gd name="T5" fmla="*/ 0 h 147"/>
                  <a:gd name="T6" fmla="*/ 0 w 153"/>
                  <a:gd name="T7" fmla="*/ 0 h 147"/>
                  <a:gd name="T8" fmla="*/ 0 w 153"/>
                  <a:gd name="T9" fmla="*/ 0 h 147"/>
                  <a:gd name="T10" fmla="*/ 0 w 153"/>
                  <a:gd name="T11" fmla="*/ 0 h 147"/>
                  <a:gd name="T12" fmla="*/ 0 w 153"/>
                  <a:gd name="T13" fmla="*/ 0 h 147"/>
                  <a:gd name="T14" fmla="*/ 0 w 153"/>
                  <a:gd name="T15" fmla="*/ 0 h 147"/>
                  <a:gd name="T16" fmla="*/ 0 w 153"/>
                  <a:gd name="T17" fmla="*/ 0 h 147"/>
                  <a:gd name="T18" fmla="*/ 0 w 153"/>
                  <a:gd name="T19" fmla="*/ 0 h 147"/>
                  <a:gd name="T20" fmla="*/ 0 w 153"/>
                  <a:gd name="T21" fmla="*/ 0 h 147"/>
                  <a:gd name="T22" fmla="*/ 0 w 153"/>
                  <a:gd name="T23" fmla="*/ 0 h 147"/>
                  <a:gd name="T24" fmla="*/ 0 w 153"/>
                  <a:gd name="T25" fmla="*/ 0 h 147"/>
                  <a:gd name="T26" fmla="*/ 0 w 153"/>
                  <a:gd name="T27" fmla="*/ 0 h 147"/>
                  <a:gd name="T28" fmla="*/ 0 w 153"/>
                  <a:gd name="T29" fmla="*/ 0 h 147"/>
                  <a:gd name="T30" fmla="*/ 0 w 153"/>
                  <a:gd name="T31" fmla="*/ 0 h 147"/>
                  <a:gd name="T32" fmla="*/ 0 w 153"/>
                  <a:gd name="T33" fmla="*/ 0 h 147"/>
                  <a:gd name="T34" fmla="*/ 0 w 153"/>
                  <a:gd name="T35" fmla="*/ 0 h 147"/>
                  <a:gd name="T36" fmla="*/ 0 w 153"/>
                  <a:gd name="T37" fmla="*/ 0 h 147"/>
                  <a:gd name="T38" fmla="*/ 0 w 153"/>
                  <a:gd name="T39" fmla="*/ 0 h 147"/>
                  <a:gd name="T40" fmla="*/ 0 w 153"/>
                  <a:gd name="T41" fmla="*/ 0 h 147"/>
                  <a:gd name="T42" fmla="*/ 0 w 153"/>
                  <a:gd name="T43" fmla="*/ 0 h 147"/>
                  <a:gd name="T44" fmla="*/ 0 w 153"/>
                  <a:gd name="T45" fmla="*/ 0 h 147"/>
                  <a:gd name="T46" fmla="*/ 0 w 153"/>
                  <a:gd name="T47" fmla="*/ 0 h 147"/>
                  <a:gd name="T48" fmla="*/ 0 w 153"/>
                  <a:gd name="T49" fmla="*/ 0 h 147"/>
                  <a:gd name="T50" fmla="*/ 0 w 153"/>
                  <a:gd name="T51" fmla="*/ 0 h 147"/>
                  <a:gd name="T52" fmla="*/ 0 w 153"/>
                  <a:gd name="T53" fmla="*/ 0 h 147"/>
                  <a:gd name="T54" fmla="*/ 0 w 153"/>
                  <a:gd name="T55" fmla="*/ 0 h 147"/>
                  <a:gd name="T56" fmla="*/ 0 w 153"/>
                  <a:gd name="T57" fmla="*/ 0 h 147"/>
                  <a:gd name="T58" fmla="*/ 0 w 153"/>
                  <a:gd name="T59" fmla="*/ 0 h 147"/>
                  <a:gd name="T60" fmla="*/ 0 w 153"/>
                  <a:gd name="T61" fmla="*/ 0 h 147"/>
                  <a:gd name="T62" fmla="*/ 0 w 153"/>
                  <a:gd name="T63" fmla="*/ 0 h 147"/>
                  <a:gd name="T64" fmla="*/ 0 w 153"/>
                  <a:gd name="T65" fmla="*/ 0 h 147"/>
                  <a:gd name="T66" fmla="*/ 0 w 153"/>
                  <a:gd name="T67" fmla="*/ 0 h 147"/>
                  <a:gd name="T68" fmla="*/ 0 w 153"/>
                  <a:gd name="T69" fmla="*/ 0 h 147"/>
                  <a:gd name="T70" fmla="*/ 0 w 153"/>
                  <a:gd name="T71" fmla="*/ 0 h 147"/>
                  <a:gd name="T72" fmla="*/ 0 w 153"/>
                  <a:gd name="T73" fmla="*/ 0 h 147"/>
                  <a:gd name="T74" fmla="*/ 0 w 153"/>
                  <a:gd name="T75" fmla="*/ 0 h 147"/>
                  <a:gd name="T76" fmla="*/ 0 w 153"/>
                  <a:gd name="T77" fmla="*/ 0 h 147"/>
                  <a:gd name="T78" fmla="*/ 0 w 153"/>
                  <a:gd name="T79" fmla="*/ 0 h 147"/>
                  <a:gd name="T80" fmla="*/ 0 w 153"/>
                  <a:gd name="T81" fmla="*/ 0 h 147"/>
                  <a:gd name="T82" fmla="*/ 0 w 153"/>
                  <a:gd name="T83" fmla="*/ 0 h 147"/>
                  <a:gd name="T84" fmla="*/ 0 w 153"/>
                  <a:gd name="T85" fmla="*/ 0 h 14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3" h="147">
                    <a:moveTo>
                      <a:pt x="0" y="141"/>
                    </a:moveTo>
                    <a:lnTo>
                      <a:pt x="4" y="141"/>
                    </a:lnTo>
                    <a:lnTo>
                      <a:pt x="9" y="141"/>
                    </a:lnTo>
                    <a:lnTo>
                      <a:pt x="15" y="138"/>
                    </a:lnTo>
                    <a:lnTo>
                      <a:pt x="16" y="137"/>
                    </a:lnTo>
                    <a:lnTo>
                      <a:pt x="19" y="136"/>
                    </a:lnTo>
                    <a:lnTo>
                      <a:pt x="19" y="132"/>
                    </a:lnTo>
                    <a:lnTo>
                      <a:pt x="20" y="129"/>
                    </a:lnTo>
                    <a:lnTo>
                      <a:pt x="20" y="18"/>
                    </a:lnTo>
                    <a:lnTo>
                      <a:pt x="19" y="14"/>
                    </a:lnTo>
                    <a:lnTo>
                      <a:pt x="19" y="11"/>
                    </a:lnTo>
                    <a:lnTo>
                      <a:pt x="16" y="9"/>
                    </a:lnTo>
                    <a:lnTo>
                      <a:pt x="15" y="7"/>
                    </a:lnTo>
                    <a:lnTo>
                      <a:pt x="9" y="6"/>
                    </a:lnTo>
                    <a:lnTo>
                      <a:pt x="4" y="5"/>
                    </a:lnTo>
                    <a:lnTo>
                      <a:pt x="0" y="5"/>
                    </a:lnTo>
                    <a:lnTo>
                      <a:pt x="0" y="0"/>
                    </a:lnTo>
                    <a:lnTo>
                      <a:pt x="34" y="0"/>
                    </a:lnTo>
                    <a:lnTo>
                      <a:pt x="69" y="0"/>
                    </a:lnTo>
                    <a:lnTo>
                      <a:pt x="87" y="1"/>
                    </a:lnTo>
                    <a:lnTo>
                      <a:pt x="104" y="5"/>
                    </a:lnTo>
                    <a:lnTo>
                      <a:pt x="118" y="10"/>
                    </a:lnTo>
                    <a:lnTo>
                      <a:pt x="125" y="15"/>
                    </a:lnTo>
                    <a:lnTo>
                      <a:pt x="130" y="19"/>
                    </a:lnTo>
                    <a:lnTo>
                      <a:pt x="135" y="24"/>
                    </a:lnTo>
                    <a:lnTo>
                      <a:pt x="140" y="29"/>
                    </a:lnTo>
                    <a:lnTo>
                      <a:pt x="144" y="36"/>
                    </a:lnTo>
                    <a:lnTo>
                      <a:pt x="147" y="42"/>
                    </a:lnTo>
                    <a:lnTo>
                      <a:pt x="149" y="49"/>
                    </a:lnTo>
                    <a:lnTo>
                      <a:pt x="152" y="57"/>
                    </a:lnTo>
                    <a:lnTo>
                      <a:pt x="153" y="72"/>
                    </a:lnTo>
                    <a:lnTo>
                      <a:pt x="153" y="80"/>
                    </a:lnTo>
                    <a:lnTo>
                      <a:pt x="152" y="88"/>
                    </a:lnTo>
                    <a:lnTo>
                      <a:pt x="149" y="95"/>
                    </a:lnTo>
                    <a:lnTo>
                      <a:pt x="147" y="102"/>
                    </a:lnTo>
                    <a:lnTo>
                      <a:pt x="139" y="115"/>
                    </a:lnTo>
                    <a:lnTo>
                      <a:pt x="130" y="127"/>
                    </a:lnTo>
                    <a:lnTo>
                      <a:pt x="118" y="136"/>
                    </a:lnTo>
                    <a:lnTo>
                      <a:pt x="105" y="142"/>
                    </a:lnTo>
                    <a:lnTo>
                      <a:pt x="98" y="145"/>
                    </a:lnTo>
                    <a:lnTo>
                      <a:pt x="90" y="146"/>
                    </a:lnTo>
                    <a:lnTo>
                      <a:pt x="82" y="147"/>
                    </a:lnTo>
                    <a:lnTo>
                      <a:pt x="74" y="147"/>
                    </a:lnTo>
                    <a:lnTo>
                      <a:pt x="35" y="146"/>
                    </a:lnTo>
                    <a:lnTo>
                      <a:pt x="0" y="147"/>
                    </a:lnTo>
                    <a:lnTo>
                      <a:pt x="0" y="141"/>
                    </a:lnTo>
                    <a:close/>
                    <a:moveTo>
                      <a:pt x="47" y="123"/>
                    </a:moveTo>
                    <a:lnTo>
                      <a:pt x="47" y="123"/>
                    </a:lnTo>
                    <a:lnTo>
                      <a:pt x="47" y="128"/>
                    </a:lnTo>
                    <a:lnTo>
                      <a:pt x="48" y="132"/>
                    </a:lnTo>
                    <a:lnTo>
                      <a:pt x="50" y="134"/>
                    </a:lnTo>
                    <a:lnTo>
                      <a:pt x="52" y="137"/>
                    </a:lnTo>
                    <a:lnTo>
                      <a:pt x="55" y="138"/>
                    </a:lnTo>
                    <a:lnTo>
                      <a:pt x="59" y="140"/>
                    </a:lnTo>
                    <a:lnTo>
                      <a:pt x="69" y="140"/>
                    </a:lnTo>
                    <a:lnTo>
                      <a:pt x="81" y="138"/>
                    </a:lnTo>
                    <a:lnTo>
                      <a:pt x="92" y="134"/>
                    </a:lnTo>
                    <a:lnTo>
                      <a:pt x="102" y="128"/>
                    </a:lnTo>
                    <a:lnTo>
                      <a:pt x="109" y="120"/>
                    </a:lnTo>
                    <a:lnTo>
                      <a:pt x="116" y="111"/>
                    </a:lnTo>
                    <a:lnTo>
                      <a:pt x="120" y="101"/>
                    </a:lnTo>
                    <a:lnTo>
                      <a:pt x="122" y="89"/>
                    </a:lnTo>
                    <a:lnTo>
                      <a:pt x="124" y="76"/>
                    </a:lnTo>
                    <a:lnTo>
                      <a:pt x="122" y="58"/>
                    </a:lnTo>
                    <a:lnTo>
                      <a:pt x="118" y="42"/>
                    </a:lnTo>
                    <a:lnTo>
                      <a:pt x="116" y="36"/>
                    </a:lnTo>
                    <a:lnTo>
                      <a:pt x="113" y="29"/>
                    </a:lnTo>
                    <a:lnTo>
                      <a:pt x="109" y="26"/>
                    </a:lnTo>
                    <a:lnTo>
                      <a:pt x="105" y="20"/>
                    </a:lnTo>
                    <a:lnTo>
                      <a:pt x="96" y="14"/>
                    </a:lnTo>
                    <a:lnTo>
                      <a:pt x="85" y="10"/>
                    </a:lnTo>
                    <a:lnTo>
                      <a:pt x="73" y="7"/>
                    </a:lnTo>
                    <a:lnTo>
                      <a:pt x="61" y="6"/>
                    </a:lnTo>
                    <a:lnTo>
                      <a:pt x="47" y="7"/>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9" name="Freeform 447"/>
              <p:cNvSpPr>
                <a:spLocks/>
              </p:cNvSpPr>
              <p:nvPr userDrawn="1"/>
            </p:nvSpPr>
            <p:spPr bwMode="auto">
              <a:xfrm>
                <a:off x="1284" y="183"/>
                <a:ext cx="51" cy="51"/>
              </a:xfrm>
              <a:custGeom>
                <a:avLst/>
                <a:gdLst>
                  <a:gd name="T0" fmla="*/ 0 w 153"/>
                  <a:gd name="T1" fmla="*/ 0 h 154"/>
                  <a:gd name="T2" fmla="*/ 0 w 153"/>
                  <a:gd name="T3" fmla="*/ 0 h 154"/>
                  <a:gd name="T4" fmla="*/ 0 w 153"/>
                  <a:gd name="T5" fmla="*/ 0 h 154"/>
                  <a:gd name="T6" fmla="*/ 0 w 153"/>
                  <a:gd name="T7" fmla="*/ 0 h 154"/>
                  <a:gd name="T8" fmla="*/ 0 w 153"/>
                  <a:gd name="T9" fmla="*/ 0 h 154"/>
                  <a:gd name="T10" fmla="*/ 0 w 153"/>
                  <a:gd name="T11" fmla="*/ 0 h 154"/>
                  <a:gd name="T12" fmla="*/ 0 w 153"/>
                  <a:gd name="T13" fmla="*/ 0 h 154"/>
                  <a:gd name="T14" fmla="*/ 0 w 153"/>
                  <a:gd name="T15" fmla="*/ 0 h 154"/>
                  <a:gd name="T16" fmla="*/ 0 w 153"/>
                  <a:gd name="T17" fmla="*/ 0 h 154"/>
                  <a:gd name="T18" fmla="*/ 0 w 153"/>
                  <a:gd name="T19" fmla="*/ 0 h 154"/>
                  <a:gd name="T20" fmla="*/ 0 w 153"/>
                  <a:gd name="T21" fmla="*/ 0 h 154"/>
                  <a:gd name="T22" fmla="*/ 0 w 153"/>
                  <a:gd name="T23" fmla="*/ 0 h 154"/>
                  <a:gd name="T24" fmla="*/ 0 w 153"/>
                  <a:gd name="T25" fmla="*/ 0 h 154"/>
                  <a:gd name="T26" fmla="*/ 0 w 153"/>
                  <a:gd name="T27" fmla="*/ 0 h 154"/>
                  <a:gd name="T28" fmla="*/ 0 w 153"/>
                  <a:gd name="T29" fmla="*/ 0 h 154"/>
                  <a:gd name="T30" fmla="*/ 0 w 153"/>
                  <a:gd name="T31" fmla="*/ 0 h 154"/>
                  <a:gd name="T32" fmla="*/ 0 w 153"/>
                  <a:gd name="T33" fmla="*/ 0 h 154"/>
                  <a:gd name="T34" fmla="*/ 0 w 153"/>
                  <a:gd name="T35" fmla="*/ 0 h 154"/>
                  <a:gd name="T36" fmla="*/ 0 w 153"/>
                  <a:gd name="T37" fmla="*/ 0 h 154"/>
                  <a:gd name="T38" fmla="*/ 0 w 153"/>
                  <a:gd name="T39" fmla="*/ 0 h 154"/>
                  <a:gd name="T40" fmla="*/ 0 w 153"/>
                  <a:gd name="T41" fmla="*/ 0 h 154"/>
                  <a:gd name="T42" fmla="*/ 0 w 153"/>
                  <a:gd name="T43" fmla="*/ 0 h 154"/>
                  <a:gd name="T44" fmla="*/ 0 w 153"/>
                  <a:gd name="T45" fmla="*/ 0 h 154"/>
                  <a:gd name="T46" fmla="*/ 0 w 153"/>
                  <a:gd name="T47" fmla="*/ 0 h 154"/>
                  <a:gd name="T48" fmla="*/ 0 w 153"/>
                  <a:gd name="T49" fmla="*/ 0 h 154"/>
                  <a:gd name="T50" fmla="*/ 0 w 153"/>
                  <a:gd name="T51" fmla="*/ 0 h 154"/>
                  <a:gd name="T52" fmla="*/ 0 w 153"/>
                  <a:gd name="T53" fmla="*/ 0 h 154"/>
                  <a:gd name="T54" fmla="*/ 0 w 153"/>
                  <a:gd name="T55" fmla="*/ 0 h 154"/>
                  <a:gd name="T56" fmla="*/ 0 w 153"/>
                  <a:gd name="T57" fmla="*/ 0 h 154"/>
                  <a:gd name="T58" fmla="*/ 0 w 153"/>
                  <a:gd name="T59" fmla="*/ 0 h 154"/>
                  <a:gd name="T60" fmla="*/ 0 w 153"/>
                  <a:gd name="T61" fmla="*/ 0 h 154"/>
                  <a:gd name="T62" fmla="*/ 0 w 153"/>
                  <a:gd name="T63" fmla="*/ 0 h 154"/>
                  <a:gd name="T64" fmla="*/ 0 w 153"/>
                  <a:gd name="T65" fmla="*/ 0 h 154"/>
                  <a:gd name="T66" fmla="*/ 0 w 153"/>
                  <a:gd name="T67" fmla="*/ 0 h 154"/>
                  <a:gd name="T68" fmla="*/ 0 w 153"/>
                  <a:gd name="T69" fmla="*/ 0 h 154"/>
                  <a:gd name="T70" fmla="*/ 0 w 153"/>
                  <a:gd name="T71" fmla="*/ 0 h 154"/>
                  <a:gd name="T72" fmla="*/ 0 w 153"/>
                  <a:gd name="T73" fmla="*/ 0 h 154"/>
                  <a:gd name="T74" fmla="*/ 0 w 153"/>
                  <a:gd name="T75" fmla="*/ 0 h 154"/>
                  <a:gd name="T76" fmla="*/ 0 w 153"/>
                  <a:gd name="T77" fmla="*/ 0 h 154"/>
                  <a:gd name="T78" fmla="*/ 0 w 153"/>
                  <a:gd name="T79" fmla="*/ 0 h 154"/>
                  <a:gd name="T80" fmla="*/ 0 w 153"/>
                  <a:gd name="T81" fmla="*/ 0 h 154"/>
                  <a:gd name="T82" fmla="*/ 0 w 153"/>
                  <a:gd name="T83" fmla="*/ 0 h 154"/>
                  <a:gd name="T84" fmla="*/ 0 w 153"/>
                  <a:gd name="T85" fmla="*/ 0 h 154"/>
                  <a:gd name="T86" fmla="*/ 0 w 153"/>
                  <a:gd name="T87" fmla="*/ 0 h 154"/>
                  <a:gd name="T88" fmla="*/ 0 w 153"/>
                  <a:gd name="T89" fmla="*/ 0 h 154"/>
                  <a:gd name="T90" fmla="*/ 0 w 153"/>
                  <a:gd name="T91" fmla="*/ 0 h 154"/>
                  <a:gd name="T92" fmla="*/ 0 w 153"/>
                  <a:gd name="T93" fmla="*/ 0 h 154"/>
                  <a:gd name="T94" fmla="*/ 0 w 153"/>
                  <a:gd name="T95" fmla="*/ 0 h 154"/>
                  <a:gd name="T96" fmla="*/ 0 w 153"/>
                  <a:gd name="T97" fmla="*/ 0 h 154"/>
                  <a:gd name="T98" fmla="*/ 0 w 153"/>
                  <a:gd name="T99" fmla="*/ 0 h 15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53" h="154">
                    <a:moveTo>
                      <a:pt x="137" y="44"/>
                    </a:moveTo>
                    <a:lnTo>
                      <a:pt x="137" y="44"/>
                    </a:lnTo>
                    <a:lnTo>
                      <a:pt x="134" y="35"/>
                    </a:lnTo>
                    <a:lnTo>
                      <a:pt x="130" y="28"/>
                    </a:lnTo>
                    <a:lnTo>
                      <a:pt x="125" y="22"/>
                    </a:lnTo>
                    <a:lnTo>
                      <a:pt x="118" y="17"/>
                    </a:lnTo>
                    <a:lnTo>
                      <a:pt x="112" y="14"/>
                    </a:lnTo>
                    <a:lnTo>
                      <a:pt x="104" y="11"/>
                    </a:lnTo>
                    <a:lnTo>
                      <a:pt x="96" y="10"/>
                    </a:lnTo>
                    <a:lnTo>
                      <a:pt x="87" y="9"/>
                    </a:lnTo>
                    <a:lnTo>
                      <a:pt x="74" y="10"/>
                    </a:lnTo>
                    <a:lnTo>
                      <a:pt x="63" y="14"/>
                    </a:lnTo>
                    <a:lnTo>
                      <a:pt x="52" y="20"/>
                    </a:lnTo>
                    <a:lnTo>
                      <a:pt x="44" y="27"/>
                    </a:lnTo>
                    <a:lnTo>
                      <a:pt x="38" y="37"/>
                    </a:lnTo>
                    <a:lnTo>
                      <a:pt x="34" y="48"/>
                    </a:lnTo>
                    <a:lnTo>
                      <a:pt x="32" y="59"/>
                    </a:lnTo>
                    <a:lnTo>
                      <a:pt x="30" y="72"/>
                    </a:lnTo>
                    <a:lnTo>
                      <a:pt x="32" y="85"/>
                    </a:lnTo>
                    <a:lnTo>
                      <a:pt x="34" y="98"/>
                    </a:lnTo>
                    <a:lnTo>
                      <a:pt x="38" y="111"/>
                    </a:lnTo>
                    <a:lnTo>
                      <a:pt x="44" y="121"/>
                    </a:lnTo>
                    <a:lnTo>
                      <a:pt x="52" y="132"/>
                    </a:lnTo>
                    <a:lnTo>
                      <a:pt x="56" y="136"/>
                    </a:lnTo>
                    <a:lnTo>
                      <a:pt x="61" y="138"/>
                    </a:lnTo>
                    <a:lnTo>
                      <a:pt x="68" y="141"/>
                    </a:lnTo>
                    <a:lnTo>
                      <a:pt x="74" y="144"/>
                    </a:lnTo>
                    <a:lnTo>
                      <a:pt x="81" y="145"/>
                    </a:lnTo>
                    <a:lnTo>
                      <a:pt x="87" y="145"/>
                    </a:lnTo>
                    <a:lnTo>
                      <a:pt x="103" y="144"/>
                    </a:lnTo>
                    <a:lnTo>
                      <a:pt x="108" y="142"/>
                    </a:lnTo>
                    <a:lnTo>
                      <a:pt x="112" y="141"/>
                    </a:lnTo>
                    <a:lnTo>
                      <a:pt x="112" y="106"/>
                    </a:lnTo>
                    <a:lnTo>
                      <a:pt x="111" y="103"/>
                    </a:lnTo>
                    <a:lnTo>
                      <a:pt x="111" y="101"/>
                    </a:lnTo>
                    <a:lnTo>
                      <a:pt x="107" y="98"/>
                    </a:lnTo>
                    <a:lnTo>
                      <a:pt x="102" y="96"/>
                    </a:lnTo>
                    <a:lnTo>
                      <a:pt x="95" y="96"/>
                    </a:lnTo>
                    <a:lnTo>
                      <a:pt x="92" y="96"/>
                    </a:lnTo>
                    <a:lnTo>
                      <a:pt x="92" y="89"/>
                    </a:lnTo>
                    <a:lnTo>
                      <a:pt x="125" y="90"/>
                    </a:lnTo>
                    <a:lnTo>
                      <a:pt x="153" y="89"/>
                    </a:lnTo>
                    <a:lnTo>
                      <a:pt x="153" y="96"/>
                    </a:lnTo>
                    <a:lnTo>
                      <a:pt x="150" y="96"/>
                    </a:lnTo>
                    <a:lnTo>
                      <a:pt x="146" y="96"/>
                    </a:lnTo>
                    <a:lnTo>
                      <a:pt x="142" y="98"/>
                    </a:lnTo>
                    <a:lnTo>
                      <a:pt x="139" y="102"/>
                    </a:lnTo>
                    <a:lnTo>
                      <a:pt x="139" y="106"/>
                    </a:lnTo>
                    <a:lnTo>
                      <a:pt x="139" y="138"/>
                    </a:lnTo>
                    <a:lnTo>
                      <a:pt x="143" y="141"/>
                    </a:lnTo>
                    <a:lnTo>
                      <a:pt x="143" y="145"/>
                    </a:lnTo>
                    <a:lnTo>
                      <a:pt x="129" y="149"/>
                    </a:lnTo>
                    <a:lnTo>
                      <a:pt x="115" y="151"/>
                    </a:lnTo>
                    <a:lnTo>
                      <a:pt x="100" y="154"/>
                    </a:lnTo>
                    <a:lnTo>
                      <a:pt x="85" y="154"/>
                    </a:lnTo>
                    <a:lnTo>
                      <a:pt x="67" y="153"/>
                    </a:lnTo>
                    <a:lnTo>
                      <a:pt x="51" y="149"/>
                    </a:lnTo>
                    <a:lnTo>
                      <a:pt x="37" y="142"/>
                    </a:lnTo>
                    <a:lnTo>
                      <a:pt x="30" y="138"/>
                    </a:lnTo>
                    <a:lnTo>
                      <a:pt x="25" y="133"/>
                    </a:lnTo>
                    <a:lnTo>
                      <a:pt x="20" y="128"/>
                    </a:lnTo>
                    <a:lnTo>
                      <a:pt x="15" y="123"/>
                    </a:lnTo>
                    <a:lnTo>
                      <a:pt x="11" y="116"/>
                    </a:lnTo>
                    <a:lnTo>
                      <a:pt x="7" y="109"/>
                    </a:lnTo>
                    <a:lnTo>
                      <a:pt x="4" y="101"/>
                    </a:lnTo>
                    <a:lnTo>
                      <a:pt x="3" y="93"/>
                    </a:lnTo>
                    <a:lnTo>
                      <a:pt x="2" y="84"/>
                    </a:lnTo>
                    <a:lnTo>
                      <a:pt x="0" y="75"/>
                    </a:lnTo>
                    <a:lnTo>
                      <a:pt x="2" y="66"/>
                    </a:lnTo>
                    <a:lnTo>
                      <a:pt x="3" y="57"/>
                    </a:lnTo>
                    <a:lnTo>
                      <a:pt x="4" y="49"/>
                    </a:lnTo>
                    <a:lnTo>
                      <a:pt x="8" y="42"/>
                    </a:lnTo>
                    <a:lnTo>
                      <a:pt x="12" y="36"/>
                    </a:lnTo>
                    <a:lnTo>
                      <a:pt x="16" y="30"/>
                    </a:lnTo>
                    <a:lnTo>
                      <a:pt x="21" y="24"/>
                    </a:lnTo>
                    <a:lnTo>
                      <a:pt x="28" y="19"/>
                    </a:lnTo>
                    <a:lnTo>
                      <a:pt x="41" y="10"/>
                    </a:lnTo>
                    <a:lnTo>
                      <a:pt x="55" y="5"/>
                    </a:lnTo>
                    <a:lnTo>
                      <a:pt x="69" y="1"/>
                    </a:lnTo>
                    <a:lnTo>
                      <a:pt x="86" y="0"/>
                    </a:lnTo>
                    <a:lnTo>
                      <a:pt x="103" y="1"/>
                    </a:lnTo>
                    <a:lnTo>
                      <a:pt x="116" y="4"/>
                    </a:lnTo>
                    <a:lnTo>
                      <a:pt x="129" y="6"/>
                    </a:lnTo>
                    <a:lnTo>
                      <a:pt x="140" y="7"/>
                    </a:lnTo>
                    <a:lnTo>
                      <a:pt x="140" y="24"/>
                    </a:lnTo>
                    <a:lnTo>
                      <a:pt x="142" y="35"/>
                    </a:lnTo>
                    <a:lnTo>
                      <a:pt x="143" y="44"/>
                    </a:lnTo>
                    <a:lnTo>
                      <a:pt x="137"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0" name="Freeform 448"/>
              <p:cNvSpPr>
                <a:spLocks/>
              </p:cNvSpPr>
              <p:nvPr userDrawn="1"/>
            </p:nvSpPr>
            <p:spPr bwMode="auto">
              <a:xfrm>
                <a:off x="1342"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53" y="2"/>
                    </a:lnTo>
                    <a:lnTo>
                      <a:pt x="108" y="0"/>
                    </a:lnTo>
                    <a:lnTo>
                      <a:pt x="108" y="17"/>
                    </a:lnTo>
                    <a:lnTo>
                      <a:pt x="108" y="34"/>
                    </a:lnTo>
                    <a:lnTo>
                      <a:pt x="103" y="35"/>
                    </a:lnTo>
                    <a:lnTo>
                      <a:pt x="100" y="25"/>
                    </a:lnTo>
                    <a:lnTo>
                      <a:pt x="99" y="21"/>
                    </a:lnTo>
                    <a:lnTo>
                      <a:pt x="97" y="17"/>
                    </a:lnTo>
                    <a:lnTo>
                      <a:pt x="93" y="15"/>
                    </a:lnTo>
                    <a:lnTo>
                      <a:pt x="90" y="12"/>
                    </a:lnTo>
                    <a:lnTo>
                      <a:pt x="83" y="11"/>
                    </a:lnTo>
                    <a:lnTo>
                      <a:pt x="77" y="11"/>
                    </a:lnTo>
                    <a:lnTo>
                      <a:pt x="47" y="11"/>
                    </a:lnTo>
                    <a:lnTo>
                      <a:pt x="47" y="66"/>
                    </a:lnTo>
                    <a:lnTo>
                      <a:pt x="71" y="66"/>
                    </a:lnTo>
                    <a:lnTo>
                      <a:pt x="77" y="65"/>
                    </a:lnTo>
                    <a:lnTo>
                      <a:pt x="79" y="65"/>
                    </a:lnTo>
                    <a:lnTo>
                      <a:pt x="82" y="62"/>
                    </a:lnTo>
                    <a:lnTo>
                      <a:pt x="84" y="61"/>
                    </a:lnTo>
                    <a:lnTo>
                      <a:pt x="87" y="55"/>
                    </a:lnTo>
                    <a:lnTo>
                      <a:pt x="88" y="47"/>
                    </a:lnTo>
                    <a:lnTo>
                      <a:pt x="95" y="47"/>
                    </a:lnTo>
                    <a:lnTo>
                      <a:pt x="95" y="72"/>
                    </a:lnTo>
                    <a:lnTo>
                      <a:pt x="95" y="96"/>
                    </a:lnTo>
                    <a:lnTo>
                      <a:pt x="88" y="97"/>
                    </a:lnTo>
                    <a:lnTo>
                      <a:pt x="87" y="88"/>
                    </a:lnTo>
                    <a:lnTo>
                      <a:pt x="86" y="82"/>
                    </a:lnTo>
                    <a:lnTo>
                      <a:pt x="83" y="79"/>
                    </a:lnTo>
                    <a:lnTo>
                      <a:pt x="81" y="78"/>
                    </a:lnTo>
                    <a:lnTo>
                      <a:pt x="77" y="77"/>
                    </a:lnTo>
                    <a:lnTo>
                      <a:pt x="71" y="77"/>
                    </a:lnTo>
                    <a:lnTo>
                      <a:pt x="47" y="77"/>
                    </a:lnTo>
                    <a:lnTo>
                      <a:pt x="47" y="126"/>
                    </a:lnTo>
                    <a:lnTo>
                      <a:pt x="47" y="131"/>
                    </a:lnTo>
                    <a:lnTo>
                      <a:pt x="48" y="134"/>
                    </a:lnTo>
                    <a:lnTo>
                      <a:pt x="51" y="136"/>
                    </a:lnTo>
                    <a:lnTo>
                      <a:pt x="55" y="138"/>
                    </a:lnTo>
                    <a:lnTo>
                      <a:pt x="62" y="139"/>
                    </a:lnTo>
                    <a:lnTo>
                      <a:pt x="73" y="140"/>
                    </a:lnTo>
                    <a:lnTo>
                      <a:pt x="90" y="139"/>
                    </a:lnTo>
                    <a:lnTo>
                      <a:pt x="96" y="138"/>
                    </a:lnTo>
                    <a:lnTo>
                      <a:pt x="101" y="136"/>
                    </a:lnTo>
                    <a:lnTo>
                      <a:pt x="106" y="132"/>
                    </a:lnTo>
                    <a:lnTo>
                      <a:pt x="110" y="129"/>
                    </a:lnTo>
                    <a:lnTo>
                      <a:pt x="113" y="122"/>
                    </a:lnTo>
                    <a:lnTo>
                      <a:pt x="116"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1" name="Freeform 449"/>
              <p:cNvSpPr>
                <a:spLocks/>
              </p:cNvSpPr>
              <p:nvPr userDrawn="1"/>
            </p:nvSpPr>
            <p:spPr bwMode="auto">
              <a:xfrm>
                <a:off x="353" y="271"/>
                <a:ext cx="24" cy="61"/>
              </a:xfrm>
              <a:custGeom>
                <a:avLst/>
                <a:gdLst>
                  <a:gd name="T0" fmla="*/ 0 w 72"/>
                  <a:gd name="T1" fmla="*/ 0 h 182"/>
                  <a:gd name="T2" fmla="*/ 0 w 72"/>
                  <a:gd name="T3" fmla="*/ 0 h 182"/>
                  <a:gd name="T4" fmla="*/ 0 w 72"/>
                  <a:gd name="T5" fmla="*/ 0 h 182"/>
                  <a:gd name="T6" fmla="*/ 0 w 72"/>
                  <a:gd name="T7" fmla="*/ 0 h 182"/>
                  <a:gd name="T8" fmla="*/ 0 w 72"/>
                  <a:gd name="T9" fmla="*/ 0 h 182"/>
                  <a:gd name="T10" fmla="*/ 0 w 72"/>
                  <a:gd name="T11" fmla="*/ 0 h 182"/>
                  <a:gd name="T12" fmla="*/ 0 w 72"/>
                  <a:gd name="T13" fmla="*/ 0 h 182"/>
                  <a:gd name="T14" fmla="*/ 0 w 72"/>
                  <a:gd name="T15" fmla="*/ 0 h 182"/>
                  <a:gd name="T16" fmla="*/ 0 w 72"/>
                  <a:gd name="T17" fmla="*/ 0 h 182"/>
                  <a:gd name="T18" fmla="*/ 0 w 72"/>
                  <a:gd name="T19" fmla="*/ 0 h 182"/>
                  <a:gd name="T20" fmla="*/ 0 w 72"/>
                  <a:gd name="T21" fmla="*/ 0 h 182"/>
                  <a:gd name="T22" fmla="*/ 0 w 72"/>
                  <a:gd name="T23" fmla="*/ 0 h 182"/>
                  <a:gd name="T24" fmla="*/ 0 w 72"/>
                  <a:gd name="T25" fmla="*/ 0 h 182"/>
                  <a:gd name="T26" fmla="*/ 0 w 72"/>
                  <a:gd name="T27" fmla="*/ 0 h 182"/>
                  <a:gd name="T28" fmla="*/ 0 w 72"/>
                  <a:gd name="T29" fmla="*/ 0 h 182"/>
                  <a:gd name="T30" fmla="*/ 0 w 72"/>
                  <a:gd name="T31" fmla="*/ 0 h 182"/>
                  <a:gd name="T32" fmla="*/ 0 w 72"/>
                  <a:gd name="T33" fmla="*/ 0 h 182"/>
                  <a:gd name="T34" fmla="*/ 0 w 72"/>
                  <a:gd name="T35" fmla="*/ 0 h 182"/>
                  <a:gd name="T36" fmla="*/ 0 w 72"/>
                  <a:gd name="T37" fmla="*/ 0 h 182"/>
                  <a:gd name="T38" fmla="*/ 0 w 72"/>
                  <a:gd name="T39" fmla="*/ 0 h 182"/>
                  <a:gd name="T40" fmla="*/ 0 w 72"/>
                  <a:gd name="T41" fmla="*/ 0 h 182"/>
                  <a:gd name="T42" fmla="*/ 0 w 72"/>
                  <a:gd name="T43" fmla="*/ 0 h 182"/>
                  <a:gd name="T44" fmla="*/ 0 w 72"/>
                  <a:gd name="T45" fmla="*/ 0 h 182"/>
                  <a:gd name="T46" fmla="*/ 0 w 72"/>
                  <a:gd name="T47" fmla="*/ 0 h 182"/>
                  <a:gd name="T48" fmla="*/ 0 w 72"/>
                  <a:gd name="T49" fmla="*/ 0 h 182"/>
                  <a:gd name="T50" fmla="*/ 0 w 72"/>
                  <a:gd name="T51" fmla="*/ 0 h 182"/>
                  <a:gd name="T52" fmla="*/ 0 w 72"/>
                  <a:gd name="T53" fmla="*/ 0 h 182"/>
                  <a:gd name="T54" fmla="*/ 0 w 72"/>
                  <a:gd name="T55" fmla="*/ 0 h 182"/>
                  <a:gd name="T56" fmla="*/ 0 w 72"/>
                  <a:gd name="T57" fmla="*/ 0 h 182"/>
                  <a:gd name="T58" fmla="*/ 0 w 72"/>
                  <a:gd name="T59" fmla="*/ 0 h 182"/>
                  <a:gd name="T60" fmla="*/ 0 w 72"/>
                  <a:gd name="T61" fmla="*/ 0 h 182"/>
                  <a:gd name="T62" fmla="*/ 0 w 72"/>
                  <a:gd name="T63" fmla="*/ 0 h 182"/>
                  <a:gd name="T64" fmla="*/ 0 w 72"/>
                  <a:gd name="T65" fmla="*/ 0 h 182"/>
                  <a:gd name="T66" fmla="*/ 0 w 72"/>
                  <a:gd name="T67" fmla="*/ 0 h 182"/>
                  <a:gd name="T68" fmla="*/ 0 w 72"/>
                  <a:gd name="T69" fmla="*/ 0 h 182"/>
                  <a:gd name="T70" fmla="*/ 0 w 72"/>
                  <a:gd name="T71" fmla="*/ 0 h 182"/>
                  <a:gd name="T72" fmla="*/ 0 w 72"/>
                  <a:gd name="T73" fmla="*/ 0 h 182"/>
                  <a:gd name="T74" fmla="*/ 0 w 72"/>
                  <a:gd name="T75" fmla="*/ 0 h 182"/>
                  <a:gd name="T76" fmla="*/ 0 w 72"/>
                  <a:gd name="T77" fmla="*/ 0 h 182"/>
                  <a:gd name="T78" fmla="*/ 0 w 72"/>
                  <a:gd name="T79" fmla="*/ 0 h 182"/>
                  <a:gd name="T80" fmla="*/ 0 w 72"/>
                  <a:gd name="T81" fmla="*/ 0 h 182"/>
                  <a:gd name="T82" fmla="*/ 0 w 72"/>
                  <a:gd name="T83" fmla="*/ 0 h 182"/>
                  <a:gd name="T84" fmla="*/ 0 w 72"/>
                  <a:gd name="T85" fmla="*/ 0 h 182"/>
                  <a:gd name="T86" fmla="*/ 0 w 72"/>
                  <a:gd name="T87" fmla="*/ 0 h 182"/>
                  <a:gd name="T88" fmla="*/ 0 w 72"/>
                  <a:gd name="T89" fmla="*/ 0 h 182"/>
                  <a:gd name="T90" fmla="*/ 0 w 72"/>
                  <a:gd name="T91" fmla="*/ 0 h 182"/>
                  <a:gd name="T92" fmla="*/ 0 w 72"/>
                  <a:gd name="T93" fmla="*/ 0 h 18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2" h="182">
                    <a:moveTo>
                      <a:pt x="23" y="25"/>
                    </a:moveTo>
                    <a:lnTo>
                      <a:pt x="23" y="25"/>
                    </a:lnTo>
                    <a:lnTo>
                      <a:pt x="23" y="20"/>
                    </a:lnTo>
                    <a:lnTo>
                      <a:pt x="22" y="15"/>
                    </a:lnTo>
                    <a:lnTo>
                      <a:pt x="19" y="12"/>
                    </a:lnTo>
                    <a:lnTo>
                      <a:pt x="17" y="9"/>
                    </a:lnTo>
                    <a:lnTo>
                      <a:pt x="13" y="8"/>
                    </a:lnTo>
                    <a:lnTo>
                      <a:pt x="9" y="7"/>
                    </a:lnTo>
                    <a:lnTo>
                      <a:pt x="0" y="7"/>
                    </a:lnTo>
                    <a:lnTo>
                      <a:pt x="0" y="0"/>
                    </a:lnTo>
                    <a:lnTo>
                      <a:pt x="36" y="0"/>
                    </a:lnTo>
                    <a:lnTo>
                      <a:pt x="72" y="0"/>
                    </a:lnTo>
                    <a:lnTo>
                      <a:pt x="72" y="7"/>
                    </a:lnTo>
                    <a:lnTo>
                      <a:pt x="63" y="7"/>
                    </a:lnTo>
                    <a:lnTo>
                      <a:pt x="59" y="8"/>
                    </a:lnTo>
                    <a:lnTo>
                      <a:pt x="55" y="9"/>
                    </a:lnTo>
                    <a:lnTo>
                      <a:pt x="53" y="12"/>
                    </a:lnTo>
                    <a:lnTo>
                      <a:pt x="50" y="15"/>
                    </a:lnTo>
                    <a:lnTo>
                      <a:pt x="49" y="20"/>
                    </a:lnTo>
                    <a:lnTo>
                      <a:pt x="49" y="25"/>
                    </a:lnTo>
                    <a:lnTo>
                      <a:pt x="49" y="157"/>
                    </a:lnTo>
                    <a:lnTo>
                      <a:pt x="49" y="162"/>
                    </a:lnTo>
                    <a:lnTo>
                      <a:pt x="50" y="167"/>
                    </a:lnTo>
                    <a:lnTo>
                      <a:pt x="53" y="170"/>
                    </a:lnTo>
                    <a:lnTo>
                      <a:pt x="55" y="173"/>
                    </a:lnTo>
                    <a:lnTo>
                      <a:pt x="59" y="174"/>
                    </a:lnTo>
                    <a:lnTo>
                      <a:pt x="63" y="175"/>
                    </a:lnTo>
                    <a:lnTo>
                      <a:pt x="72" y="175"/>
                    </a:lnTo>
                    <a:lnTo>
                      <a:pt x="72" y="182"/>
                    </a:lnTo>
                    <a:lnTo>
                      <a:pt x="37" y="182"/>
                    </a:lnTo>
                    <a:lnTo>
                      <a:pt x="0" y="182"/>
                    </a:lnTo>
                    <a:lnTo>
                      <a:pt x="0" y="175"/>
                    </a:lnTo>
                    <a:lnTo>
                      <a:pt x="9" y="175"/>
                    </a:lnTo>
                    <a:lnTo>
                      <a:pt x="13" y="174"/>
                    </a:lnTo>
                    <a:lnTo>
                      <a:pt x="17" y="173"/>
                    </a:lnTo>
                    <a:lnTo>
                      <a:pt x="19" y="170"/>
                    </a:lnTo>
                    <a:lnTo>
                      <a:pt x="22" y="167"/>
                    </a:lnTo>
                    <a:lnTo>
                      <a:pt x="23" y="162"/>
                    </a:lnTo>
                    <a:lnTo>
                      <a:pt x="23" y="157"/>
                    </a:lnTo>
                    <a:lnTo>
                      <a:pt x="23"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2" name="Freeform 450"/>
              <p:cNvSpPr>
                <a:spLocks/>
              </p:cNvSpPr>
              <p:nvPr userDrawn="1"/>
            </p:nvSpPr>
            <p:spPr bwMode="auto">
              <a:xfrm>
                <a:off x="385"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w 131"/>
                  <a:gd name="T81" fmla="*/ 0 h 1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1" h="120">
                    <a:moveTo>
                      <a:pt x="17" y="35"/>
                    </a:moveTo>
                    <a:lnTo>
                      <a:pt x="17" y="35"/>
                    </a:lnTo>
                    <a:lnTo>
                      <a:pt x="17" y="29"/>
                    </a:lnTo>
                    <a:lnTo>
                      <a:pt x="15" y="25"/>
                    </a:lnTo>
                    <a:lnTo>
                      <a:pt x="9" y="21"/>
                    </a:lnTo>
                    <a:lnTo>
                      <a:pt x="2" y="19"/>
                    </a:lnTo>
                    <a:lnTo>
                      <a:pt x="2" y="13"/>
                    </a:lnTo>
                    <a:lnTo>
                      <a:pt x="18"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79" y="113"/>
                    </a:lnTo>
                    <a:lnTo>
                      <a:pt x="85" y="113"/>
                    </a:lnTo>
                    <a:lnTo>
                      <a:pt x="88" y="112"/>
                    </a:lnTo>
                    <a:lnTo>
                      <a:pt x="91" y="109"/>
                    </a:lnTo>
                    <a:lnTo>
                      <a:pt x="92" y="104"/>
                    </a:lnTo>
                    <a:lnTo>
                      <a:pt x="92" y="37"/>
                    </a:lnTo>
                    <a:lnTo>
                      <a:pt x="92" y="32"/>
                    </a:lnTo>
                    <a:lnTo>
                      <a:pt x="91" y="28"/>
                    </a:lnTo>
                    <a:lnTo>
                      <a:pt x="88" y="24"/>
                    </a:lnTo>
                    <a:lnTo>
                      <a:pt x="86" y="20"/>
                    </a:lnTo>
                    <a:lnTo>
                      <a:pt x="83" y="17"/>
                    </a:lnTo>
                    <a:lnTo>
                      <a:pt x="78" y="16"/>
                    </a:lnTo>
                    <a:lnTo>
                      <a:pt x="69" y="15"/>
                    </a:lnTo>
                    <a:lnTo>
                      <a:pt x="61" y="16"/>
                    </a:lnTo>
                    <a:lnTo>
                      <a:pt x="53" y="19"/>
                    </a:lnTo>
                    <a:lnTo>
                      <a:pt x="46" y="22"/>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3" name="Freeform 451"/>
              <p:cNvSpPr>
                <a:spLocks/>
              </p:cNvSpPr>
              <p:nvPr userDrawn="1"/>
            </p:nvSpPr>
            <p:spPr bwMode="auto">
              <a:xfrm>
                <a:off x="434" y="284"/>
                <a:ext cx="26" cy="49"/>
              </a:xfrm>
              <a:custGeom>
                <a:avLst/>
                <a:gdLst>
                  <a:gd name="T0" fmla="*/ 0 w 78"/>
                  <a:gd name="T1" fmla="*/ 0 h 146"/>
                  <a:gd name="T2" fmla="*/ 0 w 78"/>
                  <a:gd name="T3" fmla="*/ 0 h 146"/>
                  <a:gd name="T4" fmla="*/ 0 w 78"/>
                  <a:gd name="T5" fmla="*/ 0 h 146"/>
                  <a:gd name="T6" fmla="*/ 0 w 78"/>
                  <a:gd name="T7" fmla="*/ 0 h 146"/>
                  <a:gd name="T8" fmla="*/ 0 w 78"/>
                  <a:gd name="T9" fmla="*/ 0 h 146"/>
                  <a:gd name="T10" fmla="*/ 0 w 78"/>
                  <a:gd name="T11" fmla="*/ 0 h 146"/>
                  <a:gd name="T12" fmla="*/ 0 w 78"/>
                  <a:gd name="T13" fmla="*/ 0 h 146"/>
                  <a:gd name="T14" fmla="*/ 0 w 78"/>
                  <a:gd name="T15" fmla="*/ 0 h 146"/>
                  <a:gd name="T16" fmla="*/ 0 w 78"/>
                  <a:gd name="T17" fmla="*/ 0 h 146"/>
                  <a:gd name="T18" fmla="*/ 0 w 78"/>
                  <a:gd name="T19" fmla="*/ 0 h 146"/>
                  <a:gd name="T20" fmla="*/ 0 w 78"/>
                  <a:gd name="T21" fmla="*/ 0 h 146"/>
                  <a:gd name="T22" fmla="*/ 0 w 78"/>
                  <a:gd name="T23" fmla="*/ 0 h 146"/>
                  <a:gd name="T24" fmla="*/ 0 w 78"/>
                  <a:gd name="T25" fmla="*/ 0 h 146"/>
                  <a:gd name="T26" fmla="*/ 0 w 78"/>
                  <a:gd name="T27" fmla="*/ 0 h 146"/>
                  <a:gd name="T28" fmla="*/ 0 w 78"/>
                  <a:gd name="T29" fmla="*/ 0 h 146"/>
                  <a:gd name="T30" fmla="*/ 0 w 78"/>
                  <a:gd name="T31" fmla="*/ 0 h 146"/>
                  <a:gd name="T32" fmla="*/ 0 w 78"/>
                  <a:gd name="T33" fmla="*/ 0 h 146"/>
                  <a:gd name="T34" fmla="*/ 0 w 78"/>
                  <a:gd name="T35" fmla="*/ 0 h 146"/>
                  <a:gd name="T36" fmla="*/ 0 w 78"/>
                  <a:gd name="T37" fmla="*/ 0 h 146"/>
                  <a:gd name="T38" fmla="*/ 0 w 78"/>
                  <a:gd name="T39" fmla="*/ 0 h 146"/>
                  <a:gd name="T40" fmla="*/ 0 w 78"/>
                  <a:gd name="T41" fmla="*/ 0 h 146"/>
                  <a:gd name="T42" fmla="*/ 0 w 78"/>
                  <a:gd name="T43" fmla="*/ 0 h 146"/>
                  <a:gd name="T44" fmla="*/ 0 w 78"/>
                  <a:gd name="T45" fmla="*/ 0 h 146"/>
                  <a:gd name="T46" fmla="*/ 0 w 78"/>
                  <a:gd name="T47" fmla="*/ 0 h 146"/>
                  <a:gd name="T48" fmla="*/ 0 w 78"/>
                  <a:gd name="T49" fmla="*/ 0 h 146"/>
                  <a:gd name="T50" fmla="*/ 0 w 78"/>
                  <a:gd name="T51" fmla="*/ 0 h 146"/>
                  <a:gd name="T52" fmla="*/ 0 w 78"/>
                  <a:gd name="T53" fmla="*/ 0 h 146"/>
                  <a:gd name="T54" fmla="*/ 0 w 78"/>
                  <a:gd name="T55" fmla="*/ 0 h 146"/>
                  <a:gd name="T56" fmla="*/ 0 w 78"/>
                  <a:gd name="T57" fmla="*/ 0 h 146"/>
                  <a:gd name="T58" fmla="*/ 0 w 78"/>
                  <a:gd name="T59" fmla="*/ 0 h 146"/>
                  <a:gd name="T60" fmla="*/ 0 w 78"/>
                  <a:gd name="T61" fmla="*/ 0 h 146"/>
                  <a:gd name="T62" fmla="*/ 0 w 78"/>
                  <a:gd name="T63" fmla="*/ 0 h 146"/>
                  <a:gd name="T64" fmla="*/ 0 w 78"/>
                  <a:gd name="T65" fmla="*/ 0 h 146"/>
                  <a:gd name="T66" fmla="*/ 0 w 78"/>
                  <a:gd name="T67" fmla="*/ 0 h 146"/>
                  <a:gd name="T68" fmla="*/ 0 w 78"/>
                  <a:gd name="T69" fmla="*/ 0 h 146"/>
                  <a:gd name="T70" fmla="*/ 0 w 78"/>
                  <a:gd name="T71" fmla="*/ 0 h 146"/>
                  <a:gd name="T72" fmla="*/ 0 w 78"/>
                  <a:gd name="T73" fmla="*/ 0 h 146"/>
                  <a:gd name="T74" fmla="*/ 0 w 78"/>
                  <a:gd name="T75" fmla="*/ 0 h 146"/>
                  <a:gd name="T76" fmla="*/ 0 w 78"/>
                  <a:gd name="T77" fmla="*/ 0 h 146"/>
                  <a:gd name="T78" fmla="*/ 0 w 78"/>
                  <a:gd name="T79" fmla="*/ 0 h 146"/>
                  <a:gd name="T80" fmla="*/ 0 w 78"/>
                  <a:gd name="T81" fmla="*/ 0 h 146"/>
                  <a:gd name="T82" fmla="*/ 0 w 78"/>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8" h="146">
                    <a:moveTo>
                      <a:pt x="39" y="109"/>
                    </a:moveTo>
                    <a:lnTo>
                      <a:pt x="39"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2" y="140"/>
                    </a:lnTo>
                    <a:lnTo>
                      <a:pt x="52" y="144"/>
                    </a:lnTo>
                    <a:lnTo>
                      <a:pt x="43" y="146"/>
                    </a:lnTo>
                    <a:lnTo>
                      <a:pt x="36" y="146"/>
                    </a:lnTo>
                    <a:lnTo>
                      <a:pt x="31" y="144"/>
                    </a:lnTo>
                    <a:lnTo>
                      <a:pt x="27" y="142"/>
                    </a:lnTo>
                    <a:lnTo>
                      <a:pt x="23" y="139"/>
                    </a:lnTo>
                    <a:lnTo>
                      <a:pt x="21" y="136"/>
                    </a:lnTo>
                    <a:lnTo>
                      <a:pt x="20" y="131"/>
                    </a:lnTo>
                    <a:lnTo>
                      <a:pt x="18" y="127"/>
                    </a:lnTo>
                    <a:lnTo>
                      <a:pt x="18" y="122"/>
                    </a:lnTo>
                    <a:lnTo>
                      <a:pt x="18" y="41"/>
                    </a:lnTo>
                    <a:lnTo>
                      <a:pt x="0" y="41"/>
                    </a:lnTo>
                    <a:lnTo>
                      <a:pt x="0" y="37"/>
                    </a:lnTo>
                    <a:lnTo>
                      <a:pt x="9" y="29"/>
                    </a:lnTo>
                    <a:lnTo>
                      <a:pt x="18" y="22"/>
                    </a:lnTo>
                    <a:lnTo>
                      <a:pt x="26" y="13"/>
                    </a:lnTo>
                    <a:lnTo>
                      <a:pt x="35" y="0"/>
                    </a:lnTo>
                    <a:lnTo>
                      <a:pt x="39" y="0"/>
                    </a:lnTo>
                    <a:lnTo>
                      <a:pt x="39" y="26"/>
                    </a:lnTo>
                    <a:lnTo>
                      <a:pt x="78" y="26"/>
                    </a:lnTo>
                    <a:lnTo>
                      <a:pt x="78" y="41"/>
                    </a:lnTo>
                    <a:lnTo>
                      <a:pt x="39" y="41"/>
                    </a:lnTo>
                    <a:lnTo>
                      <a:pt x="39"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4" name="Freeform 452"/>
              <p:cNvSpPr>
                <a:spLocks noEditPoints="1"/>
              </p:cNvSpPr>
              <p:nvPr userDrawn="1"/>
            </p:nvSpPr>
            <p:spPr bwMode="auto">
              <a:xfrm>
                <a:off x="463" y="292"/>
                <a:ext cx="33" cy="41"/>
              </a:xfrm>
              <a:custGeom>
                <a:avLst/>
                <a:gdLst>
                  <a:gd name="T0" fmla="*/ 0 w 98"/>
                  <a:gd name="T1" fmla="*/ 0 h 124"/>
                  <a:gd name="T2" fmla="*/ 0 w 98"/>
                  <a:gd name="T3" fmla="*/ 0 h 124"/>
                  <a:gd name="T4" fmla="*/ 0 w 98"/>
                  <a:gd name="T5" fmla="*/ 0 h 124"/>
                  <a:gd name="T6" fmla="*/ 0 w 98"/>
                  <a:gd name="T7" fmla="*/ 0 h 124"/>
                  <a:gd name="T8" fmla="*/ 0 w 98"/>
                  <a:gd name="T9" fmla="*/ 0 h 124"/>
                  <a:gd name="T10" fmla="*/ 0 w 98"/>
                  <a:gd name="T11" fmla="*/ 0 h 124"/>
                  <a:gd name="T12" fmla="*/ 0 w 98"/>
                  <a:gd name="T13" fmla="*/ 0 h 124"/>
                  <a:gd name="T14" fmla="*/ 0 w 98"/>
                  <a:gd name="T15" fmla="*/ 0 h 124"/>
                  <a:gd name="T16" fmla="*/ 0 w 98"/>
                  <a:gd name="T17" fmla="*/ 0 h 124"/>
                  <a:gd name="T18" fmla="*/ 0 w 98"/>
                  <a:gd name="T19" fmla="*/ 0 h 124"/>
                  <a:gd name="T20" fmla="*/ 0 w 98"/>
                  <a:gd name="T21" fmla="*/ 0 h 124"/>
                  <a:gd name="T22" fmla="*/ 0 w 98"/>
                  <a:gd name="T23" fmla="*/ 0 h 124"/>
                  <a:gd name="T24" fmla="*/ 0 w 98"/>
                  <a:gd name="T25" fmla="*/ 0 h 124"/>
                  <a:gd name="T26" fmla="*/ 0 w 98"/>
                  <a:gd name="T27" fmla="*/ 0 h 124"/>
                  <a:gd name="T28" fmla="*/ 0 w 98"/>
                  <a:gd name="T29" fmla="*/ 0 h 124"/>
                  <a:gd name="T30" fmla="*/ 0 w 98"/>
                  <a:gd name="T31" fmla="*/ 0 h 124"/>
                  <a:gd name="T32" fmla="*/ 0 w 98"/>
                  <a:gd name="T33" fmla="*/ 0 h 124"/>
                  <a:gd name="T34" fmla="*/ 0 w 98"/>
                  <a:gd name="T35" fmla="*/ 0 h 124"/>
                  <a:gd name="T36" fmla="*/ 0 w 98"/>
                  <a:gd name="T37" fmla="*/ 0 h 124"/>
                  <a:gd name="T38" fmla="*/ 0 w 98"/>
                  <a:gd name="T39" fmla="*/ 0 h 124"/>
                  <a:gd name="T40" fmla="*/ 0 w 98"/>
                  <a:gd name="T41" fmla="*/ 0 h 124"/>
                  <a:gd name="T42" fmla="*/ 0 w 98"/>
                  <a:gd name="T43" fmla="*/ 0 h 124"/>
                  <a:gd name="T44" fmla="*/ 0 w 98"/>
                  <a:gd name="T45" fmla="*/ 0 h 124"/>
                  <a:gd name="T46" fmla="*/ 0 w 98"/>
                  <a:gd name="T47" fmla="*/ 0 h 124"/>
                  <a:gd name="T48" fmla="*/ 0 w 98"/>
                  <a:gd name="T49" fmla="*/ 0 h 124"/>
                  <a:gd name="T50" fmla="*/ 0 w 98"/>
                  <a:gd name="T51" fmla="*/ 0 h 124"/>
                  <a:gd name="T52" fmla="*/ 0 w 98"/>
                  <a:gd name="T53" fmla="*/ 0 h 124"/>
                  <a:gd name="T54" fmla="*/ 0 w 98"/>
                  <a:gd name="T55" fmla="*/ 0 h 124"/>
                  <a:gd name="T56" fmla="*/ 0 w 98"/>
                  <a:gd name="T57" fmla="*/ 0 h 124"/>
                  <a:gd name="T58" fmla="*/ 0 w 98"/>
                  <a:gd name="T59" fmla="*/ 0 h 124"/>
                  <a:gd name="T60" fmla="*/ 0 w 98"/>
                  <a:gd name="T61" fmla="*/ 0 h 124"/>
                  <a:gd name="T62" fmla="*/ 0 w 98"/>
                  <a:gd name="T63" fmla="*/ 0 h 124"/>
                  <a:gd name="T64" fmla="*/ 0 w 98"/>
                  <a:gd name="T65" fmla="*/ 0 h 124"/>
                  <a:gd name="T66" fmla="*/ 0 w 98"/>
                  <a:gd name="T67" fmla="*/ 0 h 124"/>
                  <a:gd name="T68" fmla="*/ 0 w 98"/>
                  <a:gd name="T69" fmla="*/ 0 h 124"/>
                  <a:gd name="T70" fmla="*/ 0 w 98"/>
                  <a:gd name="T71" fmla="*/ 0 h 124"/>
                  <a:gd name="T72" fmla="*/ 0 w 98"/>
                  <a:gd name="T73" fmla="*/ 0 h 124"/>
                  <a:gd name="T74" fmla="*/ 0 w 98"/>
                  <a:gd name="T75" fmla="*/ 0 h 124"/>
                  <a:gd name="T76" fmla="*/ 0 w 98"/>
                  <a:gd name="T77" fmla="*/ 0 h 124"/>
                  <a:gd name="T78" fmla="*/ 0 w 98"/>
                  <a:gd name="T79" fmla="*/ 0 h 124"/>
                  <a:gd name="T80" fmla="*/ 0 w 98"/>
                  <a:gd name="T81" fmla="*/ 0 h 124"/>
                  <a:gd name="T82" fmla="*/ 0 w 98"/>
                  <a:gd name="T83" fmla="*/ 0 h 124"/>
                  <a:gd name="T84" fmla="*/ 0 w 98"/>
                  <a:gd name="T85" fmla="*/ 0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8" h="124">
                    <a:moveTo>
                      <a:pt x="21" y="48"/>
                    </a:moveTo>
                    <a:lnTo>
                      <a:pt x="21" y="48"/>
                    </a:lnTo>
                    <a:lnTo>
                      <a:pt x="21" y="54"/>
                    </a:lnTo>
                    <a:lnTo>
                      <a:pt x="21" y="63"/>
                    </a:lnTo>
                    <a:lnTo>
                      <a:pt x="22" y="72"/>
                    </a:lnTo>
                    <a:lnTo>
                      <a:pt x="25" y="81"/>
                    </a:lnTo>
                    <a:lnTo>
                      <a:pt x="28" y="89"/>
                    </a:lnTo>
                    <a:lnTo>
                      <a:pt x="34" y="95"/>
                    </a:lnTo>
                    <a:lnTo>
                      <a:pt x="39" y="100"/>
                    </a:lnTo>
                    <a:lnTo>
                      <a:pt x="45" y="104"/>
                    </a:lnTo>
                    <a:lnTo>
                      <a:pt x="52" y="107"/>
                    </a:lnTo>
                    <a:lnTo>
                      <a:pt x="60" y="108"/>
                    </a:lnTo>
                    <a:lnTo>
                      <a:pt x="70" y="107"/>
                    </a:lnTo>
                    <a:lnTo>
                      <a:pt x="79" y="103"/>
                    </a:lnTo>
                    <a:lnTo>
                      <a:pt x="87" y="98"/>
                    </a:lnTo>
                    <a:lnTo>
                      <a:pt x="95" y="91"/>
                    </a:lnTo>
                    <a:lnTo>
                      <a:pt x="98" y="94"/>
                    </a:lnTo>
                    <a:lnTo>
                      <a:pt x="89" y="105"/>
                    </a:lnTo>
                    <a:lnTo>
                      <a:pt x="78" y="114"/>
                    </a:lnTo>
                    <a:lnTo>
                      <a:pt x="71" y="118"/>
                    </a:lnTo>
                    <a:lnTo>
                      <a:pt x="65" y="121"/>
                    </a:lnTo>
                    <a:lnTo>
                      <a:pt x="58" y="124"/>
                    </a:lnTo>
                    <a:lnTo>
                      <a:pt x="51" y="124"/>
                    </a:lnTo>
                    <a:lnTo>
                      <a:pt x="43" y="124"/>
                    </a:lnTo>
                    <a:lnTo>
                      <a:pt x="36" y="122"/>
                    </a:lnTo>
                    <a:lnTo>
                      <a:pt x="30" y="120"/>
                    </a:lnTo>
                    <a:lnTo>
                      <a:pt x="25" y="117"/>
                    </a:lnTo>
                    <a:lnTo>
                      <a:pt x="17" y="111"/>
                    </a:lnTo>
                    <a:lnTo>
                      <a:pt x="10" y="102"/>
                    </a:lnTo>
                    <a:lnTo>
                      <a:pt x="5" y="92"/>
                    </a:lnTo>
                    <a:lnTo>
                      <a:pt x="3" y="83"/>
                    </a:lnTo>
                    <a:lnTo>
                      <a:pt x="1" y="74"/>
                    </a:lnTo>
                    <a:lnTo>
                      <a:pt x="0" y="67"/>
                    </a:lnTo>
                    <a:lnTo>
                      <a:pt x="1" y="57"/>
                    </a:lnTo>
                    <a:lnTo>
                      <a:pt x="3" y="50"/>
                    </a:lnTo>
                    <a:lnTo>
                      <a:pt x="4" y="42"/>
                    </a:lnTo>
                    <a:lnTo>
                      <a:pt x="6" y="35"/>
                    </a:lnTo>
                    <a:lnTo>
                      <a:pt x="13" y="24"/>
                    </a:lnTo>
                    <a:lnTo>
                      <a:pt x="19" y="15"/>
                    </a:lnTo>
                    <a:lnTo>
                      <a:pt x="28" y="8"/>
                    </a:lnTo>
                    <a:lnTo>
                      <a:pt x="38" y="4"/>
                    </a:lnTo>
                    <a:lnTo>
                      <a:pt x="45" y="2"/>
                    </a:lnTo>
                    <a:lnTo>
                      <a:pt x="53" y="0"/>
                    </a:lnTo>
                    <a:lnTo>
                      <a:pt x="61" y="2"/>
                    </a:lnTo>
                    <a:lnTo>
                      <a:pt x="69" y="3"/>
                    </a:lnTo>
                    <a:lnTo>
                      <a:pt x="76" y="7"/>
                    </a:lnTo>
                    <a:lnTo>
                      <a:pt x="83" y="11"/>
                    </a:lnTo>
                    <a:lnTo>
                      <a:pt x="89" y="16"/>
                    </a:lnTo>
                    <a:lnTo>
                      <a:pt x="93" y="24"/>
                    </a:lnTo>
                    <a:lnTo>
                      <a:pt x="96" y="32"/>
                    </a:lnTo>
                    <a:lnTo>
                      <a:pt x="97" y="42"/>
                    </a:lnTo>
                    <a:lnTo>
                      <a:pt x="97" y="46"/>
                    </a:lnTo>
                    <a:lnTo>
                      <a:pt x="95" y="48"/>
                    </a:lnTo>
                    <a:lnTo>
                      <a:pt x="21" y="48"/>
                    </a:lnTo>
                    <a:close/>
                    <a:moveTo>
                      <a:pt x="67" y="39"/>
                    </a:moveTo>
                    <a:lnTo>
                      <a:pt x="67" y="39"/>
                    </a:lnTo>
                    <a:lnTo>
                      <a:pt x="71" y="39"/>
                    </a:lnTo>
                    <a:lnTo>
                      <a:pt x="74" y="38"/>
                    </a:lnTo>
                    <a:lnTo>
                      <a:pt x="75" y="35"/>
                    </a:lnTo>
                    <a:lnTo>
                      <a:pt x="75" y="33"/>
                    </a:lnTo>
                    <a:lnTo>
                      <a:pt x="74" y="28"/>
                    </a:lnTo>
                    <a:lnTo>
                      <a:pt x="74" y="24"/>
                    </a:lnTo>
                    <a:lnTo>
                      <a:pt x="71" y="20"/>
                    </a:lnTo>
                    <a:lnTo>
                      <a:pt x="69" y="16"/>
                    </a:lnTo>
                    <a:lnTo>
                      <a:pt x="66" y="13"/>
                    </a:lnTo>
                    <a:lnTo>
                      <a:pt x="62" y="11"/>
                    </a:lnTo>
                    <a:lnTo>
                      <a:pt x="57" y="10"/>
                    </a:lnTo>
                    <a:lnTo>
                      <a:pt x="52" y="10"/>
                    </a:lnTo>
                    <a:lnTo>
                      <a:pt x="47" y="10"/>
                    </a:lnTo>
                    <a:lnTo>
                      <a:pt x="41" y="11"/>
                    </a:lnTo>
                    <a:lnTo>
                      <a:pt x="36" y="13"/>
                    </a:lnTo>
                    <a:lnTo>
                      <a:pt x="32" y="17"/>
                    </a:lnTo>
                    <a:lnTo>
                      <a:pt x="28" y="21"/>
                    </a:lnTo>
                    <a:lnTo>
                      <a:pt x="26" y="26"/>
                    </a:lnTo>
                    <a:lnTo>
                      <a:pt x="23" y="33"/>
                    </a:lnTo>
                    <a:lnTo>
                      <a:pt x="22" y="39"/>
                    </a:lnTo>
                    <a:lnTo>
                      <a:pt x="67"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5" name="Freeform 453"/>
              <p:cNvSpPr>
                <a:spLocks/>
              </p:cNvSpPr>
              <p:nvPr userDrawn="1"/>
            </p:nvSpPr>
            <p:spPr bwMode="auto">
              <a:xfrm>
                <a:off x="501" y="292"/>
                <a:ext cx="29" cy="40"/>
              </a:xfrm>
              <a:custGeom>
                <a:avLst/>
                <a:gdLst>
                  <a:gd name="T0" fmla="*/ 0 w 89"/>
                  <a:gd name="T1" fmla="*/ 0 h 120"/>
                  <a:gd name="T2" fmla="*/ 0 w 89"/>
                  <a:gd name="T3" fmla="*/ 0 h 120"/>
                  <a:gd name="T4" fmla="*/ 0 w 89"/>
                  <a:gd name="T5" fmla="*/ 0 h 120"/>
                  <a:gd name="T6" fmla="*/ 0 w 89"/>
                  <a:gd name="T7" fmla="*/ 0 h 120"/>
                  <a:gd name="T8" fmla="*/ 0 w 89"/>
                  <a:gd name="T9" fmla="*/ 0 h 120"/>
                  <a:gd name="T10" fmla="*/ 0 w 89"/>
                  <a:gd name="T11" fmla="*/ 0 h 120"/>
                  <a:gd name="T12" fmla="*/ 0 w 89"/>
                  <a:gd name="T13" fmla="*/ 0 h 120"/>
                  <a:gd name="T14" fmla="*/ 0 w 89"/>
                  <a:gd name="T15" fmla="*/ 0 h 120"/>
                  <a:gd name="T16" fmla="*/ 0 w 89"/>
                  <a:gd name="T17" fmla="*/ 0 h 120"/>
                  <a:gd name="T18" fmla="*/ 0 w 89"/>
                  <a:gd name="T19" fmla="*/ 0 h 120"/>
                  <a:gd name="T20" fmla="*/ 0 w 89"/>
                  <a:gd name="T21" fmla="*/ 0 h 120"/>
                  <a:gd name="T22" fmla="*/ 0 w 89"/>
                  <a:gd name="T23" fmla="*/ 0 h 120"/>
                  <a:gd name="T24" fmla="*/ 0 w 89"/>
                  <a:gd name="T25" fmla="*/ 0 h 120"/>
                  <a:gd name="T26" fmla="*/ 0 w 89"/>
                  <a:gd name="T27" fmla="*/ 0 h 120"/>
                  <a:gd name="T28" fmla="*/ 0 w 89"/>
                  <a:gd name="T29" fmla="*/ 0 h 120"/>
                  <a:gd name="T30" fmla="*/ 0 w 89"/>
                  <a:gd name="T31" fmla="*/ 0 h 120"/>
                  <a:gd name="T32" fmla="*/ 0 w 89"/>
                  <a:gd name="T33" fmla="*/ 0 h 120"/>
                  <a:gd name="T34" fmla="*/ 0 w 89"/>
                  <a:gd name="T35" fmla="*/ 0 h 120"/>
                  <a:gd name="T36" fmla="*/ 0 w 89"/>
                  <a:gd name="T37" fmla="*/ 0 h 120"/>
                  <a:gd name="T38" fmla="*/ 0 w 89"/>
                  <a:gd name="T39" fmla="*/ 0 h 120"/>
                  <a:gd name="T40" fmla="*/ 0 w 89"/>
                  <a:gd name="T41" fmla="*/ 0 h 120"/>
                  <a:gd name="T42" fmla="*/ 0 w 89"/>
                  <a:gd name="T43" fmla="*/ 0 h 120"/>
                  <a:gd name="T44" fmla="*/ 0 w 89"/>
                  <a:gd name="T45" fmla="*/ 0 h 120"/>
                  <a:gd name="T46" fmla="*/ 0 w 89"/>
                  <a:gd name="T47" fmla="*/ 0 h 120"/>
                  <a:gd name="T48" fmla="*/ 0 w 89"/>
                  <a:gd name="T49" fmla="*/ 0 h 120"/>
                  <a:gd name="T50" fmla="*/ 0 w 89"/>
                  <a:gd name="T51" fmla="*/ 0 h 120"/>
                  <a:gd name="T52" fmla="*/ 0 w 89"/>
                  <a:gd name="T53" fmla="*/ 0 h 120"/>
                  <a:gd name="T54" fmla="*/ 0 w 89"/>
                  <a:gd name="T55" fmla="*/ 0 h 120"/>
                  <a:gd name="T56" fmla="*/ 0 w 89"/>
                  <a:gd name="T57" fmla="*/ 0 h 120"/>
                  <a:gd name="T58" fmla="*/ 0 w 89"/>
                  <a:gd name="T59" fmla="*/ 0 h 120"/>
                  <a:gd name="T60" fmla="*/ 0 w 89"/>
                  <a:gd name="T61" fmla="*/ 0 h 120"/>
                  <a:gd name="T62" fmla="*/ 0 w 89"/>
                  <a:gd name="T63" fmla="*/ 0 h 1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9" h="120">
                    <a:moveTo>
                      <a:pt x="0" y="113"/>
                    </a:moveTo>
                    <a:lnTo>
                      <a:pt x="8" y="113"/>
                    </a:lnTo>
                    <a:lnTo>
                      <a:pt x="13" y="113"/>
                    </a:lnTo>
                    <a:lnTo>
                      <a:pt x="17" y="112"/>
                    </a:lnTo>
                    <a:lnTo>
                      <a:pt x="19" y="109"/>
                    </a:lnTo>
                    <a:lnTo>
                      <a:pt x="19" y="104"/>
                    </a:lnTo>
                    <a:lnTo>
                      <a:pt x="19" y="32"/>
                    </a:lnTo>
                    <a:lnTo>
                      <a:pt x="19" y="29"/>
                    </a:lnTo>
                    <a:lnTo>
                      <a:pt x="18" y="26"/>
                    </a:lnTo>
                    <a:lnTo>
                      <a:pt x="14" y="22"/>
                    </a:lnTo>
                    <a:lnTo>
                      <a:pt x="6" y="20"/>
                    </a:lnTo>
                    <a:lnTo>
                      <a:pt x="6" y="16"/>
                    </a:lnTo>
                    <a:lnTo>
                      <a:pt x="28" y="6"/>
                    </a:lnTo>
                    <a:lnTo>
                      <a:pt x="37" y="0"/>
                    </a:lnTo>
                    <a:lnTo>
                      <a:pt x="40" y="2"/>
                    </a:lnTo>
                    <a:lnTo>
                      <a:pt x="40" y="4"/>
                    </a:lnTo>
                    <a:lnTo>
                      <a:pt x="40" y="28"/>
                    </a:lnTo>
                    <a:lnTo>
                      <a:pt x="41" y="28"/>
                    </a:lnTo>
                    <a:lnTo>
                      <a:pt x="46" y="19"/>
                    </a:lnTo>
                    <a:lnTo>
                      <a:pt x="54" y="11"/>
                    </a:lnTo>
                    <a:lnTo>
                      <a:pt x="58" y="7"/>
                    </a:lnTo>
                    <a:lnTo>
                      <a:pt x="63" y="3"/>
                    </a:lnTo>
                    <a:lnTo>
                      <a:pt x="68" y="2"/>
                    </a:lnTo>
                    <a:lnTo>
                      <a:pt x="74" y="0"/>
                    </a:lnTo>
                    <a:lnTo>
                      <a:pt x="79" y="2"/>
                    </a:lnTo>
                    <a:lnTo>
                      <a:pt x="84" y="4"/>
                    </a:lnTo>
                    <a:lnTo>
                      <a:pt x="88" y="8"/>
                    </a:lnTo>
                    <a:lnTo>
                      <a:pt x="89" y="11"/>
                    </a:lnTo>
                    <a:lnTo>
                      <a:pt x="89" y="15"/>
                    </a:lnTo>
                    <a:lnTo>
                      <a:pt x="88" y="20"/>
                    </a:lnTo>
                    <a:lnTo>
                      <a:pt x="85" y="24"/>
                    </a:lnTo>
                    <a:lnTo>
                      <a:pt x="81" y="26"/>
                    </a:lnTo>
                    <a:lnTo>
                      <a:pt x="76" y="28"/>
                    </a:lnTo>
                    <a:lnTo>
                      <a:pt x="72" y="26"/>
                    </a:lnTo>
                    <a:lnTo>
                      <a:pt x="68" y="25"/>
                    </a:lnTo>
                    <a:lnTo>
                      <a:pt x="65" y="22"/>
                    </a:lnTo>
                    <a:lnTo>
                      <a:pt x="59" y="21"/>
                    </a:lnTo>
                    <a:lnTo>
                      <a:pt x="54" y="22"/>
                    </a:lnTo>
                    <a:lnTo>
                      <a:pt x="48" y="26"/>
                    </a:lnTo>
                    <a:lnTo>
                      <a:pt x="45" y="29"/>
                    </a:lnTo>
                    <a:lnTo>
                      <a:pt x="43" y="33"/>
                    </a:lnTo>
                    <a:lnTo>
                      <a:pt x="41" y="38"/>
                    </a:lnTo>
                    <a:lnTo>
                      <a:pt x="40" y="43"/>
                    </a:lnTo>
                    <a:lnTo>
                      <a:pt x="40" y="104"/>
                    </a:lnTo>
                    <a:lnTo>
                      <a:pt x="41" y="109"/>
                    </a:lnTo>
                    <a:lnTo>
                      <a:pt x="44" y="112"/>
                    </a:lnTo>
                    <a:lnTo>
                      <a:pt x="48" y="113"/>
                    </a:lnTo>
                    <a:lnTo>
                      <a:pt x="53" y="113"/>
                    </a:lnTo>
                    <a:lnTo>
                      <a:pt x="67" y="113"/>
                    </a:lnTo>
                    <a:lnTo>
                      <a:pt x="67" y="120"/>
                    </a:lnTo>
                    <a:lnTo>
                      <a:pt x="31" y="120"/>
                    </a:lnTo>
                    <a:lnTo>
                      <a:pt x="0" y="120"/>
                    </a:lnTo>
                    <a:lnTo>
                      <a:pt x="0" y="1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6" name="Freeform 454"/>
              <p:cNvSpPr>
                <a:spLocks/>
              </p:cNvSpPr>
              <p:nvPr userDrawn="1"/>
            </p:nvSpPr>
            <p:spPr bwMode="auto">
              <a:xfrm>
                <a:off x="536"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6" y="29"/>
                    </a:lnTo>
                    <a:lnTo>
                      <a:pt x="14" y="25"/>
                    </a:lnTo>
                    <a:lnTo>
                      <a:pt x="9" y="21"/>
                    </a:lnTo>
                    <a:lnTo>
                      <a:pt x="1" y="19"/>
                    </a:lnTo>
                    <a:lnTo>
                      <a:pt x="1" y="13"/>
                    </a:lnTo>
                    <a:lnTo>
                      <a:pt x="18" y="8"/>
                    </a:lnTo>
                    <a:lnTo>
                      <a:pt x="36" y="0"/>
                    </a:lnTo>
                    <a:lnTo>
                      <a:pt x="38" y="2"/>
                    </a:lnTo>
                    <a:lnTo>
                      <a:pt x="38" y="3"/>
                    </a:lnTo>
                    <a:lnTo>
                      <a:pt x="38" y="20"/>
                    </a:lnTo>
                    <a:lnTo>
                      <a:pt x="48" y="12"/>
                    </a:lnTo>
                    <a:lnTo>
                      <a:pt x="60" y="7"/>
                    </a:lnTo>
                    <a:lnTo>
                      <a:pt x="70" y="2"/>
                    </a:lnTo>
                    <a:lnTo>
                      <a:pt x="77" y="0"/>
                    </a:lnTo>
                    <a:lnTo>
                      <a:pt x="83" y="0"/>
                    </a:lnTo>
                    <a:lnTo>
                      <a:pt x="91" y="2"/>
                    </a:lnTo>
                    <a:lnTo>
                      <a:pt x="97" y="3"/>
                    </a:lnTo>
                    <a:lnTo>
                      <a:pt x="102" y="7"/>
                    </a:lnTo>
                    <a:lnTo>
                      <a:pt x="106"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2" y="120"/>
                    </a:lnTo>
                    <a:lnTo>
                      <a:pt x="75" y="120"/>
                    </a:lnTo>
                    <a:lnTo>
                      <a:pt x="75" y="113"/>
                    </a:lnTo>
                    <a:lnTo>
                      <a:pt x="79" y="113"/>
                    </a:lnTo>
                    <a:lnTo>
                      <a:pt x="84" y="113"/>
                    </a:lnTo>
                    <a:lnTo>
                      <a:pt x="88" y="112"/>
                    </a:lnTo>
                    <a:lnTo>
                      <a:pt x="91" y="109"/>
                    </a:lnTo>
                    <a:lnTo>
                      <a:pt x="92" y="104"/>
                    </a:lnTo>
                    <a:lnTo>
                      <a:pt x="92" y="37"/>
                    </a:lnTo>
                    <a:lnTo>
                      <a:pt x="92" y="32"/>
                    </a:lnTo>
                    <a:lnTo>
                      <a:pt x="91" y="28"/>
                    </a:lnTo>
                    <a:lnTo>
                      <a:pt x="88" y="24"/>
                    </a:lnTo>
                    <a:lnTo>
                      <a:pt x="86" y="20"/>
                    </a:lnTo>
                    <a:lnTo>
                      <a:pt x="82" y="17"/>
                    </a:lnTo>
                    <a:lnTo>
                      <a:pt x="78" y="16"/>
                    </a:lnTo>
                    <a:lnTo>
                      <a:pt x="67" y="15"/>
                    </a:lnTo>
                    <a:lnTo>
                      <a:pt x="61" y="16"/>
                    </a:lnTo>
                    <a:lnTo>
                      <a:pt x="53" y="19"/>
                    </a:lnTo>
                    <a:lnTo>
                      <a:pt x="38" y="28"/>
                    </a:lnTo>
                    <a:lnTo>
                      <a:pt x="38" y="104"/>
                    </a:lnTo>
                    <a:lnTo>
                      <a:pt x="39" y="109"/>
                    </a:lnTo>
                    <a:lnTo>
                      <a:pt x="42" y="112"/>
                    </a:lnTo>
                    <a:lnTo>
                      <a:pt x="45" y="113"/>
                    </a:lnTo>
                    <a:lnTo>
                      <a:pt x="51" y="113"/>
                    </a:lnTo>
                    <a:lnTo>
                      <a:pt x="56" y="113"/>
                    </a:lnTo>
                    <a:lnTo>
                      <a:pt x="56" y="120"/>
                    </a:lnTo>
                    <a:lnTo>
                      <a:pt x="27"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7" name="Freeform 455"/>
              <p:cNvSpPr>
                <a:spLocks noEditPoints="1"/>
              </p:cNvSpPr>
              <p:nvPr userDrawn="1"/>
            </p:nvSpPr>
            <p:spPr bwMode="auto">
              <a:xfrm>
                <a:off x="582" y="292"/>
                <a:ext cx="37" cy="41"/>
              </a:xfrm>
              <a:custGeom>
                <a:avLst/>
                <a:gdLst>
                  <a:gd name="T0" fmla="*/ 0 w 111"/>
                  <a:gd name="T1" fmla="*/ 0 h 124"/>
                  <a:gd name="T2" fmla="*/ 0 w 111"/>
                  <a:gd name="T3" fmla="*/ 0 h 124"/>
                  <a:gd name="T4" fmla="*/ 0 w 111"/>
                  <a:gd name="T5" fmla="*/ 0 h 124"/>
                  <a:gd name="T6" fmla="*/ 0 w 111"/>
                  <a:gd name="T7" fmla="*/ 0 h 124"/>
                  <a:gd name="T8" fmla="*/ 0 w 111"/>
                  <a:gd name="T9" fmla="*/ 0 h 124"/>
                  <a:gd name="T10" fmla="*/ 0 w 111"/>
                  <a:gd name="T11" fmla="*/ 0 h 124"/>
                  <a:gd name="T12" fmla="*/ 0 w 111"/>
                  <a:gd name="T13" fmla="*/ 0 h 124"/>
                  <a:gd name="T14" fmla="*/ 0 w 111"/>
                  <a:gd name="T15" fmla="*/ 0 h 124"/>
                  <a:gd name="T16" fmla="*/ 0 w 111"/>
                  <a:gd name="T17" fmla="*/ 0 h 124"/>
                  <a:gd name="T18" fmla="*/ 0 w 111"/>
                  <a:gd name="T19" fmla="*/ 0 h 124"/>
                  <a:gd name="T20" fmla="*/ 0 w 111"/>
                  <a:gd name="T21" fmla="*/ 0 h 124"/>
                  <a:gd name="T22" fmla="*/ 0 w 111"/>
                  <a:gd name="T23" fmla="*/ 0 h 124"/>
                  <a:gd name="T24" fmla="*/ 0 w 111"/>
                  <a:gd name="T25" fmla="*/ 0 h 124"/>
                  <a:gd name="T26" fmla="*/ 0 w 111"/>
                  <a:gd name="T27" fmla="*/ 0 h 124"/>
                  <a:gd name="T28" fmla="*/ 0 w 111"/>
                  <a:gd name="T29" fmla="*/ 0 h 124"/>
                  <a:gd name="T30" fmla="*/ 0 w 111"/>
                  <a:gd name="T31" fmla="*/ 0 h 124"/>
                  <a:gd name="T32" fmla="*/ 0 w 111"/>
                  <a:gd name="T33" fmla="*/ 0 h 124"/>
                  <a:gd name="T34" fmla="*/ 0 w 111"/>
                  <a:gd name="T35" fmla="*/ 0 h 124"/>
                  <a:gd name="T36" fmla="*/ 0 w 111"/>
                  <a:gd name="T37" fmla="*/ 0 h 124"/>
                  <a:gd name="T38" fmla="*/ 0 w 111"/>
                  <a:gd name="T39" fmla="*/ 0 h 124"/>
                  <a:gd name="T40" fmla="*/ 0 w 111"/>
                  <a:gd name="T41" fmla="*/ 0 h 124"/>
                  <a:gd name="T42" fmla="*/ 0 w 111"/>
                  <a:gd name="T43" fmla="*/ 0 h 124"/>
                  <a:gd name="T44" fmla="*/ 0 w 111"/>
                  <a:gd name="T45" fmla="*/ 0 h 124"/>
                  <a:gd name="T46" fmla="*/ 0 w 111"/>
                  <a:gd name="T47" fmla="*/ 0 h 124"/>
                  <a:gd name="T48" fmla="*/ 0 w 111"/>
                  <a:gd name="T49" fmla="*/ 0 h 124"/>
                  <a:gd name="T50" fmla="*/ 0 w 111"/>
                  <a:gd name="T51" fmla="*/ 0 h 124"/>
                  <a:gd name="T52" fmla="*/ 0 w 111"/>
                  <a:gd name="T53" fmla="*/ 0 h 124"/>
                  <a:gd name="T54" fmla="*/ 0 w 111"/>
                  <a:gd name="T55" fmla="*/ 0 h 124"/>
                  <a:gd name="T56" fmla="*/ 0 w 111"/>
                  <a:gd name="T57" fmla="*/ 0 h 124"/>
                  <a:gd name="T58" fmla="*/ 0 w 111"/>
                  <a:gd name="T59" fmla="*/ 0 h 124"/>
                  <a:gd name="T60" fmla="*/ 0 w 111"/>
                  <a:gd name="T61" fmla="*/ 0 h 124"/>
                  <a:gd name="T62" fmla="*/ 0 w 111"/>
                  <a:gd name="T63" fmla="*/ 0 h 124"/>
                  <a:gd name="T64" fmla="*/ 0 w 111"/>
                  <a:gd name="T65" fmla="*/ 0 h 124"/>
                  <a:gd name="T66" fmla="*/ 0 w 111"/>
                  <a:gd name="T67" fmla="*/ 0 h 124"/>
                  <a:gd name="T68" fmla="*/ 0 w 111"/>
                  <a:gd name="T69" fmla="*/ 0 h 124"/>
                  <a:gd name="T70" fmla="*/ 0 w 111"/>
                  <a:gd name="T71" fmla="*/ 0 h 124"/>
                  <a:gd name="T72" fmla="*/ 0 w 111"/>
                  <a:gd name="T73" fmla="*/ 0 h 124"/>
                  <a:gd name="T74" fmla="*/ 0 w 111"/>
                  <a:gd name="T75" fmla="*/ 0 h 124"/>
                  <a:gd name="T76" fmla="*/ 0 w 111"/>
                  <a:gd name="T77" fmla="*/ 0 h 124"/>
                  <a:gd name="T78" fmla="*/ 0 w 111"/>
                  <a:gd name="T79" fmla="*/ 0 h 124"/>
                  <a:gd name="T80" fmla="*/ 0 w 111"/>
                  <a:gd name="T81" fmla="*/ 0 h 124"/>
                  <a:gd name="T82" fmla="*/ 0 w 111"/>
                  <a:gd name="T83" fmla="*/ 0 h 124"/>
                  <a:gd name="T84" fmla="*/ 0 w 111"/>
                  <a:gd name="T85" fmla="*/ 0 h 124"/>
                  <a:gd name="T86" fmla="*/ 0 w 111"/>
                  <a:gd name="T87" fmla="*/ 0 h 124"/>
                  <a:gd name="T88" fmla="*/ 0 w 111"/>
                  <a:gd name="T89" fmla="*/ 0 h 124"/>
                  <a:gd name="T90" fmla="*/ 0 w 111"/>
                  <a:gd name="T91" fmla="*/ 0 h 124"/>
                  <a:gd name="T92" fmla="*/ 0 w 111"/>
                  <a:gd name="T93" fmla="*/ 0 h 124"/>
                  <a:gd name="T94" fmla="*/ 0 w 111"/>
                  <a:gd name="T95" fmla="*/ 0 h 124"/>
                  <a:gd name="T96" fmla="*/ 0 w 111"/>
                  <a:gd name="T97" fmla="*/ 0 h 124"/>
                  <a:gd name="T98" fmla="*/ 0 w 111"/>
                  <a:gd name="T99" fmla="*/ 0 h 124"/>
                  <a:gd name="T100" fmla="*/ 0 w 111"/>
                  <a:gd name="T101" fmla="*/ 0 h 124"/>
                  <a:gd name="T102" fmla="*/ 0 w 111"/>
                  <a:gd name="T103" fmla="*/ 0 h 124"/>
                  <a:gd name="T104" fmla="*/ 0 w 111"/>
                  <a:gd name="T105" fmla="*/ 0 h 124"/>
                  <a:gd name="T106" fmla="*/ 0 w 111"/>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1" h="124">
                    <a:moveTo>
                      <a:pt x="111" y="109"/>
                    </a:moveTo>
                    <a:lnTo>
                      <a:pt x="111" y="109"/>
                    </a:lnTo>
                    <a:lnTo>
                      <a:pt x="105" y="114"/>
                    </a:lnTo>
                    <a:lnTo>
                      <a:pt x="100" y="120"/>
                    </a:lnTo>
                    <a:lnTo>
                      <a:pt x="92" y="122"/>
                    </a:lnTo>
                    <a:lnTo>
                      <a:pt x="85" y="124"/>
                    </a:lnTo>
                    <a:lnTo>
                      <a:pt x="81" y="124"/>
                    </a:lnTo>
                    <a:lnTo>
                      <a:pt x="78" y="122"/>
                    </a:lnTo>
                    <a:lnTo>
                      <a:pt x="75" y="120"/>
                    </a:lnTo>
                    <a:lnTo>
                      <a:pt x="72" y="118"/>
                    </a:lnTo>
                    <a:lnTo>
                      <a:pt x="70" y="112"/>
                    </a:lnTo>
                    <a:lnTo>
                      <a:pt x="68" y="104"/>
                    </a:lnTo>
                    <a:lnTo>
                      <a:pt x="59" y="112"/>
                    </a:lnTo>
                    <a:lnTo>
                      <a:pt x="50" y="118"/>
                    </a:lnTo>
                    <a:lnTo>
                      <a:pt x="40" y="122"/>
                    </a:lnTo>
                    <a:lnTo>
                      <a:pt x="28" y="124"/>
                    </a:lnTo>
                    <a:lnTo>
                      <a:pt x="23" y="124"/>
                    </a:lnTo>
                    <a:lnTo>
                      <a:pt x="17" y="122"/>
                    </a:lnTo>
                    <a:lnTo>
                      <a:pt x="13" y="120"/>
                    </a:lnTo>
                    <a:lnTo>
                      <a:pt x="8" y="116"/>
                    </a:lnTo>
                    <a:lnTo>
                      <a:pt x="5" y="113"/>
                    </a:lnTo>
                    <a:lnTo>
                      <a:pt x="2" y="108"/>
                    </a:lnTo>
                    <a:lnTo>
                      <a:pt x="1" y="104"/>
                    </a:lnTo>
                    <a:lnTo>
                      <a:pt x="0" y="99"/>
                    </a:lnTo>
                    <a:lnTo>
                      <a:pt x="1" y="91"/>
                    </a:lnTo>
                    <a:lnTo>
                      <a:pt x="4" y="86"/>
                    </a:lnTo>
                    <a:lnTo>
                      <a:pt x="8" y="81"/>
                    </a:lnTo>
                    <a:lnTo>
                      <a:pt x="14" y="76"/>
                    </a:lnTo>
                    <a:lnTo>
                      <a:pt x="22" y="72"/>
                    </a:lnTo>
                    <a:lnTo>
                      <a:pt x="35" y="67"/>
                    </a:lnTo>
                    <a:lnTo>
                      <a:pt x="68" y="55"/>
                    </a:lnTo>
                    <a:lnTo>
                      <a:pt x="68" y="37"/>
                    </a:lnTo>
                    <a:lnTo>
                      <a:pt x="68" y="32"/>
                    </a:lnTo>
                    <a:lnTo>
                      <a:pt x="67" y="28"/>
                    </a:lnTo>
                    <a:lnTo>
                      <a:pt x="65" y="24"/>
                    </a:lnTo>
                    <a:lnTo>
                      <a:pt x="62" y="20"/>
                    </a:lnTo>
                    <a:lnTo>
                      <a:pt x="58" y="19"/>
                    </a:lnTo>
                    <a:lnTo>
                      <a:pt x="54" y="16"/>
                    </a:lnTo>
                    <a:lnTo>
                      <a:pt x="49" y="15"/>
                    </a:lnTo>
                    <a:lnTo>
                      <a:pt x="43" y="15"/>
                    </a:lnTo>
                    <a:lnTo>
                      <a:pt x="35" y="16"/>
                    </a:lnTo>
                    <a:lnTo>
                      <a:pt x="30" y="20"/>
                    </a:lnTo>
                    <a:lnTo>
                      <a:pt x="24" y="25"/>
                    </a:lnTo>
                    <a:lnTo>
                      <a:pt x="23" y="33"/>
                    </a:lnTo>
                    <a:lnTo>
                      <a:pt x="22" y="38"/>
                    </a:lnTo>
                    <a:lnTo>
                      <a:pt x="18" y="41"/>
                    </a:lnTo>
                    <a:lnTo>
                      <a:pt x="14" y="43"/>
                    </a:lnTo>
                    <a:lnTo>
                      <a:pt x="9" y="45"/>
                    </a:lnTo>
                    <a:lnTo>
                      <a:pt x="6" y="43"/>
                    </a:lnTo>
                    <a:lnTo>
                      <a:pt x="5" y="42"/>
                    </a:lnTo>
                    <a:lnTo>
                      <a:pt x="4" y="39"/>
                    </a:lnTo>
                    <a:lnTo>
                      <a:pt x="5" y="34"/>
                    </a:lnTo>
                    <a:lnTo>
                      <a:pt x="6" y="29"/>
                    </a:lnTo>
                    <a:lnTo>
                      <a:pt x="9" y="26"/>
                    </a:lnTo>
                    <a:lnTo>
                      <a:pt x="13" y="22"/>
                    </a:lnTo>
                    <a:lnTo>
                      <a:pt x="22" y="16"/>
                    </a:lnTo>
                    <a:lnTo>
                      <a:pt x="33" y="10"/>
                    </a:lnTo>
                    <a:lnTo>
                      <a:pt x="45" y="3"/>
                    </a:lnTo>
                    <a:lnTo>
                      <a:pt x="50" y="2"/>
                    </a:lnTo>
                    <a:lnTo>
                      <a:pt x="58" y="0"/>
                    </a:lnTo>
                    <a:lnTo>
                      <a:pt x="67" y="2"/>
                    </a:lnTo>
                    <a:lnTo>
                      <a:pt x="78" y="6"/>
                    </a:lnTo>
                    <a:lnTo>
                      <a:pt x="83" y="10"/>
                    </a:lnTo>
                    <a:lnTo>
                      <a:pt x="87" y="13"/>
                    </a:lnTo>
                    <a:lnTo>
                      <a:pt x="88" y="17"/>
                    </a:lnTo>
                    <a:lnTo>
                      <a:pt x="89" y="22"/>
                    </a:lnTo>
                    <a:lnTo>
                      <a:pt x="89" y="95"/>
                    </a:lnTo>
                    <a:lnTo>
                      <a:pt x="91" y="102"/>
                    </a:lnTo>
                    <a:lnTo>
                      <a:pt x="92" y="107"/>
                    </a:lnTo>
                    <a:lnTo>
                      <a:pt x="94" y="109"/>
                    </a:lnTo>
                    <a:lnTo>
                      <a:pt x="98" y="109"/>
                    </a:lnTo>
                    <a:lnTo>
                      <a:pt x="103" y="108"/>
                    </a:lnTo>
                    <a:lnTo>
                      <a:pt x="109" y="105"/>
                    </a:lnTo>
                    <a:lnTo>
                      <a:pt x="111" y="109"/>
                    </a:lnTo>
                    <a:close/>
                    <a:moveTo>
                      <a:pt x="68" y="63"/>
                    </a:moveTo>
                    <a:lnTo>
                      <a:pt x="68" y="63"/>
                    </a:lnTo>
                    <a:lnTo>
                      <a:pt x="56" y="67"/>
                    </a:lnTo>
                    <a:lnTo>
                      <a:pt x="40" y="72"/>
                    </a:lnTo>
                    <a:lnTo>
                      <a:pt x="32" y="76"/>
                    </a:lnTo>
                    <a:lnTo>
                      <a:pt x="27" y="81"/>
                    </a:lnTo>
                    <a:lnTo>
                      <a:pt x="23" y="86"/>
                    </a:lnTo>
                    <a:lnTo>
                      <a:pt x="22" y="90"/>
                    </a:lnTo>
                    <a:lnTo>
                      <a:pt x="22" y="92"/>
                    </a:lnTo>
                    <a:lnTo>
                      <a:pt x="23" y="100"/>
                    </a:lnTo>
                    <a:lnTo>
                      <a:pt x="27" y="105"/>
                    </a:lnTo>
                    <a:lnTo>
                      <a:pt x="32" y="111"/>
                    </a:lnTo>
                    <a:lnTo>
                      <a:pt x="36" y="111"/>
                    </a:lnTo>
                    <a:lnTo>
                      <a:pt x="40" y="112"/>
                    </a:lnTo>
                    <a:lnTo>
                      <a:pt x="48" y="111"/>
                    </a:lnTo>
                    <a:lnTo>
                      <a:pt x="56" y="107"/>
                    </a:lnTo>
                    <a:lnTo>
                      <a:pt x="62" y="102"/>
                    </a:lnTo>
                    <a:lnTo>
                      <a:pt x="68" y="96"/>
                    </a:lnTo>
                    <a:lnTo>
                      <a:pt x="68"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8" name="Freeform 456"/>
              <p:cNvSpPr>
                <a:spLocks/>
              </p:cNvSpPr>
              <p:nvPr userDrawn="1"/>
            </p:nvSpPr>
            <p:spPr bwMode="auto">
              <a:xfrm>
                <a:off x="624" y="284"/>
                <a:ext cx="25"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8" y="116"/>
                    </a:lnTo>
                    <a:lnTo>
                      <a:pt x="39" y="121"/>
                    </a:lnTo>
                    <a:lnTo>
                      <a:pt x="42" y="125"/>
                    </a:lnTo>
                    <a:lnTo>
                      <a:pt x="43" y="127"/>
                    </a:lnTo>
                    <a:lnTo>
                      <a:pt x="49" y="131"/>
                    </a:lnTo>
                    <a:lnTo>
                      <a:pt x="55" y="131"/>
                    </a:lnTo>
                    <a:lnTo>
                      <a:pt x="60" y="131"/>
                    </a:lnTo>
                    <a:lnTo>
                      <a:pt x="64" y="130"/>
                    </a:lnTo>
                    <a:lnTo>
                      <a:pt x="69" y="127"/>
                    </a:lnTo>
                    <a:lnTo>
                      <a:pt x="73" y="125"/>
                    </a:lnTo>
                    <a:lnTo>
                      <a:pt x="77" y="129"/>
                    </a:lnTo>
                    <a:lnTo>
                      <a:pt x="69" y="135"/>
                    </a:lnTo>
                    <a:lnTo>
                      <a:pt x="61" y="140"/>
                    </a:lnTo>
                    <a:lnTo>
                      <a:pt x="52" y="144"/>
                    </a:lnTo>
                    <a:lnTo>
                      <a:pt x="42" y="146"/>
                    </a:lnTo>
                    <a:lnTo>
                      <a:pt x="37" y="146"/>
                    </a:lnTo>
                    <a:lnTo>
                      <a:pt x="31" y="144"/>
                    </a:lnTo>
                    <a:lnTo>
                      <a:pt x="26" y="142"/>
                    </a:lnTo>
                    <a:lnTo>
                      <a:pt x="24" y="139"/>
                    </a:lnTo>
                    <a:lnTo>
                      <a:pt x="21" y="136"/>
                    </a:lnTo>
                    <a:lnTo>
                      <a:pt x="18" y="131"/>
                    </a:lnTo>
                    <a:lnTo>
                      <a:pt x="17" y="127"/>
                    </a:lnTo>
                    <a:lnTo>
                      <a:pt x="17" y="122"/>
                    </a:lnTo>
                    <a:lnTo>
                      <a:pt x="17" y="41"/>
                    </a:lnTo>
                    <a:lnTo>
                      <a:pt x="0" y="41"/>
                    </a:lnTo>
                    <a:lnTo>
                      <a:pt x="0" y="37"/>
                    </a:lnTo>
                    <a:lnTo>
                      <a:pt x="9" y="29"/>
                    </a:lnTo>
                    <a:lnTo>
                      <a:pt x="17"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9" name="Freeform 457"/>
              <p:cNvSpPr>
                <a:spLocks noEditPoints="1"/>
              </p:cNvSpPr>
              <p:nvPr userDrawn="1"/>
            </p:nvSpPr>
            <p:spPr bwMode="auto">
              <a:xfrm>
                <a:off x="656" y="270"/>
                <a:ext cx="19" cy="62"/>
              </a:xfrm>
              <a:custGeom>
                <a:avLst/>
                <a:gdLst>
                  <a:gd name="T0" fmla="*/ 0 w 57"/>
                  <a:gd name="T1" fmla="*/ 0 h 186"/>
                  <a:gd name="T2" fmla="*/ 0 w 57"/>
                  <a:gd name="T3" fmla="*/ 0 h 186"/>
                  <a:gd name="T4" fmla="*/ 0 w 57"/>
                  <a:gd name="T5" fmla="*/ 0 h 186"/>
                  <a:gd name="T6" fmla="*/ 0 w 57"/>
                  <a:gd name="T7" fmla="*/ 0 h 186"/>
                  <a:gd name="T8" fmla="*/ 0 w 57"/>
                  <a:gd name="T9" fmla="*/ 0 h 186"/>
                  <a:gd name="T10" fmla="*/ 0 w 57"/>
                  <a:gd name="T11" fmla="*/ 0 h 186"/>
                  <a:gd name="T12" fmla="*/ 0 w 57"/>
                  <a:gd name="T13" fmla="*/ 0 h 186"/>
                  <a:gd name="T14" fmla="*/ 0 w 57"/>
                  <a:gd name="T15" fmla="*/ 0 h 186"/>
                  <a:gd name="T16" fmla="*/ 0 w 57"/>
                  <a:gd name="T17" fmla="*/ 0 h 186"/>
                  <a:gd name="T18" fmla="*/ 0 w 57"/>
                  <a:gd name="T19" fmla="*/ 0 h 186"/>
                  <a:gd name="T20" fmla="*/ 0 w 57"/>
                  <a:gd name="T21" fmla="*/ 0 h 186"/>
                  <a:gd name="T22" fmla="*/ 0 w 57"/>
                  <a:gd name="T23" fmla="*/ 0 h 186"/>
                  <a:gd name="T24" fmla="*/ 0 w 57"/>
                  <a:gd name="T25" fmla="*/ 0 h 186"/>
                  <a:gd name="T26" fmla="*/ 0 w 57"/>
                  <a:gd name="T27" fmla="*/ 0 h 186"/>
                  <a:gd name="T28" fmla="*/ 0 w 57"/>
                  <a:gd name="T29" fmla="*/ 0 h 186"/>
                  <a:gd name="T30" fmla="*/ 0 w 57"/>
                  <a:gd name="T31" fmla="*/ 0 h 186"/>
                  <a:gd name="T32" fmla="*/ 0 w 57"/>
                  <a:gd name="T33" fmla="*/ 0 h 186"/>
                  <a:gd name="T34" fmla="*/ 0 w 57"/>
                  <a:gd name="T35" fmla="*/ 0 h 186"/>
                  <a:gd name="T36" fmla="*/ 0 w 57"/>
                  <a:gd name="T37" fmla="*/ 0 h 186"/>
                  <a:gd name="T38" fmla="*/ 0 w 57"/>
                  <a:gd name="T39" fmla="*/ 0 h 186"/>
                  <a:gd name="T40" fmla="*/ 0 w 57"/>
                  <a:gd name="T41" fmla="*/ 0 h 186"/>
                  <a:gd name="T42" fmla="*/ 0 w 57"/>
                  <a:gd name="T43" fmla="*/ 0 h 186"/>
                  <a:gd name="T44" fmla="*/ 0 w 57"/>
                  <a:gd name="T45" fmla="*/ 0 h 186"/>
                  <a:gd name="T46" fmla="*/ 0 w 57"/>
                  <a:gd name="T47" fmla="*/ 0 h 186"/>
                  <a:gd name="T48" fmla="*/ 0 w 57"/>
                  <a:gd name="T49" fmla="*/ 0 h 186"/>
                  <a:gd name="T50" fmla="*/ 0 w 57"/>
                  <a:gd name="T51" fmla="*/ 0 h 186"/>
                  <a:gd name="T52" fmla="*/ 0 w 57"/>
                  <a:gd name="T53" fmla="*/ 0 h 186"/>
                  <a:gd name="T54" fmla="*/ 0 w 57"/>
                  <a:gd name="T55" fmla="*/ 0 h 186"/>
                  <a:gd name="T56" fmla="*/ 0 w 57"/>
                  <a:gd name="T57" fmla="*/ 0 h 186"/>
                  <a:gd name="T58" fmla="*/ 0 w 57"/>
                  <a:gd name="T59" fmla="*/ 0 h 186"/>
                  <a:gd name="T60" fmla="*/ 0 w 57"/>
                  <a:gd name="T61" fmla="*/ 0 h 186"/>
                  <a:gd name="T62" fmla="*/ 0 w 57"/>
                  <a:gd name="T63" fmla="*/ 0 h 186"/>
                  <a:gd name="T64" fmla="*/ 0 w 57"/>
                  <a:gd name="T65" fmla="*/ 0 h 186"/>
                  <a:gd name="T66" fmla="*/ 0 w 57"/>
                  <a:gd name="T67" fmla="*/ 0 h 186"/>
                  <a:gd name="T68" fmla="*/ 0 w 57"/>
                  <a:gd name="T69" fmla="*/ 0 h 186"/>
                  <a:gd name="T70" fmla="*/ 0 w 57"/>
                  <a:gd name="T71" fmla="*/ 0 h 186"/>
                  <a:gd name="T72" fmla="*/ 0 w 57"/>
                  <a:gd name="T73" fmla="*/ 0 h 186"/>
                  <a:gd name="T74" fmla="*/ 0 w 57"/>
                  <a:gd name="T75" fmla="*/ 0 h 186"/>
                  <a:gd name="T76" fmla="*/ 0 w 57"/>
                  <a:gd name="T77" fmla="*/ 0 h 186"/>
                  <a:gd name="T78" fmla="*/ 0 w 57"/>
                  <a:gd name="T79" fmla="*/ 0 h 186"/>
                  <a:gd name="T80" fmla="*/ 0 w 57"/>
                  <a:gd name="T81" fmla="*/ 0 h 186"/>
                  <a:gd name="T82" fmla="*/ 0 w 57"/>
                  <a:gd name="T83" fmla="*/ 0 h 186"/>
                  <a:gd name="T84" fmla="*/ 0 w 57"/>
                  <a:gd name="T85" fmla="*/ 0 h 186"/>
                  <a:gd name="T86" fmla="*/ 0 w 57"/>
                  <a:gd name="T87" fmla="*/ 0 h 186"/>
                  <a:gd name="T88" fmla="*/ 0 w 57"/>
                  <a:gd name="T89" fmla="*/ 0 h 186"/>
                  <a:gd name="T90" fmla="*/ 0 w 57"/>
                  <a:gd name="T91" fmla="*/ 0 h 186"/>
                  <a:gd name="T92" fmla="*/ 0 w 57"/>
                  <a:gd name="T93" fmla="*/ 0 h 186"/>
                  <a:gd name="T94" fmla="*/ 0 w 57"/>
                  <a:gd name="T95" fmla="*/ 0 h 186"/>
                  <a:gd name="T96" fmla="*/ 0 w 57"/>
                  <a:gd name="T97" fmla="*/ 0 h 186"/>
                  <a:gd name="T98" fmla="*/ 0 w 57"/>
                  <a:gd name="T99" fmla="*/ 0 h 186"/>
                  <a:gd name="T100" fmla="*/ 0 w 57"/>
                  <a:gd name="T101" fmla="*/ 0 h 186"/>
                  <a:gd name="T102" fmla="*/ 0 w 57"/>
                  <a:gd name="T103" fmla="*/ 0 h 186"/>
                  <a:gd name="T104" fmla="*/ 0 w 57"/>
                  <a:gd name="T105" fmla="*/ 0 h 186"/>
                  <a:gd name="T106" fmla="*/ 0 w 57"/>
                  <a:gd name="T107" fmla="*/ 0 h 186"/>
                  <a:gd name="T108" fmla="*/ 0 w 57"/>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7" h="186">
                    <a:moveTo>
                      <a:pt x="0" y="179"/>
                    </a:moveTo>
                    <a:lnTo>
                      <a:pt x="6" y="179"/>
                    </a:lnTo>
                    <a:lnTo>
                      <a:pt x="11" y="179"/>
                    </a:lnTo>
                    <a:lnTo>
                      <a:pt x="15" y="178"/>
                    </a:lnTo>
                    <a:lnTo>
                      <a:pt x="17" y="175"/>
                    </a:lnTo>
                    <a:lnTo>
                      <a:pt x="19" y="170"/>
                    </a:lnTo>
                    <a:lnTo>
                      <a:pt x="19" y="100"/>
                    </a:lnTo>
                    <a:lnTo>
                      <a:pt x="17" y="92"/>
                    </a:lnTo>
                    <a:lnTo>
                      <a:pt x="16" y="88"/>
                    </a:lnTo>
                    <a:lnTo>
                      <a:pt x="11" y="85"/>
                    </a:lnTo>
                    <a:lnTo>
                      <a:pt x="4" y="82"/>
                    </a:lnTo>
                    <a:lnTo>
                      <a:pt x="4" y="77"/>
                    </a:lnTo>
                    <a:lnTo>
                      <a:pt x="33" y="68"/>
                    </a:lnTo>
                    <a:lnTo>
                      <a:pt x="38" y="66"/>
                    </a:lnTo>
                    <a:lnTo>
                      <a:pt x="39" y="68"/>
                    </a:lnTo>
                    <a:lnTo>
                      <a:pt x="39" y="70"/>
                    </a:lnTo>
                    <a:lnTo>
                      <a:pt x="39" y="170"/>
                    </a:lnTo>
                    <a:lnTo>
                      <a:pt x="41" y="175"/>
                    </a:lnTo>
                    <a:lnTo>
                      <a:pt x="43" y="178"/>
                    </a:lnTo>
                    <a:lnTo>
                      <a:pt x="47" y="179"/>
                    </a:lnTo>
                    <a:lnTo>
                      <a:pt x="52" y="179"/>
                    </a:lnTo>
                    <a:lnTo>
                      <a:pt x="57" y="179"/>
                    </a:lnTo>
                    <a:lnTo>
                      <a:pt x="57" y="186"/>
                    </a:lnTo>
                    <a:lnTo>
                      <a:pt x="29" y="186"/>
                    </a:lnTo>
                    <a:lnTo>
                      <a:pt x="0" y="186"/>
                    </a:lnTo>
                    <a:lnTo>
                      <a:pt x="0" y="179"/>
                    </a:lnTo>
                    <a:close/>
                    <a:moveTo>
                      <a:pt x="29" y="26"/>
                    </a:moveTo>
                    <a:lnTo>
                      <a:pt x="29" y="26"/>
                    </a:lnTo>
                    <a:lnTo>
                      <a:pt x="24" y="25"/>
                    </a:lnTo>
                    <a:lnTo>
                      <a:pt x="20" y="22"/>
                    </a:lnTo>
                    <a:lnTo>
                      <a:pt x="17" y="19"/>
                    </a:lnTo>
                    <a:lnTo>
                      <a:pt x="16" y="13"/>
                    </a:lnTo>
                    <a:lnTo>
                      <a:pt x="17" y="8"/>
                    </a:lnTo>
                    <a:lnTo>
                      <a:pt x="20" y="4"/>
                    </a:lnTo>
                    <a:lnTo>
                      <a:pt x="24" y="2"/>
                    </a:lnTo>
                    <a:lnTo>
                      <a:pt x="29" y="0"/>
                    </a:lnTo>
                    <a:lnTo>
                      <a:pt x="34" y="2"/>
                    </a:lnTo>
                    <a:lnTo>
                      <a:pt x="38" y="4"/>
                    </a:lnTo>
                    <a:lnTo>
                      <a:pt x="41" y="8"/>
                    </a:lnTo>
                    <a:lnTo>
                      <a:pt x="42" y="13"/>
                    </a:lnTo>
                    <a:lnTo>
                      <a:pt x="41" y="19"/>
                    </a:lnTo>
                    <a:lnTo>
                      <a:pt x="38" y="22"/>
                    </a:lnTo>
                    <a:lnTo>
                      <a:pt x="34" y="25"/>
                    </a:lnTo>
                    <a:lnTo>
                      <a:pt x="29"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0" name="Freeform 458"/>
              <p:cNvSpPr>
                <a:spLocks/>
              </p:cNvSpPr>
              <p:nvPr userDrawn="1"/>
            </p:nvSpPr>
            <p:spPr bwMode="auto">
              <a:xfrm>
                <a:off x="656" y="292"/>
                <a:ext cx="19" cy="40"/>
              </a:xfrm>
              <a:custGeom>
                <a:avLst/>
                <a:gdLst>
                  <a:gd name="T0" fmla="*/ 0 w 57"/>
                  <a:gd name="T1" fmla="*/ 0 h 120"/>
                  <a:gd name="T2" fmla="*/ 0 w 57"/>
                  <a:gd name="T3" fmla="*/ 0 h 120"/>
                  <a:gd name="T4" fmla="*/ 0 w 57"/>
                  <a:gd name="T5" fmla="*/ 0 h 120"/>
                  <a:gd name="T6" fmla="*/ 0 w 57"/>
                  <a:gd name="T7" fmla="*/ 0 h 120"/>
                  <a:gd name="T8" fmla="*/ 0 w 57"/>
                  <a:gd name="T9" fmla="*/ 0 h 120"/>
                  <a:gd name="T10" fmla="*/ 0 w 57"/>
                  <a:gd name="T11" fmla="*/ 0 h 120"/>
                  <a:gd name="T12" fmla="*/ 0 w 57"/>
                  <a:gd name="T13" fmla="*/ 0 h 120"/>
                  <a:gd name="T14" fmla="*/ 0 w 57"/>
                  <a:gd name="T15" fmla="*/ 0 h 120"/>
                  <a:gd name="T16" fmla="*/ 0 w 57"/>
                  <a:gd name="T17" fmla="*/ 0 h 120"/>
                  <a:gd name="T18" fmla="*/ 0 w 57"/>
                  <a:gd name="T19" fmla="*/ 0 h 120"/>
                  <a:gd name="T20" fmla="*/ 0 w 57"/>
                  <a:gd name="T21" fmla="*/ 0 h 120"/>
                  <a:gd name="T22" fmla="*/ 0 w 57"/>
                  <a:gd name="T23" fmla="*/ 0 h 120"/>
                  <a:gd name="T24" fmla="*/ 0 w 57"/>
                  <a:gd name="T25" fmla="*/ 0 h 120"/>
                  <a:gd name="T26" fmla="*/ 0 w 57"/>
                  <a:gd name="T27" fmla="*/ 0 h 120"/>
                  <a:gd name="T28" fmla="*/ 0 w 57"/>
                  <a:gd name="T29" fmla="*/ 0 h 120"/>
                  <a:gd name="T30" fmla="*/ 0 w 57"/>
                  <a:gd name="T31" fmla="*/ 0 h 120"/>
                  <a:gd name="T32" fmla="*/ 0 w 57"/>
                  <a:gd name="T33" fmla="*/ 0 h 120"/>
                  <a:gd name="T34" fmla="*/ 0 w 57"/>
                  <a:gd name="T35" fmla="*/ 0 h 120"/>
                  <a:gd name="T36" fmla="*/ 0 w 57"/>
                  <a:gd name="T37" fmla="*/ 0 h 120"/>
                  <a:gd name="T38" fmla="*/ 0 w 57"/>
                  <a:gd name="T39" fmla="*/ 0 h 120"/>
                  <a:gd name="T40" fmla="*/ 0 w 57"/>
                  <a:gd name="T41" fmla="*/ 0 h 120"/>
                  <a:gd name="T42" fmla="*/ 0 w 57"/>
                  <a:gd name="T43" fmla="*/ 0 h 120"/>
                  <a:gd name="T44" fmla="*/ 0 w 57"/>
                  <a:gd name="T45" fmla="*/ 0 h 120"/>
                  <a:gd name="T46" fmla="*/ 0 w 57"/>
                  <a:gd name="T47" fmla="*/ 0 h 120"/>
                  <a:gd name="T48" fmla="*/ 0 w 57"/>
                  <a:gd name="T49" fmla="*/ 0 h 120"/>
                  <a:gd name="T50" fmla="*/ 0 w 57"/>
                  <a:gd name="T51" fmla="*/ 0 h 120"/>
                  <a:gd name="T52" fmla="*/ 0 w 57"/>
                  <a:gd name="T53" fmla="*/ 0 h 120"/>
                  <a:gd name="T54" fmla="*/ 0 w 57"/>
                  <a:gd name="T55" fmla="*/ 0 h 120"/>
                  <a:gd name="T56" fmla="*/ 0 w 57"/>
                  <a:gd name="T57" fmla="*/ 0 h 120"/>
                  <a:gd name="T58" fmla="*/ 0 w 57"/>
                  <a:gd name="T59" fmla="*/ 0 h 120"/>
                  <a:gd name="T60" fmla="*/ 0 w 57"/>
                  <a:gd name="T61" fmla="*/ 0 h 120"/>
                  <a:gd name="T62" fmla="*/ 0 w 57"/>
                  <a:gd name="T63" fmla="*/ 0 h 120"/>
                  <a:gd name="T64" fmla="*/ 0 w 57"/>
                  <a:gd name="T65" fmla="*/ 0 h 120"/>
                  <a:gd name="T66" fmla="*/ 0 w 57"/>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7" h="120">
                    <a:moveTo>
                      <a:pt x="0" y="113"/>
                    </a:moveTo>
                    <a:lnTo>
                      <a:pt x="6" y="113"/>
                    </a:lnTo>
                    <a:lnTo>
                      <a:pt x="11" y="113"/>
                    </a:lnTo>
                    <a:lnTo>
                      <a:pt x="15" y="112"/>
                    </a:lnTo>
                    <a:lnTo>
                      <a:pt x="17" y="109"/>
                    </a:lnTo>
                    <a:lnTo>
                      <a:pt x="19" y="104"/>
                    </a:lnTo>
                    <a:lnTo>
                      <a:pt x="19" y="34"/>
                    </a:lnTo>
                    <a:lnTo>
                      <a:pt x="17" y="26"/>
                    </a:lnTo>
                    <a:lnTo>
                      <a:pt x="16" y="22"/>
                    </a:lnTo>
                    <a:lnTo>
                      <a:pt x="11" y="19"/>
                    </a:lnTo>
                    <a:lnTo>
                      <a:pt x="4" y="16"/>
                    </a:lnTo>
                    <a:lnTo>
                      <a:pt x="4" y="11"/>
                    </a:lnTo>
                    <a:lnTo>
                      <a:pt x="33" y="2"/>
                    </a:lnTo>
                    <a:lnTo>
                      <a:pt x="38" y="0"/>
                    </a:lnTo>
                    <a:lnTo>
                      <a:pt x="39" y="2"/>
                    </a:lnTo>
                    <a:lnTo>
                      <a:pt x="39" y="4"/>
                    </a:lnTo>
                    <a:lnTo>
                      <a:pt x="39" y="104"/>
                    </a:lnTo>
                    <a:lnTo>
                      <a:pt x="41" y="109"/>
                    </a:lnTo>
                    <a:lnTo>
                      <a:pt x="43" y="112"/>
                    </a:lnTo>
                    <a:lnTo>
                      <a:pt x="47" y="113"/>
                    </a:lnTo>
                    <a:lnTo>
                      <a:pt x="52" y="113"/>
                    </a:lnTo>
                    <a:lnTo>
                      <a:pt x="57" y="113"/>
                    </a:lnTo>
                    <a:lnTo>
                      <a:pt x="57" y="120"/>
                    </a:lnTo>
                    <a:lnTo>
                      <a:pt x="29"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1" name="Freeform 459"/>
              <p:cNvSpPr>
                <a:spLocks/>
              </p:cNvSpPr>
              <p:nvPr userDrawn="1"/>
            </p:nvSpPr>
            <p:spPr bwMode="auto">
              <a:xfrm>
                <a:off x="661" y="270"/>
                <a:ext cx="9" cy="8"/>
              </a:xfrm>
              <a:custGeom>
                <a:avLst/>
                <a:gdLst>
                  <a:gd name="T0" fmla="*/ 0 w 26"/>
                  <a:gd name="T1" fmla="*/ 0 h 26"/>
                  <a:gd name="T2" fmla="*/ 0 w 26"/>
                  <a:gd name="T3" fmla="*/ 0 h 26"/>
                  <a:gd name="T4" fmla="*/ 0 w 26"/>
                  <a:gd name="T5" fmla="*/ 0 h 26"/>
                  <a:gd name="T6" fmla="*/ 0 w 26"/>
                  <a:gd name="T7" fmla="*/ 0 h 26"/>
                  <a:gd name="T8" fmla="*/ 0 w 26"/>
                  <a:gd name="T9" fmla="*/ 0 h 26"/>
                  <a:gd name="T10" fmla="*/ 0 w 26"/>
                  <a:gd name="T11" fmla="*/ 0 h 26"/>
                  <a:gd name="T12" fmla="*/ 0 w 26"/>
                  <a:gd name="T13" fmla="*/ 0 h 26"/>
                  <a:gd name="T14" fmla="*/ 0 w 26"/>
                  <a:gd name="T15" fmla="*/ 0 h 26"/>
                  <a:gd name="T16" fmla="*/ 0 w 26"/>
                  <a:gd name="T17" fmla="*/ 0 h 26"/>
                  <a:gd name="T18" fmla="*/ 0 w 26"/>
                  <a:gd name="T19" fmla="*/ 0 h 26"/>
                  <a:gd name="T20" fmla="*/ 0 w 26"/>
                  <a:gd name="T21" fmla="*/ 0 h 26"/>
                  <a:gd name="T22" fmla="*/ 0 w 26"/>
                  <a:gd name="T23" fmla="*/ 0 h 26"/>
                  <a:gd name="T24" fmla="*/ 0 w 26"/>
                  <a:gd name="T25" fmla="*/ 0 h 26"/>
                  <a:gd name="T26" fmla="*/ 0 w 26"/>
                  <a:gd name="T27" fmla="*/ 0 h 26"/>
                  <a:gd name="T28" fmla="*/ 0 w 26"/>
                  <a:gd name="T29" fmla="*/ 0 h 26"/>
                  <a:gd name="T30" fmla="*/ 0 w 26"/>
                  <a:gd name="T31" fmla="*/ 0 h 26"/>
                  <a:gd name="T32" fmla="*/ 0 w 26"/>
                  <a:gd name="T33" fmla="*/ 0 h 26"/>
                  <a:gd name="T34" fmla="*/ 0 w 26"/>
                  <a:gd name="T35" fmla="*/ 0 h 26"/>
                  <a:gd name="T36" fmla="*/ 0 w 26"/>
                  <a:gd name="T37" fmla="*/ 0 h 26"/>
                  <a:gd name="T38" fmla="*/ 0 w 26"/>
                  <a:gd name="T39" fmla="*/ 0 h 26"/>
                  <a:gd name="T40" fmla="*/ 0 w 26"/>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6" h="26">
                    <a:moveTo>
                      <a:pt x="13" y="26"/>
                    </a:moveTo>
                    <a:lnTo>
                      <a:pt x="13" y="26"/>
                    </a:lnTo>
                    <a:lnTo>
                      <a:pt x="8" y="25"/>
                    </a:lnTo>
                    <a:lnTo>
                      <a:pt x="4" y="22"/>
                    </a:lnTo>
                    <a:lnTo>
                      <a:pt x="1" y="19"/>
                    </a:lnTo>
                    <a:lnTo>
                      <a:pt x="0" y="13"/>
                    </a:lnTo>
                    <a:lnTo>
                      <a:pt x="1" y="8"/>
                    </a:lnTo>
                    <a:lnTo>
                      <a:pt x="4" y="4"/>
                    </a:lnTo>
                    <a:lnTo>
                      <a:pt x="8" y="2"/>
                    </a:lnTo>
                    <a:lnTo>
                      <a:pt x="13" y="0"/>
                    </a:lnTo>
                    <a:lnTo>
                      <a:pt x="18" y="2"/>
                    </a:lnTo>
                    <a:lnTo>
                      <a:pt x="22" y="4"/>
                    </a:lnTo>
                    <a:lnTo>
                      <a:pt x="25" y="8"/>
                    </a:lnTo>
                    <a:lnTo>
                      <a:pt x="26" y="13"/>
                    </a:lnTo>
                    <a:lnTo>
                      <a:pt x="25" y="19"/>
                    </a:lnTo>
                    <a:lnTo>
                      <a:pt x="22" y="22"/>
                    </a:lnTo>
                    <a:lnTo>
                      <a:pt x="18" y="25"/>
                    </a:lnTo>
                    <a:lnTo>
                      <a:pt x="13"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2" name="Freeform 460"/>
              <p:cNvSpPr>
                <a:spLocks noEditPoints="1"/>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close/>
                    <a:moveTo>
                      <a:pt x="62" y="117"/>
                    </a:moveTo>
                    <a:lnTo>
                      <a:pt x="62" y="117"/>
                    </a:lnTo>
                    <a:lnTo>
                      <a:pt x="71" y="116"/>
                    </a:lnTo>
                    <a:lnTo>
                      <a:pt x="79" y="112"/>
                    </a:lnTo>
                    <a:lnTo>
                      <a:pt x="85" y="107"/>
                    </a:lnTo>
                    <a:lnTo>
                      <a:pt x="91" y="99"/>
                    </a:lnTo>
                    <a:lnTo>
                      <a:pt x="95" y="91"/>
                    </a:lnTo>
                    <a:lnTo>
                      <a:pt x="97" y="82"/>
                    </a:lnTo>
                    <a:lnTo>
                      <a:pt x="98" y="73"/>
                    </a:lnTo>
                    <a:lnTo>
                      <a:pt x="98" y="64"/>
                    </a:lnTo>
                    <a:lnTo>
                      <a:pt x="98" y="56"/>
                    </a:lnTo>
                    <a:lnTo>
                      <a:pt x="97" y="46"/>
                    </a:lnTo>
                    <a:lnTo>
                      <a:pt x="93" y="37"/>
                    </a:lnTo>
                    <a:lnTo>
                      <a:pt x="89" y="28"/>
                    </a:lnTo>
                    <a:lnTo>
                      <a:pt x="84" y="20"/>
                    </a:lnTo>
                    <a:lnTo>
                      <a:pt x="78" y="13"/>
                    </a:lnTo>
                    <a:lnTo>
                      <a:pt x="70" y="10"/>
                    </a:lnTo>
                    <a:lnTo>
                      <a:pt x="65" y="8"/>
                    </a:lnTo>
                    <a:lnTo>
                      <a:pt x="60" y="7"/>
                    </a:lnTo>
                    <a:lnTo>
                      <a:pt x="50" y="8"/>
                    </a:lnTo>
                    <a:lnTo>
                      <a:pt x="43" y="12"/>
                    </a:lnTo>
                    <a:lnTo>
                      <a:pt x="37" y="19"/>
                    </a:lnTo>
                    <a:lnTo>
                      <a:pt x="32" y="25"/>
                    </a:lnTo>
                    <a:lnTo>
                      <a:pt x="28" y="34"/>
                    </a:lnTo>
                    <a:lnTo>
                      <a:pt x="26" y="42"/>
                    </a:lnTo>
                    <a:lnTo>
                      <a:pt x="25" y="51"/>
                    </a:lnTo>
                    <a:lnTo>
                      <a:pt x="23" y="60"/>
                    </a:lnTo>
                    <a:lnTo>
                      <a:pt x="25" y="69"/>
                    </a:lnTo>
                    <a:lnTo>
                      <a:pt x="26" y="78"/>
                    </a:lnTo>
                    <a:lnTo>
                      <a:pt x="28" y="87"/>
                    </a:lnTo>
                    <a:lnTo>
                      <a:pt x="32" y="96"/>
                    </a:lnTo>
                    <a:lnTo>
                      <a:pt x="39"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3" name="Freeform 461"/>
              <p:cNvSpPr>
                <a:spLocks/>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4" name="Freeform 462"/>
              <p:cNvSpPr>
                <a:spLocks/>
              </p:cNvSpPr>
              <p:nvPr userDrawn="1"/>
            </p:nvSpPr>
            <p:spPr bwMode="auto">
              <a:xfrm>
                <a:off x="686"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8" y="92"/>
                    </a:lnTo>
                    <a:lnTo>
                      <a:pt x="72" y="84"/>
                    </a:lnTo>
                    <a:lnTo>
                      <a:pt x="74" y="75"/>
                    </a:lnTo>
                    <a:lnTo>
                      <a:pt x="75" y="66"/>
                    </a:lnTo>
                    <a:lnTo>
                      <a:pt x="75" y="57"/>
                    </a:lnTo>
                    <a:lnTo>
                      <a:pt x="75" y="49"/>
                    </a:lnTo>
                    <a:lnTo>
                      <a:pt x="74" y="39"/>
                    </a:lnTo>
                    <a:lnTo>
                      <a:pt x="70" y="30"/>
                    </a:lnTo>
                    <a:lnTo>
                      <a:pt x="66" y="21"/>
                    </a:lnTo>
                    <a:lnTo>
                      <a:pt x="61" y="13"/>
                    </a:lnTo>
                    <a:lnTo>
                      <a:pt x="55" y="6"/>
                    </a:lnTo>
                    <a:lnTo>
                      <a:pt x="47" y="3"/>
                    </a:lnTo>
                    <a:lnTo>
                      <a:pt x="42" y="1"/>
                    </a:lnTo>
                    <a:lnTo>
                      <a:pt x="37" y="0"/>
                    </a:lnTo>
                    <a:lnTo>
                      <a:pt x="27" y="1"/>
                    </a:lnTo>
                    <a:lnTo>
                      <a:pt x="20" y="5"/>
                    </a:lnTo>
                    <a:lnTo>
                      <a:pt x="14" y="12"/>
                    </a:lnTo>
                    <a:lnTo>
                      <a:pt x="9" y="18"/>
                    </a:lnTo>
                    <a:lnTo>
                      <a:pt x="5" y="27"/>
                    </a:lnTo>
                    <a:lnTo>
                      <a:pt x="3" y="35"/>
                    </a:lnTo>
                    <a:lnTo>
                      <a:pt x="2" y="44"/>
                    </a:lnTo>
                    <a:lnTo>
                      <a:pt x="0" y="53"/>
                    </a:lnTo>
                    <a:lnTo>
                      <a:pt x="2" y="62"/>
                    </a:lnTo>
                    <a:lnTo>
                      <a:pt x="3" y="71"/>
                    </a:lnTo>
                    <a:lnTo>
                      <a:pt x="5" y="80"/>
                    </a:lnTo>
                    <a:lnTo>
                      <a:pt x="9" y="89"/>
                    </a:lnTo>
                    <a:lnTo>
                      <a:pt x="16"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5" name="Freeform 463"/>
              <p:cNvSpPr>
                <a:spLocks/>
              </p:cNvSpPr>
              <p:nvPr userDrawn="1"/>
            </p:nvSpPr>
            <p:spPr bwMode="auto">
              <a:xfrm>
                <a:off x="727"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7" y="29"/>
                    </a:lnTo>
                    <a:lnTo>
                      <a:pt x="15" y="25"/>
                    </a:lnTo>
                    <a:lnTo>
                      <a:pt x="9" y="21"/>
                    </a:lnTo>
                    <a:lnTo>
                      <a:pt x="2" y="19"/>
                    </a:lnTo>
                    <a:lnTo>
                      <a:pt x="2" y="13"/>
                    </a:lnTo>
                    <a:lnTo>
                      <a:pt x="19"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11"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81" y="113"/>
                    </a:lnTo>
                    <a:lnTo>
                      <a:pt x="85" y="113"/>
                    </a:lnTo>
                    <a:lnTo>
                      <a:pt x="89" y="112"/>
                    </a:lnTo>
                    <a:lnTo>
                      <a:pt x="91" y="109"/>
                    </a:lnTo>
                    <a:lnTo>
                      <a:pt x="92" y="104"/>
                    </a:lnTo>
                    <a:lnTo>
                      <a:pt x="92" y="37"/>
                    </a:lnTo>
                    <a:lnTo>
                      <a:pt x="92" y="32"/>
                    </a:lnTo>
                    <a:lnTo>
                      <a:pt x="91" y="28"/>
                    </a:lnTo>
                    <a:lnTo>
                      <a:pt x="89" y="24"/>
                    </a:lnTo>
                    <a:lnTo>
                      <a:pt x="86" y="20"/>
                    </a:lnTo>
                    <a:lnTo>
                      <a:pt x="83" y="17"/>
                    </a:lnTo>
                    <a:lnTo>
                      <a:pt x="78" y="16"/>
                    </a:lnTo>
                    <a:lnTo>
                      <a:pt x="69" y="15"/>
                    </a:lnTo>
                    <a:lnTo>
                      <a:pt x="61" y="16"/>
                    </a:lnTo>
                    <a:lnTo>
                      <a:pt x="54" y="19"/>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6"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6" name="Freeform 464"/>
              <p:cNvSpPr>
                <a:spLocks noEditPoints="1"/>
              </p:cNvSpPr>
              <p:nvPr userDrawn="1"/>
            </p:nvSpPr>
            <p:spPr bwMode="auto">
              <a:xfrm>
                <a:off x="777" y="292"/>
                <a:ext cx="37" cy="41"/>
              </a:xfrm>
              <a:custGeom>
                <a:avLst/>
                <a:gdLst>
                  <a:gd name="T0" fmla="*/ 0 w 112"/>
                  <a:gd name="T1" fmla="*/ 0 h 124"/>
                  <a:gd name="T2" fmla="*/ 0 w 112"/>
                  <a:gd name="T3" fmla="*/ 0 h 124"/>
                  <a:gd name="T4" fmla="*/ 0 w 112"/>
                  <a:gd name="T5" fmla="*/ 0 h 124"/>
                  <a:gd name="T6" fmla="*/ 0 w 112"/>
                  <a:gd name="T7" fmla="*/ 0 h 124"/>
                  <a:gd name="T8" fmla="*/ 0 w 112"/>
                  <a:gd name="T9" fmla="*/ 0 h 124"/>
                  <a:gd name="T10" fmla="*/ 0 w 112"/>
                  <a:gd name="T11" fmla="*/ 0 h 124"/>
                  <a:gd name="T12" fmla="*/ 0 w 112"/>
                  <a:gd name="T13" fmla="*/ 0 h 124"/>
                  <a:gd name="T14" fmla="*/ 0 w 112"/>
                  <a:gd name="T15" fmla="*/ 0 h 124"/>
                  <a:gd name="T16" fmla="*/ 0 w 112"/>
                  <a:gd name="T17" fmla="*/ 0 h 124"/>
                  <a:gd name="T18" fmla="*/ 0 w 112"/>
                  <a:gd name="T19" fmla="*/ 0 h 124"/>
                  <a:gd name="T20" fmla="*/ 0 w 112"/>
                  <a:gd name="T21" fmla="*/ 0 h 124"/>
                  <a:gd name="T22" fmla="*/ 0 w 112"/>
                  <a:gd name="T23" fmla="*/ 0 h 124"/>
                  <a:gd name="T24" fmla="*/ 0 w 112"/>
                  <a:gd name="T25" fmla="*/ 0 h 124"/>
                  <a:gd name="T26" fmla="*/ 0 w 112"/>
                  <a:gd name="T27" fmla="*/ 0 h 124"/>
                  <a:gd name="T28" fmla="*/ 0 w 112"/>
                  <a:gd name="T29" fmla="*/ 0 h 124"/>
                  <a:gd name="T30" fmla="*/ 0 w 112"/>
                  <a:gd name="T31" fmla="*/ 0 h 124"/>
                  <a:gd name="T32" fmla="*/ 0 w 112"/>
                  <a:gd name="T33" fmla="*/ 0 h 124"/>
                  <a:gd name="T34" fmla="*/ 0 w 112"/>
                  <a:gd name="T35" fmla="*/ 0 h 124"/>
                  <a:gd name="T36" fmla="*/ 0 w 112"/>
                  <a:gd name="T37" fmla="*/ 0 h 124"/>
                  <a:gd name="T38" fmla="*/ 0 w 112"/>
                  <a:gd name="T39" fmla="*/ 0 h 124"/>
                  <a:gd name="T40" fmla="*/ 0 w 112"/>
                  <a:gd name="T41" fmla="*/ 0 h 124"/>
                  <a:gd name="T42" fmla="*/ 0 w 112"/>
                  <a:gd name="T43" fmla="*/ 0 h 124"/>
                  <a:gd name="T44" fmla="*/ 0 w 112"/>
                  <a:gd name="T45" fmla="*/ 0 h 124"/>
                  <a:gd name="T46" fmla="*/ 0 w 112"/>
                  <a:gd name="T47" fmla="*/ 0 h 124"/>
                  <a:gd name="T48" fmla="*/ 0 w 112"/>
                  <a:gd name="T49" fmla="*/ 0 h 124"/>
                  <a:gd name="T50" fmla="*/ 0 w 112"/>
                  <a:gd name="T51" fmla="*/ 0 h 124"/>
                  <a:gd name="T52" fmla="*/ 0 w 112"/>
                  <a:gd name="T53" fmla="*/ 0 h 124"/>
                  <a:gd name="T54" fmla="*/ 0 w 112"/>
                  <a:gd name="T55" fmla="*/ 0 h 124"/>
                  <a:gd name="T56" fmla="*/ 0 w 112"/>
                  <a:gd name="T57" fmla="*/ 0 h 124"/>
                  <a:gd name="T58" fmla="*/ 0 w 112"/>
                  <a:gd name="T59" fmla="*/ 0 h 124"/>
                  <a:gd name="T60" fmla="*/ 0 w 112"/>
                  <a:gd name="T61" fmla="*/ 0 h 124"/>
                  <a:gd name="T62" fmla="*/ 0 w 112"/>
                  <a:gd name="T63" fmla="*/ 0 h 124"/>
                  <a:gd name="T64" fmla="*/ 0 w 112"/>
                  <a:gd name="T65" fmla="*/ 0 h 124"/>
                  <a:gd name="T66" fmla="*/ 0 w 112"/>
                  <a:gd name="T67" fmla="*/ 0 h 124"/>
                  <a:gd name="T68" fmla="*/ 0 w 112"/>
                  <a:gd name="T69" fmla="*/ 0 h 124"/>
                  <a:gd name="T70" fmla="*/ 0 w 112"/>
                  <a:gd name="T71" fmla="*/ 0 h 124"/>
                  <a:gd name="T72" fmla="*/ 0 w 112"/>
                  <a:gd name="T73" fmla="*/ 0 h 124"/>
                  <a:gd name="T74" fmla="*/ 0 w 112"/>
                  <a:gd name="T75" fmla="*/ 0 h 124"/>
                  <a:gd name="T76" fmla="*/ 0 w 112"/>
                  <a:gd name="T77" fmla="*/ 0 h 124"/>
                  <a:gd name="T78" fmla="*/ 0 w 112"/>
                  <a:gd name="T79" fmla="*/ 0 h 124"/>
                  <a:gd name="T80" fmla="*/ 0 w 112"/>
                  <a:gd name="T81" fmla="*/ 0 h 124"/>
                  <a:gd name="T82" fmla="*/ 0 w 112"/>
                  <a:gd name="T83" fmla="*/ 0 h 124"/>
                  <a:gd name="T84" fmla="*/ 0 w 112"/>
                  <a:gd name="T85" fmla="*/ 0 h 124"/>
                  <a:gd name="T86" fmla="*/ 0 w 112"/>
                  <a:gd name="T87" fmla="*/ 0 h 124"/>
                  <a:gd name="T88" fmla="*/ 0 w 112"/>
                  <a:gd name="T89" fmla="*/ 0 h 124"/>
                  <a:gd name="T90" fmla="*/ 0 w 112"/>
                  <a:gd name="T91" fmla="*/ 0 h 124"/>
                  <a:gd name="T92" fmla="*/ 0 w 112"/>
                  <a:gd name="T93" fmla="*/ 0 h 124"/>
                  <a:gd name="T94" fmla="*/ 0 w 112"/>
                  <a:gd name="T95" fmla="*/ 0 h 124"/>
                  <a:gd name="T96" fmla="*/ 0 w 112"/>
                  <a:gd name="T97" fmla="*/ 0 h 124"/>
                  <a:gd name="T98" fmla="*/ 0 w 112"/>
                  <a:gd name="T99" fmla="*/ 0 h 124"/>
                  <a:gd name="T100" fmla="*/ 0 w 112"/>
                  <a:gd name="T101" fmla="*/ 0 h 124"/>
                  <a:gd name="T102" fmla="*/ 0 w 112"/>
                  <a:gd name="T103" fmla="*/ 0 h 124"/>
                  <a:gd name="T104" fmla="*/ 0 w 112"/>
                  <a:gd name="T105" fmla="*/ 0 h 124"/>
                  <a:gd name="T106" fmla="*/ 0 w 112"/>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2" h="124">
                    <a:moveTo>
                      <a:pt x="112" y="109"/>
                    </a:moveTo>
                    <a:lnTo>
                      <a:pt x="112" y="109"/>
                    </a:lnTo>
                    <a:lnTo>
                      <a:pt x="105" y="114"/>
                    </a:lnTo>
                    <a:lnTo>
                      <a:pt x="100" y="120"/>
                    </a:lnTo>
                    <a:lnTo>
                      <a:pt x="92" y="122"/>
                    </a:lnTo>
                    <a:lnTo>
                      <a:pt x="86" y="124"/>
                    </a:lnTo>
                    <a:lnTo>
                      <a:pt x="82" y="124"/>
                    </a:lnTo>
                    <a:lnTo>
                      <a:pt x="78" y="122"/>
                    </a:lnTo>
                    <a:lnTo>
                      <a:pt x="75" y="120"/>
                    </a:lnTo>
                    <a:lnTo>
                      <a:pt x="73" y="118"/>
                    </a:lnTo>
                    <a:lnTo>
                      <a:pt x="70" y="112"/>
                    </a:lnTo>
                    <a:lnTo>
                      <a:pt x="69" y="104"/>
                    </a:lnTo>
                    <a:lnTo>
                      <a:pt x="60" y="112"/>
                    </a:lnTo>
                    <a:lnTo>
                      <a:pt x="51" y="118"/>
                    </a:lnTo>
                    <a:lnTo>
                      <a:pt x="40" y="122"/>
                    </a:lnTo>
                    <a:lnTo>
                      <a:pt x="29" y="124"/>
                    </a:lnTo>
                    <a:lnTo>
                      <a:pt x="22" y="124"/>
                    </a:lnTo>
                    <a:lnTo>
                      <a:pt x="17" y="122"/>
                    </a:lnTo>
                    <a:lnTo>
                      <a:pt x="13" y="120"/>
                    </a:lnTo>
                    <a:lnTo>
                      <a:pt x="8" y="116"/>
                    </a:lnTo>
                    <a:lnTo>
                      <a:pt x="5" y="113"/>
                    </a:lnTo>
                    <a:lnTo>
                      <a:pt x="3" y="108"/>
                    </a:lnTo>
                    <a:lnTo>
                      <a:pt x="1" y="104"/>
                    </a:lnTo>
                    <a:lnTo>
                      <a:pt x="0" y="99"/>
                    </a:lnTo>
                    <a:lnTo>
                      <a:pt x="1" y="91"/>
                    </a:lnTo>
                    <a:lnTo>
                      <a:pt x="4" y="86"/>
                    </a:lnTo>
                    <a:lnTo>
                      <a:pt x="8" y="81"/>
                    </a:lnTo>
                    <a:lnTo>
                      <a:pt x="14" y="76"/>
                    </a:lnTo>
                    <a:lnTo>
                      <a:pt x="22" y="72"/>
                    </a:lnTo>
                    <a:lnTo>
                      <a:pt x="34" y="67"/>
                    </a:lnTo>
                    <a:lnTo>
                      <a:pt x="69" y="55"/>
                    </a:lnTo>
                    <a:lnTo>
                      <a:pt x="69" y="37"/>
                    </a:lnTo>
                    <a:lnTo>
                      <a:pt x="69" y="32"/>
                    </a:lnTo>
                    <a:lnTo>
                      <a:pt x="68" y="28"/>
                    </a:lnTo>
                    <a:lnTo>
                      <a:pt x="65" y="24"/>
                    </a:lnTo>
                    <a:lnTo>
                      <a:pt x="62" y="20"/>
                    </a:lnTo>
                    <a:lnTo>
                      <a:pt x="58" y="19"/>
                    </a:lnTo>
                    <a:lnTo>
                      <a:pt x="55" y="16"/>
                    </a:lnTo>
                    <a:lnTo>
                      <a:pt x="49" y="15"/>
                    </a:lnTo>
                    <a:lnTo>
                      <a:pt x="43" y="15"/>
                    </a:lnTo>
                    <a:lnTo>
                      <a:pt x="35" y="16"/>
                    </a:lnTo>
                    <a:lnTo>
                      <a:pt x="30" y="20"/>
                    </a:lnTo>
                    <a:lnTo>
                      <a:pt x="25" y="25"/>
                    </a:lnTo>
                    <a:lnTo>
                      <a:pt x="23" y="33"/>
                    </a:lnTo>
                    <a:lnTo>
                      <a:pt x="22" y="38"/>
                    </a:lnTo>
                    <a:lnTo>
                      <a:pt x="18" y="41"/>
                    </a:lnTo>
                    <a:lnTo>
                      <a:pt x="14" y="43"/>
                    </a:lnTo>
                    <a:lnTo>
                      <a:pt x="9" y="45"/>
                    </a:lnTo>
                    <a:lnTo>
                      <a:pt x="7" y="43"/>
                    </a:lnTo>
                    <a:lnTo>
                      <a:pt x="5" y="42"/>
                    </a:lnTo>
                    <a:lnTo>
                      <a:pt x="4" y="39"/>
                    </a:lnTo>
                    <a:lnTo>
                      <a:pt x="5" y="34"/>
                    </a:lnTo>
                    <a:lnTo>
                      <a:pt x="7" y="29"/>
                    </a:lnTo>
                    <a:lnTo>
                      <a:pt x="9" y="26"/>
                    </a:lnTo>
                    <a:lnTo>
                      <a:pt x="12" y="22"/>
                    </a:lnTo>
                    <a:lnTo>
                      <a:pt x="22" y="16"/>
                    </a:lnTo>
                    <a:lnTo>
                      <a:pt x="34" y="10"/>
                    </a:lnTo>
                    <a:lnTo>
                      <a:pt x="46" y="3"/>
                    </a:lnTo>
                    <a:lnTo>
                      <a:pt x="51" y="2"/>
                    </a:lnTo>
                    <a:lnTo>
                      <a:pt x="57" y="0"/>
                    </a:lnTo>
                    <a:lnTo>
                      <a:pt x="68" y="2"/>
                    </a:lnTo>
                    <a:lnTo>
                      <a:pt x="78" y="6"/>
                    </a:lnTo>
                    <a:lnTo>
                      <a:pt x="83" y="10"/>
                    </a:lnTo>
                    <a:lnTo>
                      <a:pt x="86" y="13"/>
                    </a:lnTo>
                    <a:lnTo>
                      <a:pt x="88" y="17"/>
                    </a:lnTo>
                    <a:lnTo>
                      <a:pt x="90" y="22"/>
                    </a:lnTo>
                    <a:lnTo>
                      <a:pt x="90" y="95"/>
                    </a:lnTo>
                    <a:lnTo>
                      <a:pt x="91" y="102"/>
                    </a:lnTo>
                    <a:lnTo>
                      <a:pt x="92" y="107"/>
                    </a:lnTo>
                    <a:lnTo>
                      <a:pt x="95" y="109"/>
                    </a:lnTo>
                    <a:lnTo>
                      <a:pt x="99" y="109"/>
                    </a:lnTo>
                    <a:lnTo>
                      <a:pt x="104" y="108"/>
                    </a:lnTo>
                    <a:lnTo>
                      <a:pt x="109" y="105"/>
                    </a:lnTo>
                    <a:lnTo>
                      <a:pt x="112" y="109"/>
                    </a:lnTo>
                    <a:close/>
                    <a:moveTo>
                      <a:pt x="69" y="63"/>
                    </a:moveTo>
                    <a:lnTo>
                      <a:pt x="69" y="63"/>
                    </a:lnTo>
                    <a:lnTo>
                      <a:pt x="56" y="67"/>
                    </a:lnTo>
                    <a:lnTo>
                      <a:pt x="40" y="72"/>
                    </a:lnTo>
                    <a:lnTo>
                      <a:pt x="33" y="76"/>
                    </a:lnTo>
                    <a:lnTo>
                      <a:pt x="27" y="81"/>
                    </a:lnTo>
                    <a:lnTo>
                      <a:pt x="23" y="86"/>
                    </a:lnTo>
                    <a:lnTo>
                      <a:pt x="22" y="90"/>
                    </a:lnTo>
                    <a:lnTo>
                      <a:pt x="21" y="92"/>
                    </a:lnTo>
                    <a:lnTo>
                      <a:pt x="23" y="100"/>
                    </a:lnTo>
                    <a:lnTo>
                      <a:pt x="27" y="105"/>
                    </a:lnTo>
                    <a:lnTo>
                      <a:pt x="33" y="111"/>
                    </a:lnTo>
                    <a:lnTo>
                      <a:pt x="36" y="111"/>
                    </a:lnTo>
                    <a:lnTo>
                      <a:pt x="40" y="112"/>
                    </a:lnTo>
                    <a:lnTo>
                      <a:pt x="48" y="111"/>
                    </a:lnTo>
                    <a:lnTo>
                      <a:pt x="56" y="107"/>
                    </a:lnTo>
                    <a:lnTo>
                      <a:pt x="62" y="102"/>
                    </a:lnTo>
                    <a:lnTo>
                      <a:pt x="69" y="96"/>
                    </a:lnTo>
                    <a:lnTo>
                      <a:pt x="69"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7" name="Freeform 465"/>
              <p:cNvSpPr>
                <a:spLocks/>
              </p:cNvSpPr>
              <p:nvPr userDrawn="1"/>
            </p:nvSpPr>
            <p:spPr bwMode="auto">
              <a:xfrm>
                <a:off x="819" y="265"/>
                <a:ext cx="19" cy="67"/>
              </a:xfrm>
              <a:custGeom>
                <a:avLst/>
                <a:gdLst>
                  <a:gd name="T0" fmla="*/ 0 w 56"/>
                  <a:gd name="T1" fmla="*/ 0 h 200"/>
                  <a:gd name="T2" fmla="*/ 0 w 56"/>
                  <a:gd name="T3" fmla="*/ 0 h 200"/>
                  <a:gd name="T4" fmla="*/ 0 w 56"/>
                  <a:gd name="T5" fmla="*/ 0 h 200"/>
                  <a:gd name="T6" fmla="*/ 0 w 56"/>
                  <a:gd name="T7" fmla="*/ 0 h 200"/>
                  <a:gd name="T8" fmla="*/ 0 w 56"/>
                  <a:gd name="T9" fmla="*/ 0 h 200"/>
                  <a:gd name="T10" fmla="*/ 0 w 56"/>
                  <a:gd name="T11" fmla="*/ 0 h 200"/>
                  <a:gd name="T12" fmla="*/ 0 w 56"/>
                  <a:gd name="T13" fmla="*/ 0 h 200"/>
                  <a:gd name="T14" fmla="*/ 0 w 56"/>
                  <a:gd name="T15" fmla="*/ 0 h 200"/>
                  <a:gd name="T16" fmla="*/ 0 w 56"/>
                  <a:gd name="T17" fmla="*/ 0 h 200"/>
                  <a:gd name="T18" fmla="*/ 0 w 56"/>
                  <a:gd name="T19" fmla="*/ 0 h 200"/>
                  <a:gd name="T20" fmla="*/ 0 w 56"/>
                  <a:gd name="T21" fmla="*/ 0 h 200"/>
                  <a:gd name="T22" fmla="*/ 0 w 56"/>
                  <a:gd name="T23" fmla="*/ 0 h 200"/>
                  <a:gd name="T24" fmla="*/ 0 w 56"/>
                  <a:gd name="T25" fmla="*/ 0 h 200"/>
                  <a:gd name="T26" fmla="*/ 0 w 56"/>
                  <a:gd name="T27" fmla="*/ 0 h 200"/>
                  <a:gd name="T28" fmla="*/ 0 w 56"/>
                  <a:gd name="T29" fmla="*/ 0 h 200"/>
                  <a:gd name="T30" fmla="*/ 0 w 56"/>
                  <a:gd name="T31" fmla="*/ 0 h 200"/>
                  <a:gd name="T32" fmla="*/ 0 w 56"/>
                  <a:gd name="T33" fmla="*/ 0 h 200"/>
                  <a:gd name="T34" fmla="*/ 0 w 56"/>
                  <a:gd name="T35" fmla="*/ 0 h 200"/>
                  <a:gd name="T36" fmla="*/ 0 w 56"/>
                  <a:gd name="T37" fmla="*/ 0 h 200"/>
                  <a:gd name="T38" fmla="*/ 0 w 56"/>
                  <a:gd name="T39" fmla="*/ 0 h 200"/>
                  <a:gd name="T40" fmla="*/ 0 w 56"/>
                  <a:gd name="T41" fmla="*/ 0 h 200"/>
                  <a:gd name="T42" fmla="*/ 0 w 56"/>
                  <a:gd name="T43" fmla="*/ 0 h 200"/>
                  <a:gd name="T44" fmla="*/ 0 w 56"/>
                  <a:gd name="T45" fmla="*/ 0 h 200"/>
                  <a:gd name="T46" fmla="*/ 0 w 56"/>
                  <a:gd name="T47" fmla="*/ 0 h 200"/>
                  <a:gd name="T48" fmla="*/ 0 w 56"/>
                  <a:gd name="T49" fmla="*/ 0 h 200"/>
                  <a:gd name="T50" fmla="*/ 0 w 56"/>
                  <a:gd name="T51" fmla="*/ 0 h 200"/>
                  <a:gd name="T52" fmla="*/ 0 w 56"/>
                  <a:gd name="T53" fmla="*/ 0 h 200"/>
                  <a:gd name="T54" fmla="*/ 0 w 56"/>
                  <a:gd name="T55" fmla="*/ 0 h 200"/>
                  <a:gd name="T56" fmla="*/ 0 w 56"/>
                  <a:gd name="T57" fmla="*/ 0 h 200"/>
                  <a:gd name="T58" fmla="*/ 0 w 56"/>
                  <a:gd name="T59" fmla="*/ 0 h 200"/>
                  <a:gd name="T60" fmla="*/ 0 w 56"/>
                  <a:gd name="T61" fmla="*/ 0 h 200"/>
                  <a:gd name="T62" fmla="*/ 0 w 56"/>
                  <a:gd name="T63" fmla="*/ 0 h 200"/>
                  <a:gd name="T64" fmla="*/ 0 w 56"/>
                  <a:gd name="T65" fmla="*/ 0 h 200"/>
                  <a:gd name="T66" fmla="*/ 0 w 56"/>
                  <a:gd name="T67" fmla="*/ 0 h 200"/>
                  <a:gd name="T68" fmla="*/ 0 w 56"/>
                  <a:gd name="T69" fmla="*/ 0 h 200"/>
                  <a:gd name="T70" fmla="*/ 0 w 56"/>
                  <a:gd name="T71" fmla="*/ 0 h 2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 h="200">
                    <a:moveTo>
                      <a:pt x="0" y="193"/>
                    </a:moveTo>
                    <a:lnTo>
                      <a:pt x="4" y="193"/>
                    </a:lnTo>
                    <a:lnTo>
                      <a:pt x="10" y="193"/>
                    </a:lnTo>
                    <a:lnTo>
                      <a:pt x="13" y="192"/>
                    </a:lnTo>
                    <a:lnTo>
                      <a:pt x="16" y="189"/>
                    </a:lnTo>
                    <a:lnTo>
                      <a:pt x="17" y="184"/>
                    </a:lnTo>
                    <a:lnTo>
                      <a:pt x="17" y="39"/>
                    </a:lnTo>
                    <a:lnTo>
                      <a:pt x="17" y="29"/>
                    </a:lnTo>
                    <a:lnTo>
                      <a:pt x="16" y="26"/>
                    </a:lnTo>
                    <a:lnTo>
                      <a:pt x="15" y="23"/>
                    </a:lnTo>
                    <a:lnTo>
                      <a:pt x="10" y="21"/>
                    </a:lnTo>
                    <a:lnTo>
                      <a:pt x="4" y="18"/>
                    </a:lnTo>
                    <a:lnTo>
                      <a:pt x="4" y="14"/>
                    </a:lnTo>
                    <a:lnTo>
                      <a:pt x="19" y="9"/>
                    </a:lnTo>
                    <a:lnTo>
                      <a:pt x="30" y="4"/>
                    </a:lnTo>
                    <a:lnTo>
                      <a:pt x="37" y="0"/>
                    </a:lnTo>
                    <a:lnTo>
                      <a:pt x="38" y="1"/>
                    </a:lnTo>
                    <a:lnTo>
                      <a:pt x="38" y="4"/>
                    </a:lnTo>
                    <a:lnTo>
                      <a:pt x="38" y="184"/>
                    </a:lnTo>
                    <a:lnTo>
                      <a:pt x="39" y="189"/>
                    </a:lnTo>
                    <a:lnTo>
                      <a:pt x="42" y="192"/>
                    </a:lnTo>
                    <a:lnTo>
                      <a:pt x="46" y="193"/>
                    </a:lnTo>
                    <a:lnTo>
                      <a:pt x="51" y="193"/>
                    </a:lnTo>
                    <a:lnTo>
                      <a:pt x="56" y="193"/>
                    </a:lnTo>
                    <a:lnTo>
                      <a:pt x="56" y="200"/>
                    </a:lnTo>
                    <a:lnTo>
                      <a:pt x="29" y="200"/>
                    </a:lnTo>
                    <a:lnTo>
                      <a:pt x="0" y="200"/>
                    </a:lnTo>
                    <a:lnTo>
                      <a:pt x="0" y="1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8" name="Freeform 466"/>
              <p:cNvSpPr>
                <a:spLocks/>
              </p:cNvSpPr>
              <p:nvPr userDrawn="1"/>
            </p:nvSpPr>
            <p:spPr bwMode="auto">
              <a:xfrm>
                <a:off x="870" y="271"/>
                <a:ext cx="49" cy="61"/>
              </a:xfrm>
              <a:custGeom>
                <a:avLst/>
                <a:gdLst>
                  <a:gd name="T0" fmla="*/ 0 w 148"/>
                  <a:gd name="T1" fmla="*/ 0 h 182"/>
                  <a:gd name="T2" fmla="*/ 0 w 148"/>
                  <a:gd name="T3" fmla="*/ 0 h 182"/>
                  <a:gd name="T4" fmla="*/ 0 w 148"/>
                  <a:gd name="T5" fmla="*/ 0 h 182"/>
                  <a:gd name="T6" fmla="*/ 0 w 148"/>
                  <a:gd name="T7" fmla="*/ 0 h 182"/>
                  <a:gd name="T8" fmla="*/ 0 w 148"/>
                  <a:gd name="T9" fmla="*/ 0 h 182"/>
                  <a:gd name="T10" fmla="*/ 0 w 148"/>
                  <a:gd name="T11" fmla="*/ 0 h 182"/>
                  <a:gd name="T12" fmla="*/ 0 w 148"/>
                  <a:gd name="T13" fmla="*/ 0 h 182"/>
                  <a:gd name="T14" fmla="*/ 0 w 148"/>
                  <a:gd name="T15" fmla="*/ 0 h 182"/>
                  <a:gd name="T16" fmla="*/ 0 w 148"/>
                  <a:gd name="T17" fmla="*/ 0 h 182"/>
                  <a:gd name="T18" fmla="*/ 0 w 148"/>
                  <a:gd name="T19" fmla="*/ 0 h 182"/>
                  <a:gd name="T20" fmla="*/ 0 w 148"/>
                  <a:gd name="T21" fmla="*/ 0 h 182"/>
                  <a:gd name="T22" fmla="*/ 0 w 148"/>
                  <a:gd name="T23" fmla="*/ 0 h 182"/>
                  <a:gd name="T24" fmla="*/ 0 w 148"/>
                  <a:gd name="T25" fmla="*/ 0 h 182"/>
                  <a:gd name="T26" fmla="*/ 0 w 148"/>
                  <a:gd name="T27" fmla="*/ 0 h 182"/>
                  <a:gd name="T28" fmla="*/ 0 w 148"/>
                  <a:gd name="T29" fmla="*/ 0 h 182"/>
                  <a:gd name="T30" fmla="*/ 0 w 148"/>
                  <a:gd name="T31" fmla="*/ 0 h 182"/>
                  <a:gd name="T32" fmla="*/ 0 w 148"/>
                  <a:gd name="T33" fmla="*/ 0 h 182"/>
                  <a:gd name="T34" fmla="*/ 0 w 148"/>
                  <a:gd name="T35" fmla="*/ 0 h 182"/>
                  <a:gd name="T36" fmla="*/ 0 w 148"/>
                  <a:gd name="T37" fmla="*/ 0 h 182"/>
                  <a:gd name="T38" fmla="*/ 0 w 148"/>
                  <a:gd name="T39" fmla="*/ 0 h 182"/>
                  <a:gd name="T40" fmla="*/ 0 w 148"/>
                  <a:gd name="T41" fmla="*/ 0 h 182"/>
                  <a:gd name="T42" fmla="*/ 0 w 148"/>
                  <a:gd name="T43" fmla="*/ 0 h 182"/>
                  <a:gd name="T44" fmla="*/ 0 w 148"/>
                  <a:gd name="T45" fmla="*/ 0 h 182"/>
                  <a:gd name="T46" fmla="*/ 0 w 148"/>
                  <a:gd name="T47" fmla="*/ 0 h 182"/>
                  <a:gd name="T48" fmla="*/ 0 w 148"/>
                  <a:gd name="T49" fmla="*/ 0 h 182"/>
                  <a:gd name="T50" fmla="*/ 0 w 148"/>
                  <a:gd name="T51" fmla="*/ 0 h 182"/>
                  <a:gd name="T52" fmla="*/ 0 w 148"/>
                  <a:gd name="T53" fmla="*/ 0 h 182"/>
                  <a:gd name="T54" fmla="*/ 0 w 148"/>
                  <a:gd name="T55" fmla="*/ 0 h 182"/>
                  <a:gd name="T56" fmla="*/ 0 w 148"/>
                  <a:gd name="T57" fmla="*/ 0 h 182"/>
                  <a:gd name="T58" fmla="*/ 0 w 148"/>
                  <a:gd name="T59" fmla="*/ 0 h 182"/>
                  <a:gd name="T60" fmla="*/ 0 w 148"/>
                  <a:gd name="T61" fmla="*/ 0 h 182"/>
                  <a:gd name="T62" fmla="*/ 0 w 148"/>
                  <a:gd name="T63" fmla="*/ 0 h 182"/>
                  <a:gd name="T64" fmla="*/ 0 w 148"/>
                  <a:gd name="T65" fmla="*/ 0 h 182"/>
                  <a:gd name="T66" fmla="*/ 0 w 148"/>
                  <a:gd name="T67" fmla="*/ 0 h 182"/>
                  <a:gd name="T68" fmla="*/ 0 w 148"/>
                  <a:gd name="T69" fmla="*/ 0 h 182"/>
                  <a:gd name="T70" fmla="*/ 0 w 148"/>
                  <a:gd name="T71" fmla="*/ 0 h 182"/>
                  <a:gd name="T72" fmla="*/ 0 w 148"/>
                  <a:gd name="T73" fmla="*/ 0 h 182"/>
                  <a:gd name="T74" fmla="*/ 0 w 148"/>
                  <a:gd name="T75" fmla="*/ 0 h 182"/>
                  <a:gd name="T76" fmla="*/ 0 w 148"/>
                  <a:gd name="T77" fmla="*/ 0 h 182"/>
                  <a:gd name="T78" fmla="*/ 0 w 148"/>
                  <a:gd name="T79" fmla="*/ 0 h 182"/>
                  <a:gd name="T80" fmla="*/ 0 w 148"/>
                  <a:gd name="T81" fmla="*/ 0 h 182"/>
                  <a:gd name="T82" fmla="*/ 0 w 148"/>
                  <a:gd name="T83" fmla="*/ 0 h 182"/>
                  <a:gd name="T84" fmla="*/ 0 w 148"/>
                  <a:gd name="T85" fmla="*/ 0 h 1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8" h="182">
                    <a:moveTo>
                      <a:pt x="50" y="82"/>
                    </a:moveTo>
                    <a:lnTo>
                      <a:pt x="85" y="82"/>
                    </a:lnTo>
                    <a:lnTo>
                      <a:pt x="92" y="82"/>
                    </a:lnTo>
                    <a:lnTo>
                      <a:pt x="97" y="79"/>
                    </a:lnTo>
                    <a:lnTo>
                      <a:pt x="101" y="77"/>
                    </a:lnTo>
                    <a:lnTo>
                      <a:pt x="104" y="73"/>
                    </a:lnTo>
                    <a:lnTo>
                      <a:pt x="106" y="66"/>
                    </a:lnTo>
                    <a:lnTo>
                      <a:pt x="107" y="60"/>
                    </a:lnTo>
                    <a:lnTo>
                      <a:pt x="113" y="60"/>
                    </a:lnTo>
                    <a:lnTo>
                      <a:pt x="111" y="88"/>
                    </a:lnTo>
                    <a:lnTo>
                      <a:pt x="111" y="104"/>
                    </a:lnTo>
                    <a:lnTo>
                      <a:pt x="113" y="118"/>
                    </a:lnTo>
                    <a:lnTo>
                      <a:pt x="107" y="118"/>
                    </a:lnTo>
                    <a:lnTo>
                      <a:pt x="106" y="109"/>
                    </a:lnTo>
                    <a:lnTo>
                      <a:pt x="105" y="104"/>
                    </a:lnTo>
                    <a:lnTo>
                      <a:pt x="104" y="99"/>
                    </a:lnTo>
                    <a:lnTo>
                      <a:pt x="101" y="96"/>
                    </a:lnTo>
                    <a:lnTo>
                      <a:pt x="97" y="95"/>
                    </a:lnTo>
                    <a:lnTo>
                      <a:pt x="92" y="94"/>
                    </a:lnTo>
                    <a:lnTo>
                      <a:pt x="79" y="94"/>
                    </a:lnTo>
                    <a:lnTo>
                      <a:pt x="50" y="94"/>
                    </a:lnTo>
                    <a:lnTo>
                      <a:pt x="50" y="138"/>
                    </a:lnTo>
                    <a:lnTo>
                      <a:pt x="52" y="156"/>
                    </a:lnTo>
                    <a:lnTo>
                      <a:pt x="53" y="161"/>
                    </a:lnTo>
                    <a:lnTo>
                      <a:pt x="54" y="166"/>
                    </a:lnTo>
                    <a:lnTo>
                      <a:pt x="58" y="170"/>
                    </a:lnTo>
                    <a:lnTo>
                      <a:pt x="62" y="173"/>
                    </a:lnTo>
                    <a:lnTo>
                      <a:pt x="69" y="174"/>
                    </a:lnTo>
                    <a:lnTo>
                      <a:pt x="78" y="174"/>
                    </a:lnTo>
                    <a:lnTo>
                      <a:pt x="93" y="174"/>
                    </a:lnTo>
                    <a:lnTo>
                      <a:pt x="110" y="171"/>
                    </a:lnTo>
                    <a:lnTo>
                      <a:pt x="118" y="170"/>
                    </a:lnTo>
                    <a:lnTo>
                      <a:pt x="123" y="167"/>
                    </a:lnTo>
                    <a:lnTo>
                      <a:pt x="128" y="164"/>
                    </a:lnTo>
                    <a:lnTo>
                      <a:pt x="133" y="157"/>
                    </a:lnTo>
                    <a:lnTo>
                      <a:pt x="137" y="151"/>
                    </a:lnTo>
                    <a:lnTo>
                      <a:pt x="141" y="141"/>
                    </a:lnTo>
                    <a:lnTo>
                      <a:pt x="148" y="141"/>
                    </a:lnTo>
                    <a:lnTo>
                      <a:pt x="141" y="162"/>
                    </a:lnTo>
                    <a:lnTo>
                      <a:pt x="137" y="182"/>
                    </a:lnTo>
                    <a:lnTo>
                      <a:pt x="58" y="182"/>
                    </a:lnTo>
                    <a:lnTo>
                      <a:pt x="0" y="182"/>
                    </a:lnTo>
                    <a:lnTo>
                      <a:pt x="0" y="175"/>
                    </a:lnTo>
                    <a:lnTo>
                      <a:pt x="8" y="175"/>
                    </a:lnTo>
                    <a:lnTo>
                      <a:pt x="14" y="174"/>
                    </a:lnTo>
                    <a:lnTo>
                      <a:pt x="18" y="173"/>
                    </a:lnTo>
                    <a:lnTo>
                      <a:pt x="21" y="170"/>
                    </a:lnTo>
                    <a:lnTo>
                      <a:pt x="23" y="166"/>
                    </a:lnTo>
                    <a:lnTo>
                      <a:pt x="25" y="161"/>
                    </a:lnTo>
                    <a:lnTo>
                      <a:pt x="25" y="145"/>
                    </a:lnTo>
                    <a:lnTo>
                      <a:pt x="25" y="30"/>
                    </a:lnTo>
                    <a:lnTo>
                      <a:pt x="25" y="17"/>
                    </a:lnTo>
                    <a:lnTo>
                      <a:pt x="23" y="13"/>
                    </a:lnTo>
                    <a:lnTo>
                      <a:pt x="21" y="11"/>
                    </a:lnTo>
                    <a:lnTo>
                      <a:pt x="17" y="8"/>
                    </a:lnTo>
                    <a:lnTo>
                      <a:pt x="13" y="8"/>
                    </a:lnTo>
                    <a:lnTo>
                      <a:pt x="0" y="7"/>
                    </a:lnTo>
                    <a:lnTo>
                      <a:pt x="0" y="0"/>
                    </a:lnTo>
                    <a:lnTo>
                      <a:pt x="53" y="0"/>
                    </a:lnTo>
                    <a:lnTo>
                      <a:pt x="128" y="0"/>
                    </a:lnTo>
                    <a:lnTo>
                      <a:pt x="128" y="39"/>
                    </a:lnTo>
                    <a:lnTo>
                      <a:pt x="123" y="40"/>
                    </a:lnTo>
                    <a:lnTo>
                      <a:pt x="122" y="31"/>
                    </a:lnTo>
                    <a:lnTo>
                      <a:pt x="119" y="25"/>
                    </a:lnTo>
                    <a:lnTo>
                      <a:pt x="115" y="20"/>
                    </a:lnTo>
                    <a:lnTo>
                      <a:pt x="110" y="15"/>
                    </a:lnTo>
                    <a:lnTo>
                      <a:pt x="105" y="12"/>
                    </a:lnTo>
                    <a:lnTo>
                      <a:pt x="98" y="9"/>
                    </a:lnTo>
                    <a:lnTo>
                      <a:pt x="91" y="8"/>
                    </a:lnTo>
                    <a:lnTo>
                      <a:pt x="82" y="8"/>
                    </a:lnTo>
                    <a:lnTo>
                      <a:pt x="50" y="8"/>
                    </a:lnTo>
                    <a:lnTo>
                      <a:pt x="50"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9" name="Freeform 467"/>
              <p:cNvSpPr>
                <a:spLocks/>
              </p:cNvSpPr>
              <p:nvPr userDrawn="1"/>
            </p:nvSpPr>
            <p:spPr bwMode="auto">
              <a:xfrm>
                <a:off x="921" y="293"/>
                <a:ext cx="45" cy="39"/>
              </a:xfrm>
              <a:custGeom>
                <a:avLst/>
                <a:gdLst>
                  <a:gd name="T0" fmla="*/ 0 w 135"/>
                  <a:gd name="T1" fmla="*/ 0 h 116"/>
                  <a:gd name="T2" fmla="*/ 0 w 135"/>
                  <a:gd name="T3" fmla="*/ 0 h 116"/>
                  <a:gd name="T4" fmla="*/ 0 w 135"/>
                  <a:gd name="T5" fmla="*/ 0 h 116"/>
                  <a:gd name="T6" fmla="*/ 0 w 135"/>
                  <a:gd name="T7" fmla="*/ 0 h 116"/>
                  <a:gd name="T8" fmla="*/ 0 w 135"/>
                  <a:gd name="T9" fmla="*/ 0 h 116"/>
                  <a:gd name="T10" fmla="*/ 0 w 135"/>
                  <a:gd name="T11" fmla="*/ 0 h 116"/>
                  <a:gd name="T12" fmla="*/ 0 w 135"/>
                  <a:gd name="T13" fmla="*/ 0 h 116"/>
                  <a:gd name="T14" fmla="*/ 0 w 135"/>
                  <a:gd name="T15" fmla="*/ 0 h 116"/>
                  <a:gd name="T16" fmla="*/ 0 w 135"/>
                  <a:gd name="T17" fmla="*/ 0 h 116"/>
                  <a:gd name="T18" fmla="*/ 0 w 135"/>
                  <a:gd name="T19" fmla="*/ 0 h 116"/>
                  <a:gd name="T20" fmla="*/ 0 w 135"/>
                  <a:gd name="T21" fmla="*/ 0 h 116"/>
                  <a:gd name="T22" fmla="*/ 0 w 135"/>
                  <a:gd name="T23" fmla="*/ 0 h 116"/>
                  <a:gd name="T24" fmla="*/ 0 w 135"/>
                  <a:gd name="T25" fmla="*/ 0 h 116"/>
                  <a:gd name="T26" fmla="*/ 0 w 135"/>
                  <a:gd name="T27" fmla="*/ 0 h 116"/>
                  <a:gd name="T28" fmla="*/ 0 w 135"/>
                  <a:gd name="T29" fmla="*/ 0 h 116"/>
                  <a:gd name="T30" fmla="*/ 0 w 135"/>
                  <a:gd name="T31" fmla="*/ 0 h 116"/>
                  <a:gd name="T32" fmla="*/ 0 w 135"/>
                  <a:gd name="T33" fmla="*/ 0 h 116"/>
                  <a:gd name="T34" fmla="*/ 0 w 135"/>
                  <a:gd name="T35" fmla="*/ 0 h 116"/>
                  <a:gd name="T36" fmla="*/ 0 w 135"/>
                  <a:gd name="T37" fmla="*/ 0 h 116"/>
                  <a:gd name="T38" fmla="*/ 0 w 135"/>
                  <a:gd name="T39" fmla="*/ 0 h 116"/>
                  <a:gd name="T40" fmla="*/ 0 w 135"/>
                  <a:gd name="T41" fmla="*/ 0 h 116"/>
                  <a:gd name="T42" fmla="*/ 0 w 135"/>
                  <a:gd name="T43" fmla="*/ 0 h 116"/>
                  <a:gd name="T44" fmla="*/ 0 w 135"/>
                  <a:gd name="T45" fmla="*/ 0 h 116"/>
                  <a:gd name="T46" fmla="*/ 0 w 135"/>
                  <a:gd name="T47" fmla="*/ 0 h 116"/>
                  <a:gd name="T48" fmla="*/ 0 w 135"/>
                  <a:gd name="T49" fmla="*/ 0 h 116"/>
                  <a:gd name="T50" fmla="*/ 0 w 135"/>
                  <a:gd name="T51" fmla="*/ 0 h 116"/>
                  <a:gd name="T52" fmla="*/ 0 w 135"/>
                  <a:gd name="T53" fmla="*/ 0 h 116"/>
                  <a:gd name="T54" fmla="*/ 0 w 135"/>
                  <a:gd name="T55" fmla="*/ 0 h 116"/>
                  <a:gd name="T56" fmla="*/ 0 w 135"/>
                  <a:gd name="T57" fmla="*/ 0 h 116"/>
                  <a:gd name="T58" fmla="*/ 0 w 135"/>
                  <a:gd name="T59" fmla="*/ 0 h 116"/>
                  <a:gd name="T60" fmla="*/ 0 w 135"/>
                  <a:gd name="T61" fmla="*/ 0 h 116"/>
                  <a:gd name="T62" fmla="*/ 0 w 135"/>
                  <a:gd name="T63" fmla="*/ 0 h 116"/>
                  <a:gd name="T64" fmla="*/ 0 w 135"/>
                  <a:gd name="T65" fmla="*/ 0 h 116"/>
                  <a:gd name="T66" fmla="*/ 0 w 135"/>
                  <a:gd name="T67" fmla="*/ 0 h 116"/>
                  <a:gd name="T68" fmla="*/ 0 w 135"/>
                  <a:gd name="T69" fmla="*/ 0 h 116"/>
                  <a:gd name="T70" fmla="*/ 0 w 135"/>
                  <a:gd name="T71" fmla="*/ 0 h 116"/>
                  <a:gd name="T72" fmla="*/ 0 w 135"/>
                  <a:gd name="T73" fmla="*/ 0 h 116"/>
                  <a:gd name="T74" fmla="*/ 0 w 135"/>
                  <a:gd name="T75" fmla="*/ 0 h 116"/>
                  <a:gd name="T76" fmla="*/ 0 w 135"/>
                  <a:gd name="T77" fmla="*/ 0 h 116"/>
                  <a:gd name="T78" fmla="*/ 0 w 135"/>
                  <a:gd name="T79" fmla="*/ 0 h 116"/>
                  <a:gd name="T80" fmla="*/ 0 w 135"/>
                  <a:gd name="T81" fmla="*/ 0 h 116"/>
                  <a:gd name="T82" fmla="*/ 0 w 135"/>
                  <a:gd name="T83" fmla="*/ 0 h 116"/>
                  <a:gd name="T84" fmla="*/ 0 w 135"/>
                  <a:gd name="T85" fmla="*/ 0 h 116"/>
                  <a:gd name="T86" fmla="*/ 0 w 135"/>
                  <a:gd name="T87" fmla="*/ 0 h 1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35" h="116">
                    <a:moveTo>
                      <a:pt x="0" y="109"/>
                    </a:moveTo>
                    <a:lnTo>
                      <a:pt x="0" y="109"/>
                    </a:lnTo>
                    <a:lnTo>
                      <a:pt x="10" y="109"/>
                    </a:lnTo>
                    <a:lnTo>
                      <a:pt x="17" y="107"/>
                    </a:lnTo>
                    <a:lnTo>
                      <a:pt x="24" y="103"/>
                    </a:lnTo>
                    <a:lnTo>
                      <a:pt x="30" y="95"/>
                    </a:lnTo>
                    <a:lnTo>
                      <a:pt x="59" y="63"/>
                    </a:lnTo>
                    <a:lnTo>
                      <a:pt x="41" y="38"/>
                    </a:lnTo>
                    <a:lnTo>
                      <a:pt x="29" y="24"/>
                    </a:lnTo>
                    <a:lnTo>
                      <a:pt x="19" y="12"/>
                    </a:lnTo>
                    <a:lnTo>
                      <a:pt x="15" y="9"/>
                    </a:lnTo>
                    <a:lnTo>
                      <a:pt x="12" y="8"/>
                    </a:lnTo>
                    <a:lnTo>
                      <a:pt x="6" y="7"/>
                    </a:lnTo>
                    <a:lnTo>
                      <a:pt x="6" y="0"/>
                    </a:lnTo>
                    <a:lnTo>
                      <a:pt x="32" y="2"/>
                    </a:lnTo>
                    <a:lnTo>
                      <a:pt x="61" y="0"/>
                    </a:lnTo>
                    <a:lnTo>
                      <a:pt x="61" y="7"/>
                    </a:lnTo>
                    <a:lnTo>
                      <a:pt x="51" y="8"/>
                    </a:lnTo>
                    <a:lnTo>
                      <a:pt x="48" y="9"/>
                    </a:lnTo>
                    <a:lnTo>
                      <a:pt x="47" y="12"/>
                    </a:lnTo>
                    <a:lnTo>
                      <a:pt x="51" y="17"/>
                    </a:lnTo>
                    <a:lnTo>
                      <a:pt x="59" y="29"/>
                    </a:lnTo>
                    <a:lnTo>
                      <a:pt x="73" y="46"/>
                    </a:lnTo>
                    <a:lnTo>
                      <a:pt x="89" y="29"/>
                    </a:lnTo>
                    <a:lnTo>
                      <a:pt x="95" y="18"/>
                    </a:lnTo>
                    <a:lnTo>
                      <a:pt x="98" y="15"/>
                    </a:lnTo>
                    <a:lnTo>
                      <a:pt x="99" y="12"/>
                    </a:lnTo>
                    <a:lnTo>
                      <a:pt x="99" y="11"/>
                    </a:lnTo>
                    <a:lnTo>
                      <a:pt x="98" y="9"/>
                    </a:lnTo>
                    <a:lnTo>
                      <a:pt x="94" y="8"/>
                    </a:lnTo>
                    <a:lnTo>
                      <a:pt x="87" y="7"/>
                    </a:lnTo>
                    <a:lnTo>
                      <a:pt x="87" y="0"/>
                    </a:lnTo>
                    <a:lnTo>
                      <a:pt x="115" y="2"/>
                    </a:lnTo>
                    <a:lnTo>
                      <a:pt x="135" y="0"/>
                    </a:lnTo>
                    <a:lnTo>
                      <a:pt x="135" y="7"/>
                    </a:lnTo>
                    <a:lnTo>
                      <a:pt x="126" y="8"/>
                    </a:lnTo>
                    <a:lnTo>
                      <a:pt x="120" y="11"/>
                    </a:lnTo>
                    <a:lnTo>
                      <a:pt x="113" y="15"/>
                    </a:lnTo>
                    <a:lnTo>
                      <a:pt x="107" y="21"/>
                    </a:lnTo>
                    <a:lnTo>
                      <a:pt x="78" y="53"/>
                    </a:lnTo>
                    <a:lnTo>
                      <a:pt x="100" y="82"/>
                    </a:lnTo>
                    <a:lnTo>
                      <a:pt x="113" y="99"/>
                    </a:lnTo>
                    <a:lnTo>
                      <a:pt x="121" y="107"/>
                    </a:lnTo>
                    <a:lnTo>
                      <a:pt x="125" y="108"/>
                    </a:lnTo>
                    <a:lnTo>
                      <a:pt x="130" y="109"/>
                    </a:lnTo>
                    <a:lnTo>
                      <a:pt x="135" y="109"/>
                    </a:lnTo>
                    <a:lnTo>
                      <a:pt x="135" y="116"/>
                    </a:lnTo>
                    <a:lnTo>
                      <a:pt x="107" y="116"/>
                    </a:lnTo>
                    <a:lnTo>
                      <a:pt x="78" y="116"/>
                    </a:lnTo>
                    <a:lnTo>
                      <a:pt x="78" y="109"/>
                    </a:lnTo>
                    <a:lnTo>
                      <a:pt x="89" y="109"/>
                    </a:lnTo>
                    <a:lnTo>
                      <a:pt x="91" y="108"/>
                    </a:lnTo>
                    <a:lnTo>
                      <a:pt x="91" y="105"/>
                    </a:lnTo>
                    <a:lnTo>
                      <a:pt x="87" y="100"/>
                    </a:lnTo>
                    <a:lnTo>
                      <a:pt x="80" y="88"/>
                    </a:lnTo>
                    <a:lnTo>
                      <a:pt x="64" y="69"/>
                    </a:lnTo>
                    <a:lnTo>
                      <a:pt x="48" y="87"/>
                    </a:lnTo>
                    <a:lnTo>
                      <a:pt x="39" y="99"/>
                    </a:lnTo>
                    <a:lnTo>
                      <a:pt x="34" y="105"/>
                    </a:lnTo>
                    <a:lnTo>
                      <a:pt x="35" y="108"/>
                    </a:lnTo>
                    <a:lnTo>
                      <a:pt x="39" y="109"/>
                    </a:lnTo>
                    <a:lnTo>
                      <a:pt x="50" y="109"/>
                    </a:lnTo>
                    <a:lnTo>
                      <a:pt x="50" y="116"/>
                    </a:lnTo>
                    <a:lnTo>
                      <a:pt x="25" y="116"/>
                    </a:lnTo>
                    <a:lnTo>
                      <a:pt x="0" y="116"/>
                    </a:lnTo>
                    <a:lnTo>
                      <a:pt x="0"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0" name="Freeform 468"/>
              <p:cNvSpPr>
                <a:spLocks noEditPoints="1"/>
              </p:cNvSpPr>
              <p:nvPr userDrawn="1"/>
            </p:nvSpPr>
            <p:spPr bwMode="auto">
              <a:xfrm>
                <a:off x="97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5" y="114"/>
                    </a:lnTo>
                    <a:lnTo>
                      <a:pt x="98" y="120"/>
                    </a:lnTo>
                    <a:lnTo>
                      <a:pt x="92" y="122"/>
                    </a:lnTo>
                    <a:lnTo>
                      <a:pt x="84" y="124"/>
                    </a:lnTo>
                    <a:lnTo>
                      <a:pt x="80" y="124"/>
                    </a:lnTo>
                    <a:lnTo>
                      <a:pt x="77" y="122"/>
                    </a:lnTo>
                    <a:lnTo>
                      <a:pt x="75" y="120"/>
                    </a:lnTo>
                    <a:lnTo>
                      <a:pt x="72" y="118"/>
                    </a:lnTo>
                    <a:lnTo>
                      <a:pt x="70" y="112"/>
                    </a:lnTo>
                    <a:lnTo>
                      <a:pt x="68" y="104"/>
                    </a:lnTo>
                    <a:lnTo>
                      <a:pt x="59" y="112"/>
                    </a:lnTo>
                    <a:lnTo>
                      <a:pt x="49" y="118"/>
                    </a:lnTo>
                    <a:lnTo>
                      <a:pt x="38" y="122"/>
                    </a:lnTo>
                    <a:lnTo>
                      <a:pt x="28" y="124"/>
                    </a:lnTo>
                    <a:lnTo>
                      <a:pt x="22" y="124"/>
                    </a:lnTo>
                    <a:lnTo>
                      <a:pt x="16" y="122"/>
                    </a:lnTo>
                    <a:lnTo>
                      <a:pt x="11" y="120"/>
                    </a:lnTo>
                    <a:lnTo>
                      <a:pt x="7" y="116"/>
                    </a:lnTo>
                    <a:lnTo>
                      <a:pt x="3" y="113"/>
                    </a:lnTo>
                    <a:lnTo>
                      <a:pt x="1" y="108"/>
                    </a:lnTo>
                    <a:lnTo>
                      <a:pt x="0" y="104"/>
                    </a:lnTo>
                    <a:lnTo>
                      <a:pt x="0" y="99"/>
                    </a:lnTo>
                    <a:lnTo>
                      <a:pt x="1" y="91"/>
                    </a:lnTo>
                    <a:lnTo>
                      <a:pt x="2" y="86"/>
                    </a:lnTo>
                    <a:lnTo>
                      <a:pt x="6" y="81"/>
                    </a:lnTo>
                    <a:lnTo>
                      <a:pt x="12" y="76"/>
                    </a:lnTo>
                    <a:lnTo>
                      <a:pt x="22" y="72"/>
                    </a:lnTo>
                    <a:lnTo>
                      <a:pt x="33" y="67"/>
                    </a:lnTo>
                    <a:lnTo>
                      <a:pt x="67" y="55"/>
                    </a:lnTo>
                    <a:lnTo>
                      <a:pt x="67" y="37"/>
                    </a:lnTo>
                    <a:lnTo>
                      <a:pt x="67" y="32"/>
                    </a:lnTo>
                    <a:lnTo>
                      <a:pt x="66" y="28"/>
                    </a:lnTo>
                    <a:lnTo>
                      <a:pt x="64" y="24"/>
                    </a:lnTo>
                    <a:lnTo>
                      <a:pt x="62" y="20"/>
                    </a:lnTo>
                    <a:lnTo>
                      <a:pt x="58" y="19"/>
                    </a:lnTo>
                    <a:lnTo>
                      <a:pt x="53" y="16"/>
                    </a:lnTo>
                    <a:lnTo>
                      <a:pt x="47" y="15"/>
                    </a:lnTo>
                    <a:lnTo>
                      <a:pt x="42" y="15"/>
                    </a:lnTo>
                    <a:lnTo>
                      <a:pt x="35" y="16"/>
                    </a:lnTo>
                    <a:lnTo>
                      <a:pt x="28" y="20"/>
                    </a:lnTo>
                    <a:lnTo>
                      <a:pt x="24" y="25"/>
                    </a:lnTo>
                    <a:lnTo>
                      <a:pt x="23" y="33"/>
                    </a:lnTo>
                    <a:lnTo>
                      <a:pt x="22" y="38"/>
                    </a:lnTo>
                    <a:lnTo>
                      <a:pt x="18" y="41"/>
                    </a:lnTo>
                    <a:lnTo>
                      <a:pt x="12" y="43"/>
                    </a:lnTo>
                    <a:lnTo>
                      <a:pt x="7" y="45"/>
                    </a:lnTo>
                    <a:lnTo>
                      <a:pt x="5" y="43"/>
                    </a:lnTo>
                    <a:lnTo>
                      <a:pt x="3" y="42"/>
                    </a:lnTo>
                    <a:lnTo>
                      <a:pt x="3" y="39"/>
                    </a:lnTo>
                    <a:lnTo>
                      <a:pt x="3" y="34"/>
                    </a:lnTo>
                    <a:lnTo>
                      <a:pt x="5" y="29"/>
                    </a:lnTo>
                    <a:lnTo>
                      <a:pt x="7" y="26"/>
                    </a:lnTo>
                    <a:lnTo>
                      <a:pt x="11" y="22"/>
                    </a:lnTo>
                    <a:lnTo>
                      <a:pt x="20" y="16"/>
                    </a:lnTo>
                    <a:lnTo>
                      <a:pt x="33" y="10"/>
                    </a:lnTo>
                    <a:lnTo>
                      <a:pt x="45" y="3"/>
                    </a:lnTo>
                    <a:lnTo>
                      <a:pt x="50" y="2"/>
                    </a:lnTo>
                    <a:lnTo>
                      <a:pt x="57" y="0"/>
                    </a:lnTo>
                    <a:lnTo>
                      <a:pt x="67" y="2"/>
                    </a:lnTo>
                    <a:lnTo>
                      <a:pt x="77" y="6"/>
                    </a:lnTo>
                    <a:lnTo>
                      <a:pt x="81" y="10"/>
                    </a:lnTo>
                    <a:lnTo>
                      <a:pt x="85" y="13"/>
                    </a:lnTo>
                    <a:lnTo>
                      <a:pt x="88" y="17"/>
                    </a:lnTo>
                    <a:lnTo>
                      <a:pt x="89" y="22"/>
                    </a:lnTo>
                    <a:lnTo>
                      <a:pt x="89" y="95"/>
                    </a:lnTo>
                    <a:lnTo>
                      <a:pt x="89" y="102"/>
                    </a:lnTo>
                    <a:lnTo>
                      <a:pt x="92" y="107"/>
                    </a:lnTo>
                    <a:lnTo>
                      <a:pt x="94" y="109"/>
                    </a:lnTo>
                    <a:lnTo>
                      <a:pt x="98" y="109"/>
                    </a:lnTo>
                    <a:lnTo>
                      <a:pt x="103" y="108"/>
                    </a:lnTo>
                    <a:lnTo>
                      <a:pt x="107" y="105"/>
                    </a:lnTo>
                    <a:lnTo>
                      <a:pt x="110" y="109"/>
                    </a:lnTo>
                    <a:close/>
                    <a:moveTo>
                      <a:pt x="67" y="63"/>
                    </a:moveTo>
                    <a:lnTo>
                      <a:pt x="67" y="63"/>
                    </a:lnTo>
                    <a:lnTo>
                      <a:pt x="54" y="67"/>
                    </a:lnTo>
                    <a:lnTo>
                      <a:pt x="38" y="72"/>
                    </a:lnTo>
                    <a:lnTo>
                      <a:pt x="32" y="76"/>
                    </a:lnTo>
                    <a:lnTo>
                      <a:pt x="25" y="81"/>
                    </a:lnTo>
                    <a:lnTo>
                      <a:pt x="22" y="86"/>
                    </a:lnTo>
                    <a:lnTo>
                      <a:pt x="20" y="90"/>
                    </a:lnTo>
                    <a:lnTo>
                      <a:pt x="20" y="92"/>
                    </a:lnTo>
                    <a:lnTo>
                      <a:pt x="22" y="100"/>
                    </a:lnTo>
                    <a:lnTo>
                      <a:pt x="25" y="105"/>
                    </a:lnTo>
                    <a:lnTo>
                      <a:pt x="32" y="111"/>
                    </a:lnTo>
                    <a:lnTo>
                      <a:pt x="35" y="111"/>
                    </a:lnTo>
                    <a:lnTo>
                      <a:pt x="38" y="112"/>
                    </a:lnTo>
                    <a:lnTo>
                      <a:pt x="47" y="111"/>
                    </a:lnTo>
                    <a:lnTo>
                      <a:pt x="54" y="107"/>
                    </a:lnTo>
                    <a:lnTo>
                      <a:pt x="62"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1" name="Freeform 469"/>
              <p:cNvSpPr>
                <a:spLocks/>
              </p:cNvSpPr>
              <p:nvPr userDrawn="1"/>
            </p:nvSpPr>
            <p:spPr bwMode="auto">
              <a:xfrm>
                <a:off x="1013" y="292"/>
                <a:ext cx="68" cy="40"/>
              </a:xfrm>
              <a:custGeom>
                <a:avLst/>
                <a:gdLst>
                  <a:gd name="T0" fmla="*/ 0 w 205"/>
                  <a:gd name="T1" fmla="*/ 0 h 120"/>
                  <a:gd name="T2" fmla="*/ 0 w 205"/>
                  <a:gd name="T3" fmla="*/ 0 h 120"/>
                  <a:gd name="T4" fmla="*/ 0 w 205"/>
                  <a:gd name="T5" fmla="*/ 0 h 120"/>
                  <a:gd name="T6" fmla="*/ 0 w 205"/>
                  <a:gd name="T7" fmla="*/ 0 h 120"/>
                  <a:gd name="T8" fmla="*/ 0 w 205"/>
                  <a:gd name="T9" fmla="*/ 0 h 120"/>
                  <a:gd name="T10" fmla="*/ 0 w 205"/>
                  <a:gd name="T11" fmla="*/ 0 h 120"/>
                  <a:gd name="T12" fmla="*/ 0 w 205"/>
                  <a:gd name="T13" fmla="*/ 0 h 120"/>
                  <a:gd name="T14" fmla="*/ 0 w 205"/>
                  <a:gd name="T15" fmla="*/ 0 h 120"/>
                  <a:gd name="T16" fmla="*/ 0 w 205"/>
                  <a:gd name="T17" fmla="*/ 0 h 120"/>
                  <a:gd name="T18" fmla="*/ 0 w 205"/>
                  <a:gd name="T19" fmla="*/ 0 h 120"/>
                  <a:gd name="T20" fmla="*/ 0 w 205"/>
                  <a:gd name="T21" fmla="*/ 0 h 120"/>
                  <a:gd name="T22" fmla="*/ 0 w 205"/>
                  <a:gd name="T23" fmla="*/ 0 h 120"/>
                  <a:gd name="T24" fmla="*/ 0 w 205"/>
                  <a:gd name="T25" fmla="*/ 0 h 120"/>
                  <a:gd name="T26" fmla="*/ 0 w 205"/>
                  <a:gd name="T27" fmla="*/ 0 h 120"/>
                  <a:gd name="T28" fmla="*/ 0 w 205"/>
                  <a:gd name="T29" fmla="*/ 0 h 120"/>
                  <a:gd name="T30" fmla="*/ 0 w 205"/>
                  <a:gd name="T31" fmla="*/ 0 h 120"/>
                  <a:gd name="T32" fmla="*/ 0 w 205"/>
                  <a:gd name="T33" fmla="*/ 0 h 120"/>
                  <a:gd name="T34" fmla="*/ 0 w 205"/>
                  <a:gd name="T35" fmla="*/ 0 h 120"/>
                  <a:gd name="T36" fmla="*/ 0 w 205"/>
                  <a:gd name="T37" fmla="*/ 0 h 120"/>
                  <a:gd name="T38" fmla="*/ 0 w 205"/>
                  <a:gd name="T39" fmla="*/ 0 h 120"/>
                  <a:gd name="T40" fmla="*/ 0 w 205"/>
                  <a:gd name="T41" fmla="*/ 0 h 120"/>
                  <a:gd name="T42" fmla="*/ 0 w 205"/>
                  <a:gd name="T43" fmla="*/ 0 h 120"/>
                  <a:gd name="T44" fmla="*/ 0 w 205"/>
                  <a:gd name="T45" fmla="*/ 0 h 120"/>
                  <a:gd name="T46" fmla="*/ 0 w 205"/>
                  <a:gd name="T47" fmla="*/ 0 h 120"/>
                  <a:gd name="T48" fmla="*/ 0 w 205"/>
                  <a:gd name="T49" fmla="*/ 0 h 120"/>
                  <a:gd name="T50" fmla="*/ 0 w 205"/>
                  <a:gd name="T51" fmla="*/ 0 h 120"/>
                  <a:gd name="T52" fmla="*/ 0 w 205"/>
                  <a:gd name="T53" fmla="*/ 0 h 120"/>
                  <a:gd name="T54" fmla="*/ 0 w 205"/>
                  <a:gd name="T55" fmla="*/ 0 h 120"/>
                  <a:gd name="T56" fmla="*/ 0 w 205"/>
                  <a:gd name="T57" fmla="*/ 0 h 120"/>
                  <a:gd name="T58" fmla="*/ 0 w 205"/>
                  <a:gd name="T59" fmla="*/ 0 h 120"/>
                  <a:gd name="T60" fmla="*/ 0 w 205"/>
                  <a:gd name="T61" fmla="*/ 0 h 120"/>
                  <a:gd name="T62" fmla="*/ 0 w 205"/>
                  <a:gd name="T63" fmla="*/ 0 h 120"/>
                  <a:gd name="T64" fmla="*/ 0 w 205"/>
                  <a:gd name="T65" fmla="*/ 0 h 120"/>
                  <a:gd name="T66" fmla="*/ 0 w 205"/>
                  <a:gd name="T67" fmla="*/ 0 h 120"/>
                  <a:gd name="T68" fmla="*/ 0 w 205"/>
                  <a:gd name="T69" fmla="*/ 0 h 120"/>
                  <a:gd name="T70" fmla="*/ 0 w 205"/>
                  <a:gd name="T71" fmla="*/ 0 h 120"/>
                  <a:gd name="T72" fmla="*/ 0 w 205"/>
                  <a:gd name="T73" fmla="*/ 0 h 120"/>
                  <a:gd name="T74" fmla="*/ 0 w 205"/>
                  <a:gd name="T75" fmla="*/ 0 h 120"/>
                  <a:gd name="T76" fmla="*/ 0 w 205"/>
                  <a:gd name="T77" fmla="*/ 0 h 120"/>
                  <a:gd name="T78" fmla="*/ 0 w 205"/>
                  <a:gd name="T79" fmla="*/ 0 h 120"/>
                  <a:gd name="T80" fmla="*/ 0 w 205"/>
                  <a:gd name="T81" fmla="*/ 0 h 120"/>
                  <a:gd name="T82" fmla="*/ 0 w 205"/>
                  <a:gd name="T83" fmla="*/ 0 h 120"/>
                  <a:gd name="T84" fmla="*/ 0 w 205"/>
                  <a:gd name="T85" fmla="*/ 0 h 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5" h="120">
                    <a:moveTo>
                      <a:pt x="18" y="34"/>
                    </a:moveTo>
                    <a:lnTo>
                      <a:pt x="18" y="34"/>
                    </a:lnTo>
                    <a:lnTo>
                      <a:pt x="18" y="26"/>
                    </a:lnTo>
                    <a:lnTo>
                      <a:pt x="16" y="22"/>
                    </a:lnTo>
                    <a:lnTo>
                      <a:pt x="12" y="19"/>
                    </a:lnTo>
                    <a:lnTo>
                      <a:pt x="5" y="16"/>
                    </a:lnTo>
                    <a:lnTo>
                      <a:pt x="5" y="11"/>
                    </a:lnTo>
                    <a:lnTo>
                      <a:pt x="32" y="2"/>
                    </a:lnTo>
                    <a:lnTo>
                      <a:pt x="38" y="0"/>
                    </a:lnTo>
                    <a:lnTo>
                      <a:pt x="39" y="2"/>
                    </a:lnTo>
                    <a:lnTo>
                      <a:pt x="39" y="4"/>
                    </a:lnTo>
                    <a:lnTo>
                      <a:pt x="39" y="20"/>
                    </a:lnTo>
                    <a:lnTo>
                      <a:pt x="49" y="13"/>
                    </a:lnTo>
                    <a:lnTo>
                      <a:pt x="61" y="7"/>
                    </a:lnTo>
                    <a:lnTo>
                      <a:pt x="71" y="2"/>
                    </a:lnTo>
                    <a:lnTo>
                      <a:pt x="78" y="0"/>
                    </a:lnTo>
                    <a:lnTo>
                      <a:pt x="84" y="0"/>
                    </a:lnTo>
                    <a:lnTo>
                      <a:pt x="95" y="2"/>
                    </a:lnTo>
                    <a:lnTo>
                      <a:pt x="102" y="6"/>
                    </a:lnTo>
                    <a:lnTo>
                      <a:pt x="105" y="8"/>
                    </a:lnTo>
                    <a:lnTo>
                      <a:pt x="109" y="12"/>
                    </a:lnTo>
                    <a:lnTo>
                      <a:pt x="110" y="16"/>
                    </a:lnTo>
                    <a:lnTo>
                      <a:pt x="113" y="21"/>
                    </a:lnTo>
                    <a:lnTo>
                      <a:pt x="123" y="13"/>
                    </a:lnTo>
                    <a:lnTo>
                      <a:pt x="134" y="7"/>
                    </a:lnTo>
                    <a:lnTo>
                      <a:pt x="144" y="3"/>
                    </a:lnTo>
                    <a:lnTo>
                      <a:pt x="150" y="2"/>
                    </a:lnTo>
                    <a:lnTo>
                      <a:pt x="157" y="0"/>
                    </a:lnTo>
                    <a:lnTo>
                      <a:pt x="165" y="2"/>
                    </a:lnTo>
                    <a:lnTo>
                      <a:pt x="171" y="4"/>
                    </a:lnTo>
                    <a:lnTo>
                      <a:pt x="178" y="7"/>
                    </a:lnTo>
                    <a:lnTo>
                      <a:pt x="181" y="12"/>
                    </a:lnTo>
                    <a:lnTo>
                      <a:pt x="184" y="17"/>
                    </a:lnTo>
                    <a:lnTo>
                      <a:pt x="187" y="24"/>
                    </a:lnTo>
                    <a:lnTo>
                      <a:pt x="188" y="30"/>
                    </a:lnTo>
                    <a:lnTo>
                      <a:pt x="188" y="38"/>
                    </a:lnTo>
                    <a:lnTo>
                      <a:pt x="188" y="104"/>
                    </a:lnTo>
                    <a:lnTo>
                      <a:pt x="189" y="109"/>
                    </a:lnTo>
                    <a:lnTo>
                      <a:pt x="192" y="112"/>
                    </a:lnTo>
                    <a:lnTo>
                      <a:pt x="196" y="113"/>
                    </a:lnTo>
                    <a:lnTo>
                      <a:pt x="201" y="113"/>
                    </a:lnTo>
                    <a:lnTo>
                      <a:pt x="205" y="113"/>
                    </a:lnTo>
                    <a:lnTo>
                      <a:pt x="205" y="120"/>
                    </a:lnTo>
                    <a:lnTo>
                      <a:pt x="179" y="120"/>
                    </a:lnTo>
                    <a:lnTo>
                      <a:pt x="150" y="120"/>
                    </a:lnTo>
                    <a:lnTo>
                      <a:pt x="150" y="113"/>
                    </a:lnTo>
                    <a:lnTo>
                      <a:pt x="156" y="113"/>
                    </a:lnTo>
                    <a:lnTo>
                      <a:pt x="159" y="113"/>
                    </a:lnTo>
                    <a:lnTo>
                      <a:pt x="163" y="112"/>
                    </a:lnTo>
                    <a:lnTo>
                      <a:pt x="166" y="109"/>
                    </a:lnTo>
                    <a:lnTo>
                      <a:pt x="167" y="104"/>
                    </a:lnTo>
                    <a:lnTo>
                      <a:pt x="167" y="47"/>
                    </a:lnTo>
                    <a:lnTo>
                      <a:pt x="167" y="35"/>
                    </a:lnTo>
                    <a:lnTo>
                      <a:pt x="166" y="29"/>
                    </a:lnTo>
                    <a:lnTo>
                      <a:pt x="163" y="25"/>
                    </a:lnTo>
                    <a:lnTo>
                      <a:pt x="161" y="21"/>
                    </a:lnTo>
                    <a:lnTo>
                      <a:pt x="157" y="17"/>
                    </a:lnTo>
                    <a:lnTo>
                      <a:pt x="152" y="16"/>
                    </a:lnTo>
                    <a:lnTo>
                      <a:pt x="145" y="15"/>
                    </a:lnTo>
                    <a:lnTo>
                      <a:pt x="136" y="16"/>
                    </a:lnTo>
                    <a:lnTo>
                      <a:pt x="128" y="20"/>
                    </a:lnTo>
                    <a:lnTo>
                      <a:pt x="119" y="24"/>
                    </a:lnTo>
                    <a:lnTo>
                      <a:pt x="114" y="28"/>
                    </a:lnTo>
                    <a:lnTo>
                      <a:pt x="114" y="104"/>
                    </a:lnTo>
                    <a:lnTo>
                      <a:pt x="115" y="109"/>
                    </a:lnTo>
                    <a:lnTo>
                      <a:pt x="118" y="112"/>
                    </a:lnTo>
                    <a:lnTo>
                      <a:pt x="122" y="113"/>
                    </a:lnTo>
                    <a:lnTo>
                      <a:pt x="127" y="113"/>
                    </a:lnTo>
                    <a:lnTo>
                      <a:pt x="132" y="113"/>
                    </a:lnTo>
                    <a:lnTo>
                      <a:pt x="132" y="120"/>
                    </a:lnTo>
                    <a:lnTo>
                      <a:pt x="104" y="120"/>
                    </a:lnTo>
                    <a:lnTo>
                      <a:pt x="75" y="120"/>
                    </a:lnTo>
                    <a:lnTo>
                      <a:pt x="75" y="113"/>
                    </a:lnTo>
                    <a:lnTo>
                      <a:pt x="80" y="113"/>
                    </a:lnTo>
                    <a:lnTo>
                      <a:pt x="86" y="113"/>
                    </a:lnTo>
                    <a:lnTo>
                      <a:pt x="89" y="112"/>
                    </a:lnTo>
                    <a:lnTo>
                      <a:pt x="92" y="109"/>
                    </a:lnTo>
                    <a:lnTo>
                      <a:pt x="93" y="104"/>
                    </a:lnTo>
                    <a:lnTo>
                      <a:pt x="93" y="47"/>
                    </a:lnTo>
                    <a:lnTo>
                      <a:pt x="92" y="35"/>
                    </a:lnTo>
                    <a:lnTo>
                      <a:pt x="91" y="29"/>
                    </a:lnTo>
                    <a:lnTo>
                      <a:pt x="89" y="25"/>
                    </a:lnTo>
                    <a:lnTo>
                      <a:pt x="86" y="21"/>
                    </a:lnTo>
                    <a:lnTo>
                      <a:pt x="82" y="17"/>
                    </a:lnTo>
                    <a:lnTo>
                      <a:pt x="76" y="16"/>
                    </a:lnTo>
                    <a:lnTo>
                      <a:pt x="70" y="15"/>
                    </a:lnTo>
                    <a:lnTo>
                      <a:pt x="62" y="16"/>
                    </a:lnTo>
                    <a:lnTo>
                      <a:pt x="53" y="20"/>
                    </a:lnTo>
                    <a:lnTo>
                      <a:pt x="45" y="24"/>
                    </a:lnTo>
                    <a:lnTo>
                      <a:pt x="39" y="28"/>
                    </a:lnTo>
                    <a:lnTo>
                      <a:pt x="39" y="104"/>
                    </a:lnTo>
                    <a:lnTo>
                      <a:pt x="40" y="109"/>
                    </a:lnTo>
                    <a:lnTo>
                      <a:pt x="43" y="112"/>
                    </a:lnTo>
                    <a:lnTo>
                      <a:pt x="48" y="113"/>
                    </a:lnTo>
                    <a:lnTo>
                      <a:pt x="52" y="113"/>
                    </a:lnTo>
                    <a:lnTo>
                      <a:pt x="57" y="113"/>
                    </a:lnTo>
                    <a:lnTo>
                      <a:pt x="57" y="120"/>
                    </a:lnTo>
                    <a:lnTo>
                      <a:pt x="30" y="120"/>
                    </a:lnTo>
                    <a:lnTo>
                      <a:pt x="0" y="120"/>
                    </a:lnTo>
                    <a:lnTo>
                      <a:pt x="0" y="113"/>
                    </a:lnTo>
                    <a:lnTo>
                      <a:pt x="6" y="113"/>
                    </a:lnTo>
                    <a:lnTo>
                      <a:pt x="12" y="113"/>
                    </a:lnTo>
                    <a:lnTo>
                      <a:pt x="16" y="112"/>
                    </a:lnTo>
                    <a:lnTo>
                      <a:pt x="18" y="109"/>
                    </a:lnTo>
                    <a:lnTo>
                      <a:pt x="18" y="104"/>
                    </a:lnTo>
                    <a:lnTo>
                      <a:pt x="18"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2" name="Freeform 470"/>
              <p:cNvSpPr>
                <a:spLocks noEditPoints="1"/>
              </p:cNvSpPr>
              <p:nvPr userDrawn="1"/>
            </p:nvSpPr>
            <p:spPr bwMode="auto">
              <a:xfrm>
                <a:off x="1087" y="270"/>
                <a:ext cx="19" cy="62"/>
              </a:xfrm>
              <a:custGeom>
                <a:avLst/>
                <a:gdLst>
                  <a:gd name="T0" fmla="*/ 0 w 56"/>
                  <a:gd name="T1" fmla="*/ 0 h 186"/>
                  <a:gd name="T2" fmla="*/ 0 w 56"/>
                  <a:gd name="T3" fmla="*/ 0 h 186"/>
                  <a:gd name="T4" fmla="*/ 0 w 56"/>
                  <a:gd name="T5" fmla="*/ 0 h 186"/>
                  <a:gd name="T6" fmla="*/ 0 w 56"/>
                  <a:gd name="T7" fmla="*/ 0 h 186"/>
                  <a:gd name="T8" fmla="*/ 0 w 56"/>
                  <a:gd name="T9" fmla="*/ 0 h 186"/>
                  <a:gd name="T10" fmla="*/ 0 w 56"/>
                  <a:gd name="T11" fmla="*/ 0 h 186"/>
                  <a:gd name="T12" fmla="*/ 0 w 56"/>
                  <a:gd name="T13" fmla="*/ 0 h 186"/>
                  <a:gd name="T14" fmla="*/ 0 w 56"/>
                  <a:gd name="T15" fmla="*/ 0 h 186"/>
                  <a:gd name="T16" fmla="*/ 0 w 56"/>
                  <a:gd name="T17" fmla="*/ 0 h 186"/>
                  <a:gd name="T18" fmla="*/ 0 w 56"/>
                  <a:gd name="T19" fmla="*/ 0 h 186"/>
                  <a:gd name="T20" fmla="*/ 0 w 56"/>
                  <a:gd name="T21" fmla="*/ 0 h 186"/>
                  <a:gd name="T22" fmla="*/ 0 w 56"/>
                  <a:gd name="T23" fmla="*/ 0 h 186"/>
                  <a:gd name="T24" fmla="*/ 0 w 56"/>
                  <a:gd name="T25" fmla="*/ 0 h 186"/>
                  <a:gd name="T26" fmla="*/ 0 w 56"/>
                  <a:gd name="T27" fmla="*/ 0 h 186"/>
                  <a:gd name="T28" fmla="*/ 0 w 56"/>
                  <a:gd name="T29" fmla="*/ 0 h 186"/>
                  <a:gd name="T30" fmla="*/ 0 w 56"/>
                  <a:gd name="T31" fmla="*/ 0 h 186"/>
                  <a:gd name="T32" fmla="*/ 0 w 56"/>
                  <a:gd name="T33" fmla="*/ 0 h 186"/>
                  <a:gd name="T34" fmla="*/ 0 w 56"/>
                  <a:gd name="T35" fmla="*/ 0 h 186"/>
                  <a:gd name="T36" fmla="*/ 0 w 56"/>
                  <a:gd name="T37" fmla="*/ 0 h 186"/>
                  <a:gd name="T38" fmla="*/ 0 w 56"/>
                  <a:gd name="T39" fmla="*/ 0 h 186"/>
                  <a:gd name="T40" fmla="*/ 0 w 56"/>
                  <a:gd name="T41" fmla="*/ 0 h 186"/>
                  <a:gd name="T42" fmla="*/ 0 w 56"/>
                  <a:gd name="T43" fmla="*/ 0 h 186"/>
                  <a:gd name="T44" fmla="*/ 0 w 56"/>
                  <a:gd name="T45" fmla="*/ 0 h 186"/>
                  <a:gd name="T46" fmla="*/ 0 w 56"/>
                  <a:gd name="T47" fmla="*/ 0 h 186"/>
                  <a:gd name="T48" fmla="*/ 0 w 56"/>
                  <a:gd name="T49" fmla="*/ 0 h 186"/>
                  <a:gd name="T50" fmla="*/ 0 w 56"/>
                  <a:gd name="T51" fmla="*/ 0 h 186"/>
                  <a:gd name="T52" fmla="*/ 0 w 56"/>
                  <a:gd name="T53" fmla="*/ 0 h 186"/>
                  <a:gd name="T54" fmla="*/ 0 w 56"/>
                  <a:gd name="T55" fmla="*/ 0 h 186"/>
                  <a:gd name="T56" fmla="*/ 0 w 56"/>
                  <a:gd name="T57" fmla="*/ 0 h 186"/>
                  <a:gd name="T58" fmla="*/ 0 w 56"/>
                  <a:gd name="T59" fmla="*/ 0 h 186"/>
                  <a:gd name="T60" fmla="*/ 0 w 56"/>
                  <a:gd name="T61" fmla="*/ 0 h 186"/>
                  <a:gd name="T62" fmla="*/ 0 w 56"/>
                  <a:gd name="T63" fmla="*/ 0 h 186"/>
                  <a:gd name="T64" fmla="*/ 0 w 56"/>
                  <a:gd name="T65" fmla="*/ 0 h 186"/>
                  <a:gd name="T66" fmla="*/ 0 w 56"/>
                  <a:gd name="T67" fmla="*/ 0 h 186"/>
                  <a:gd name="T68" fmla="*/ 0 w 56"/>
                  <a:gd name="T69" fmla="*/ 0 h 186"/>
                  <a:gd name="T70" fmla="*/ 0 w 56"/>
                  <a:gd name="T71" fmla="*/ 0 h 186"/>
                  <a:gd name="T72" fmla="*/ 0 w 56"/>
                  <a:gd name="T73" fmla="*/ 0 h 186"/>
                  <a:gd name="T74" fmla="*/ 0 w 56"/>
                  <a:gd name="T75" fmla="*/ 0 h 186"/>
                  <a:gd name="T76" fmla="*/ 0 w 56"/>
                  <a:gd name="T77" fmla="*/ 0 h 186"/>
                  <a:gd name="T78" fmla="*/ 0 w 56"/>
                  <a:gd name="T79" fmla="*/ 0 h 186"/>
                  <a:gd name="T80" fmla="*/ 0 w 56"/>
                  <a:gd name="T81" fmla="*/ 0 h 186"/>
                  <a:gd name="T82" fmla="*/ 0 w 56"/>
                  <a:gd name="T83" fmla="*/ 0 h 186"/>
                  <a:gd name="T84" fmla="*/ 0 w 56"/>
                  <a:gd name="T85" fmla="*/ 0 h 186"/>
                  <a:gd name="T86" fmla="*/ 0 w 56"/>
                  <a:gd name="T87" fmla="*/ 0 h 186"/>
                  <a:gd name="T88" fmla="*/ 0 w 56"/>
                  <a:gd name="T89" fmla="*/ 0 h 186"/>
                  <a:gd name="T90" fmla="*/ 0 w 56"/>
                  <a:gd name="T91" fmla="*/ 0 h 186"/>
                  <a:gd name="T92" fmla="*/ 0 w 56"/>
                  <a:gd name="T93" fmla="*/ 0 h 186"/>
                  <a:gd name="T94" fmla="*/ 0 w 56"/>
                  <a:gd name="T95" fmla="*/ 0 h 186"/>
                  <a:gd name="T96" fmla="*/ 0 w 56"/>
                  <a:gd name="T97" fmla="*/ 0 h 186"/>
                  <a:gd name="T98" fmla="*/ 0 w 56"/>
                  <a:gd name="T99" fmla="*/ 0 h 186"/>
                  <a:gd name="T100" fmla="*/ 0 w 56"/>
                  <a:gd name="T101" fmla="*/ 0 h 186"/>
                  <a:gd name="T102" fmla="*/ 0 w 56"/>
                  <a:gd name="T103" fmla="*/ 0 h 186"/>
                  <a:gd name="T104" fmla="*/ 0 w 56"/>
                  <a:gd name="T105" fmla="*/ 0 h 186"/>
                  <a:gd name="T106" fmla="*/ 0 w 56"/>
                  <a:gd name="T107" fmla="*/ 0 h 186"/>
                  <a:gd name="T108" fmla="*/ 0 w 56"/>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6" h="186">
                    <a:moveTo>
                      <a:pt x="0" y="179"/>
                    </a:moveTo>
                    <a:lnTo>
                      <a:pt x="5" y="179"/>
                    </a:lnTo>
                    <a:lnTo>
                      <a:pt x="10" y="179"/>
                    </a:lnTo>
                    <a:lnTo>
                      <a:pt x="14" y="178"/>
                    </a:lnTo>
                    <a:lnTo>
                      <a:pt x="17" y="175"/>
                    </a:lnTo>
                    <a:lnTo>
                      <a:pt x="17" y="170"/>
                    </a:lnTo>
                    <a:lnTo>
                      <a:pt x="17" y="100"/>
                    </a:lnTo>
                    <a:lnTo>
                      <a:pt x="17" y="92"/>
                    </a:lnTo>
                    <a:lnTo>
                      <a:pt x="14" y="88"/>
                    </a:lnTo>
                    <a:lnTo>
                      <a:pt x="10" y="85"/>
                    </a:lnTo>
                    <a:lnTo>
                      <a:pt x="4" y="82"/>
                    </a:lnTo>
                    <a:lnTo>
                      <a:pt x="4" y="77"/>
                    </a:lnTo>
                    <a:lnTo>
                      <a:pt x="31" y="68"/>
                    </a:lnTo>
                    <a:lnTo>
                      <a:pt x="36" y="66"/>
                    </a:lnTo>
                    <a:lnTo>
                      <a:pt x="38" y="68"/>
                    </a:lnTo>
                    <a:lnTo>
                      <a:pt x="38" y="70"/>
                    </a:lnTo>
                    <a:lnTo>
                      <a:pt x="38" y="170"/>
                    </a:lnTo>
                    <a:lnTo>
                      <a:pt x="39" y="175"/>
                    </a:lnTo>
                    <a:lnTo>
                      <a:pt x="41" y="178"/>
                    </a:lnTo>
                    <a:lnTo>
                      <a:pt x="47" y="179"/>
                    </a:lnTo>
                    <a:lnTo>
                      <a:pt x="52" y="179"/>
                    </a:lnTo>
                    <a:lnTo>
                      <a:pt x="56" y="179"/>
                    </a:lnTo>
                    <a:lnTo>
                      <a:pt x="56" y="186"/>
                    </a:lnTo>
                    <a:lnTo>
                      <a:pt x="28" y="186"/>
                    </a:lnTo>
                    <a:lnTo>
                      <a:pt x="0" y="186"/>
                    </a:lnTo>
                    <a:lnTo>
                      <a:pt x="0" y="179"/>
                    </a:lnTo>
                    <a:close/>
                    <a:moveTo>
                      <a:pt x="27" y="26"/>
                    </a:moveTo>
                    <a:lnTo>
                      <a:pt x="27" y="26"/>
                    </a:lnTo>
                    <a:lnTo>
                      <a:pt x="23" y="25"/>
                    </a:lnTo>
                    <a:lnTo>
                      <a:pt x="19" y="22"/>
                    </a:lnTo>
                    <a:lnTo>
                      <a:pt x="16" y="19"/>
                    </a:lnTo>
                    <a:lnTo>
                      <a:pt x="16" y="13"/>
                    </a:lnTo>
                    <a:lnTo>
                      <a:pt x="16" y="8"/>
                    </a:lnTo>
                    <a:lnTo>
                      <a:pt x="19" y="4"/>
                    </a:lnTo>
                    <a:lnTo>
                      <a:pt x="23" y="2"/>
                    </a:lnTo>
                    <a:lnTo>
                      <a:pt x="27" y="0"/>
                    </a:lnTo>
                    <a:lnTo>
                      <a:pt x="32" y="2"/>
                    </a:lnTo>
                    <a:lnTo>
                      <a:pt x="36" y="4"/>
                    </a:lnTo>
                    <a:lnTo>
                      <a:pt x="40" y="8"/>
                    </a:lnTo>
                    <a:lnTo>
                      <a:pt x="40" y="13"/>
                    </a:lnTo>
                    <a:lnTo>
                      <a:pt x="40"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3" name="Freeform 471"/>
              <p:cNvSpPr>
                <a:spLocks/>
              </p:cNvSpPr>
              <p:nvPr userDrawn="1"/>
            </p:nvSpPr>
            <p:spPr bwMode="auto">
              <a:xfrm>
                <a:off x="1087" y="292"/>
                <a:ext cx="19" cy="40"/>
              </a:xfrm>
              <a:custGeom>
                <a:avLst/>
                <a:gdLst>
                  <a:gd name="T0" fmla="*/ 0 w 56"/>
                  <a:gd name="T1" fmla="*/ 0 h 120"/>
                  <a:gd name="T2" fmla="*/ 0 w 56"/>
                  <a:gd name="T3" fmla="*/ 0 h 120"/>
                  <a:gd name="T4" fmla="*/ 0 w 56"/>
                  <a:gd name="T5" fmla="*/ 0 h 120"/>
                  <a:gd name="T6" fmla="*/ 0 w 56"/>
                  <a:gd name="T7" fmla="*/ 0 h 120"/>
                  <a:gd name="T8" fmla="*/ 0 w 56"/>
                  <a:gd name="T9" fmla="*/ 0 h 120"/>
                  <a:gd name="T10" fmla="*/ 0 w 56"/>
                  <a:gd name="T11" fmla="*/ 0 h 120"/>
                  <a:gd name="T12" fmla="*/ 0 w 56"/>
                  <a:gd name="T13" fmla="*/ 0 h 120"/>
                  <a:gd name="T14" fmla="*/ 0 w 56"/>
                  <a:gd name="T15" fmla="*/ 0 h 120"/>
                  <a:gd name="T16" fmla="*/ 0 w 56"/>
                  <a:gd name="T17" fmla="*/ 0 h 120"/>
                  <a:gd name="T18" fmla="*/ 0 w 56"/>
                  <a:gd name="T19" fmla="*/ 0 h 120"/>
                  <a:gd name="T20" fmla="*/ 0 w 56"/>
                  <a:gd name="T21" fmla="*/ 0 h 120"/>
                  <a:gd name="T22" fmla="*/ 0 w 56"/>
                  <a:gd name="T23" fmla="*/ 0 h 120"/>
                  <a:gd name="T24" fmla="*/ 0 w 56"/>
                  <a:gd name="T25" fmla="*/ 0 h 120"/>
                  <a:gd name="T26" fmla="*/ 0 w 56"/>
                  <a:gd name="T27" fmla="*/ 0 h 120"/>
                  <a:gd name="T28" fmla="*/ 0 w 56"/>
                  <a:gd name="T29" fmla="*/ 0 h 120"/>
                  <a:gd name="T30" fmla="*/ 0 w 56"/>
                  <a:gd name="T31" fmla="*/ 0 h 120"/>
                  <a:gd name="T32" fmla="*/ 0 w 56"/>
                  <a:gd name="T33" fmla="*/ 0 h 120"/>
                  <a:gd name="T34" fmla="*/ 0 w 56"/>
                  <a:gd name="T35" fmla="*/ 0 h 120"/>
                  <a:gd name="T36" fmla="*/ 0 w 56"/>
                  <a:gd name="T37" fmla="*/ 0 h 120"/>
                  <a:gd name="T38" fmla="*/ 0 w 56"/>
                  <a:gd name="T39" fmla="*/ 0 h 120"/>
                  <a:gd name="T40" fmla="*/ 0 w 56"/>
                  <a:gd name="T41" fmla="*/ 0 h 120"/>
                  <a:gd name="T42" fmla="*/ 0 w 56"/>
                  <a:gd name="T43" fmla="*/ 0 h 120"/>
                  <a:gd name="T44" fmla="*/ 0 w 56"/>
                  <a:gd name="T45" fmla="*/ 0 h 120"/>
                  <a:gd name="T46" fmla="*/ 0 w 56"/>
                  <a:gd name="T47" fmla="*/ 0 h 120"/>
                  <a:gd name="T48" fmla="*/ 0 w 56"/>
                  <a:gd name="T49" fmla="*/ 0 h 120"/>
                  <a:gd name="T50" fmla="*/ 0 w 56"/>
                  <a:gd name="T51" fmla="*/ 0 h 120"/>
                  <a:gd name="T52" fmla="*/ 0 w 56"/>
                  <a:gd name="T53" fmla="*/ 0 h 120"/>
                  <a:gd name="T54" fmla="*/ 0 w 56"/>
                  <a:gd name="T55" fmla="*/ 0 h 120"/>
                  <a:gd name="T56" fmla="*/ 0 w 56"/>
                  <a:gd name="T57" fmla="*/ 0 h 120"/>
                  <a:gd name="T58" fmla="*/ 0 w 56"/>
                  <a:gd name="T59" fmla="*/ 0 h 120"/>
                  <a:gd name="T60" fmla="*/ 0 w 56"/>
                  <a:gd name="T61" fmla="*/ 0 h 120"/>
                  <a:gd name="T62" fmla="*/ 0 w 56"/>
                  <a:gd name="T63" fmla="*/ 0 h 120"/>
                  <a:gd name="T64" fmla="*/ 0 w 56"/>
                  <a:gd name="T65" fmla="*/ 0 h 120"/>
                  <a:gd name="T66" fmla="*/ 0 w 56"/>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6" h="120">
                    <a:moveTo>
                      <a:pt x="0" y="113"/>
                    </a:moveTo>
                    <a:lnTo>
                      <a:pt x="5" y="113"/>
                    </a:lnTo>
                    <a:lnTo>
                      <a:pt x="10" y="113"/>
                    </a:lnTo>
                    <a:lnTo>
                      <a:pt x="14" y="112"/>
                    </a:lnTo>
                    <a:lnTo>
                      <a:pt x="17" y="109"/>
                    </a:lnTo>
                    <a:lnTo>
                      <a:pt x="17" y="104"/>
                    </a:lnTo>
                    <a:lnTo>
                      <a:pt x="17" y="34"/>
                    </a:lnTo>
                    <a:lnTo>
                      <a:pt x="17" y="26"/>
                    </a:lnTo>
                    <a:lnTo>
                      <a:pt x="14" y="22"/>
                    </a:lnTo>
                    <a:lnTo>
                      <a:pt x="10" y="19"/>
                    </a:lnTo>
                    <a:lnTo>
                      <a:pt x="4" y="16"/>
                    </a:lnTo>
                    <a:lnTo>
                      <a:pt x="4" y="11"/>
                    </a:lnTo>
                    <a:lnTo>
                      <a:pt x="31" y="2"/>
                    </a:lnTo>
                    <a:lnTo>
                      <a:pt x="36" y="0"/>
                    </a:lnTo>
                    <a:lnTo>
                      <a:pt x="38" y="2"/>
                    </a:lnTo>
                    <a:lnTo>
                      <a:pt x="38" y="4"/>
                    </a:lnTo>
                    <a:lnTo>
                      <a:pt x="38" y="104"/>
                    </a:lnTo>
                    <a:lnTo>
                      <a:pt x="39" y="109"/>
                    </a:lnTo>
                    <a:lnTo>
                      <a:pt x="41" y="112"/>
                    </a:lnTo>
                    <a:lnTo>
                      <a:pt x="47" y="113"/>
                    </a:lnTo>
                    <a:lnTo>
                      <a:pt x="52" y="113"/>
                    </a:lnTo>
                    <a:lnTo>
                      <a:pt x="56" y="113"/>
                    </a:lnTo>
                    <a:lnTo>
                      <a:pt x="56"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4" name="Freeform 472"/>
              <p:cNvSpPr>
                <a:spLocks/>
              </p:cNvSpPr>
              <p:nvPr userDrawn="1"/>
            </p:nvSpPr>
            <p:spPr bwMode="auto">
              <a:xfrm>
                <a:off x="1092" y="270"/>
                <a:ext cx="8" cy="8"/>
              </a:xfrm>
              <a:custGeom>
                <a:avLst/>
                <a:gdLst>
                  <a:gd name="T0" fmla="*/ 0 w 24"/>
                  <a:gd name="T1" fmla="*/ 0 h 26"/>
                  <a:gd name="T2" fmla="*/ 0 w 24"/>
                  <a:gd name="T3" fmla="*/ 0 h 26"/>
                  <a:gd name="T4" fmla="*/ 0 w 24"/>
                  <a:gd name="T5" fmla="*/ 0 h 26"/>
                  <a:gd name="T6" fmla="*/ 0 w 24"/>
                  <a:gd name="T7" fmla="*/ 0 h 26"/>
                  <a:gd name="T8" fmla="*/ 0 w 24"/>
                  <a:gd name="T9" fmla="*/ 0 h 26"/>
                  <a:gd name="T10" fmla="*/ 0 w 24"/>
                  <a:gd name="T11" fmla="*/ 0 h 26"/>
                  <a:gd name="T12" fmla="*/ 0 w 24"/>
                  <a:gd name="T13" fmla="*/ 0 h 26"/>
                  <a:gd name="T14" fmla="*/ 0 w 24"/>
                  <a:gd name="T15" fmla="*/ 0 h 26"/>
                  <a:gd name="T16" fmla="*/ 0 w 24"/>
                  <a:gd name="T17" fmla="*/ 0 h 26"/>
                  <a:gd name="T18" fmla="*/ 0 w 24"/>
                  <a:gd name="T19" fmla="*/ 0 h 26"/>
                  <a:gd name="T20" fmla="*/ 0 w 24"/>
                  <a:gd name="T21" fmla="*/ 0 h 26"/>
                  <a:gd name="T22" fmla="*/ 0 w 24"/>
                  <a:gd name="T23" fmla="*/ 0 h 26"/>
                  <a:gd name="T24" fmla="*/ 0 w 24"/>
                  <a:gd name="T25" fmla="*/ 0 h 26"/>
                  <a:gd name="T26" fmla="*/ 0 w 24"/>
                  <a:gd name="T27" fmla="*/ 0 h 26"/>
                  <a:gd name="T28" fmla="*/ 0 w 24"/>
                  <a:gd name="T29" fmla="*/ 0 h 26"/>
                  <a:gd name="T30" fmla="*/ 0 w 24"/>
                  <a:gd name="T31" fmla="*/ 0 h 26"/>
                  <a:gd name="T32" fmla="*/ 0 w 24"/>
                  <a:gd name="T33" fmla="*/ 0 h 26"/>
                  <a:gd name="T34" fmla="*/ 0 w 24"/>
                  <a:gd name="T35" fmla="*/ 0 h 26"/>
                  <a:gd name="T36" fmla="*/ 0 w 24"/>
                  <a:gd name="T37" fmla="*/ 0 h 26"/>
                  <a:gd name="T38" fmla="*/ 0 w 24"/>
                  <a:gd name="T39" fmla="*/ 0 h 26"/>
                  <a:gd name="T40" fmla="*/ 0 w 24"/>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26">
                    <a:moveTo>
                      <a:pt x="11" y="26"/>
                    </a:moveTo>
                    <a:lnTo>
                      <a:pt x="11" y="26"/>
                    </a:lnTo>
                    <a:lnTo>
                      <a:pt x="7" y="25"/>
                    </a:lnTo>
                    <a:lnTo>
                      <a:pt x="3" y="22"/>
                    </a:lnTo>
                    <a:lnTo>
                      <a:pt x="0" y="19"/>
                    </a:lnTo>
                    <a:lnTo>
                      <a:pt x="0" y="13"/>
                    </a:lnTo>
                    <a:lnTo>
                      <a:pt x="0" y="8"/>
                    </a:lnTo>
                    <a:lnTo>
                      <a:pt x="3" y="4"/>
                    </a:lnTo>
                    <a:lnTo>
                      <a:pt x="7" y="2"/>
                    </a:lnTo>
                    <a:lnTo>
                      <a:pt x="11" y="0"/>
                    </a:lnTo>
                    <a:lnTo>
                      <a:pt x="16" y="2"/>
                    </a:lnTo>
                    <a:lnTo>
                      <a:pt x="20" y="4"/>
                    </a:lnTo>
                    <a:lnTo>
                      <a:pt x="24" y="8"/>
                    </a:lnTo>
                    <a:lnTo>
                      <a:pt x="24" y="13"/>
                    </a:lnTo>
                    <a:lnTo>
                      <a:pt x="24" y="19"/>
                    </a:lnTo>
                    <a:lnTo>
                      <a:pt x="20" y="22"/>
                    </a:lnTo>
                    <a:lnTo>
                      <a:pt x="16" y="25"/>
                    </a:lnTo>
                    <a:lnTo>
                      <a:pt x="11"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5" name="Freeform 473"/>
              <p:cNvSpPr>
                <a:spLocks/>
              </p:cNvSpPr>
              <p:nvPr userDrawn="1"/>
            </p:nvSpPr>
            <p:spPr bwMode="auto">
              <a:xfrm>
                <a:off x="1112"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8" y="35"/>
                    </a:moveTo>
                    <a:lnTo>
                      <a:pt x="18" y="35"/>
                    </a:lnTo>
                    <a:lnTo>
                      <a:pt x="17" y="29"/>
                    </a:lnTo>
                    <a:lnTo>
                      <a:pt x="14" y="25"/>
                    </a:lnTo>
                    <a:lnTo>
                      <a:pt x="10" y="21"/>
                    </a:lnTo>
                    <a:lnTo>
                      <a:pt x="2" y="19"/>
                    </a:lnTo>
                    <a:lnTo>
                      <a:pt x="2" y="13"/>
                    </a:lnTo>
                    <a:lnTo>
                      <a:pt x="19" y="8"/>
                    </a:lnTo>
                    <a:lnTo>
                      <a:pt x="36" y="0"/>
                    </a:lnTo>
                    <a:lnTo>
                      <a:pt x="37" y="2"/>
                    </a:lnTo>
                    <a:lnTo>
                      <a:pt x="39" y="3"/>
                    </a:lnTo>
                    <a:lnTo>
                      <a:pt x="39" y="20"/>
                    </a:lnTo>
                    <a:lnTo>
                      <a:pt x="49" y="12"/>
                    </a:lnTo>
                    <a:lnTo>
                      <a:pt x="59" y="7"/>
                    </a:lnTo>
                    <a:lnTo>
                      <a:pt x="71" y="2"/>
                    </a:lnTo>
                    <a:lnTo>
                      <a:pt x="78" y="0"/>
                    </a:lnTo>
                    <a:lnTo>
                      <a:pt x="84" y="0"/>
                    </a:lnTo>
                    <a:lnTo>
                      <a:pt x="91" y="2"/>
                    </a:lnTo>
                    <a:lnTo>
                      <a:pt x="97" y="3"/>
                    </a:lnTo>
                    <a:lnTo>
                      <a:pt x="102" y="7"/>
                    </a:lnTo>
                    <a:lnTo>
                      <a:pt x="107" y="11"/>
                    </a:lnTo>
                    <a:lnTo>
                      <a:pt x="110" y="17"/>
                    </a:lnTo>
                    <a:lnTo>
                      <a:pt x="113" y="22"/>
                    </a:lnTo>
                    <a:lnTo>
                      <a:pt x="113" y="30"/>
                    </a:lnTo>
                    <a:lnTo>
                      <a:pt x="114" y="37"/>
                    </a:lnTo>
                    <a:lnTo>
                      <a:pt x="114" y="104"/>
                    </a:lnTo>
                    <a:lnTo>
                      <a:pt x="115" y="109"/>
                    </a:lnTo>
                    <a:lnTo>
                      <a:pt x="118" y="112"/>
                    </a:lnTo>
                    <a:lnTo>
                      <a:pt x="122" y="113"/>
                    </a:lnTo>
                    <a:lnTo>
                      <a:pt x="127" y="113"/>
                    </a:lnTo>
                    <a:lnTo>
                      <a:pt x="131" y="113"/>
                    </a:lnTo>
                    <a:lnTo>
                      <a:pt x="131" y="120"/>
                    </a:lnTo>
                    <a:lnTo>
                      <a:pt x="104" y="120"/>
                    </a:lnTo>
                    <a:lnTo>
                      <a:pt x="75" y="120"/>
                    </a:lnTo>
                    <a:lnTo>
                      <a:pt x="75" y="113"/>
                    </a:lnTo>
                    <a:lnTo>
                      <a:pt x="80" y="113"/>
                    </a:lnTo>
                    <a:lnTo>
                      <a:pt x="85" y="113"/>
                    </a:lnTo>
                    <a:lnTo>
                      <a:pt x="89" y="112"/>
                    </a:lnTo>
                    <a:lnTo>
                      <a:pt x="92" y="109"/>
                    </a:lnTo>
                    <a:lnTo>
                      <a:pt x="93" y="104"/>
                    </a:lnTo>
                    <a:lnTo>
                      <a:pt x="93" y="37"/>
                    </a:lnTo>
                    <a:lnTo>
                      <a:pt x="92" y="32"/>
                    </a:lnTo>
                    <a:lnTo>
                      <a:pt x="91" y="28"/>
                    </a:lnTo>
                    <a:lnTo>
                      <a:pt x="89" y="24"/>
                    </a:lnTo>
                    <a:lnTo>
                      <a:pt x="87" y="20"/>
                    </a:lnTo>
                    <a:lnTo>
                      <a:pt x="83" y="17"/>
                    </a:lnTo>
                    <a:lnTo>
                      <a:pt x="79" y="16"/>
                    </a:lnTo>
                    <a:lnTo>
                      <a:pt x="69" y="15"/>
                    </a:lnTo>
                    <a:lnTo>
                      <a:pt x="62" y="16"/>
                    </a:lnTo>
                    <a:lnTo>
                      <a:pt x="53" y="19"/>
                    </a:lnTo>
                    <a:lnTo>
                      <a:pt x="39" y="28"/>
                    </a:lnTo>
                    <a:lnTo>
                      <a:pt x="39" y="104"/>
                    </a:lnTo>
                    <a:lnTo>
                      <a:pt x="39" y="109"/>
                    </a:lnTo>
                    <a:lnTo>
                      <a:pt x="43" y="112"/>
                    </a:lnTo>
                    <a:lnTo>
                      <a:pt x="47" y="113"/>
                    </a:lnTo>
                    <a:lnTo>
                      <a:pt x="52" y="113"/>
                    </a:lnTo>
                    <a:lnTo>
                      <a:pt x="56" y="113"/>
                    </a:lnTo>
                    <a:lnTo>
                      <a:pt x="56" y="120"/>
                    </a:lnTo>
                    <a:lnTo>
                      <a:pt x="28" y="120"/>
                    </a:lnTo>
                    <a:lnTo>
                      <a:pt x="0" y="120"/>
                    </a:lnTo>
                    <a:lnTo>
                      <a:pt x="0" y="113"/>
                    </a:lnTo>
                    <a:lnTo>
                      <a:pt x="5" y="113"/>
                    </a:lnTo>
                    <a:lnTo>
                      <a:pt x="10" y="113"/>
                    </a:lnTo>
                    <a:lnTo>
                      <a:pt x="14" y="112"/>
                    </a:lnTo>
                    <a:lnTo>
                      <a:pt x="17"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6" name="Freeform 474"/>
              <p:cNvSpPr>
                <a:spLocks noEditPoints="1"/>
              </p:cNvSpPr>
              <p:nvPr userDrawn="1"/>
            </p:nvSpPr>
            <p:spPr bwMode="auto">
              <a:xfrm>
                <a:off x="116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4" y="114"/>
                    </a:lnTo>
                    <a:lnTo>
                      <a:pt x="98" y="120"/>
                    </a:lnTo>
                    <a:lnTo>
                      <a:pt x="92" y="122"/>
                    </a:lnTo>
                    <a:lnTo>
                      <a:pt x="84" y="124"/>
                    </a:lnTo>
                    <a:lnTo>
                      <a:pt x="80" y="124"/>
                    </a:lnTo>
                    <a:lnTo>
                      <a:pt x="76" y="122"/>
                    </a:lnTo>
                    <a:lnTo>
                      <a:pt x="74" y="120"/>
                    </a:lnTo>
                    <a:lnTo>
                      <a:pt x="73" y="118"/>
                    </a:lnTo>
                    <a:lnTo>
                      <a:pt x="69" y="112"/>
                    </a:lnTo>
                    <a:lnTo>
                      <a:pt x="67" y="104"/>
                    </a:lnTo>
                    <a:lnTo>
                      <a:pt x="58" y="112"/>
                    </a:lnTo>
                    <a:lnTo>
                      <a:pt x="49" y="118"/>
                    </a:lnTo>
                    <a:lnTo>
                      <a:pt x="39" y="122"/>
                    </a:lnTo>
                    <a:lnTo>
                      <a:pt x="27" y="124"/>
                    </a:lnTo>
                    <a:lnTo>
                      <a:pt x="22" y="124"/>
                    </a:lnTo>
                    <a:lnTo>
                      <a:pt x="16" y="122"/>
                    </a:lnTo>
                    <a:lnTo>
                      <a:pt x="12" y="120"/>
                    </a:lnTo>
                    <a:lnTo>
                      <a:pt x="8" y="116"/>
                    </a:lnTo>
                    <a:lnTo>
                      <a:pt x="4" y="113"/>
                    </a:lnTo>
                    <a:lnTo>
                      <a:pt x="1" y="108"/>
                    </a:lnTo>
                    <a:lnTo>
                      <a:pt x="0" y="104"/>
                    </a:lnTo>
                    <a:lnTo>
                      <a:pt x="0" y="99"/>
                    </a:lnTo>
                    <a:lnTo>
                      <a:pt x="0" y="91"/>
                    </a:lnTo>
                    <a:lnTo>
                      <a:pt x="3" y="86"/>
                    </a:lnTo>
                    <a:lnTo>
                      <a:pt x="6" y="81"/>
                    </a:lnTo>
                    <a:lnTo>
                      <a:pt x="13" y="76"/>
                    </a:lnTo>
                    <a:lnTo>
                      <a:pt x="22" y="72"/>
                    </a:lnTo>
                    <a:lnTo>
                      <a:pt x="34" y="67"/>
                    </a:lnTo>
                    <a:lnTo>
                      <a:pt x="67" y="55"/>
                    </a:lnTo>
                    <a:lnTo>
                      <a:pt x="67" y="37"/>
                    </a:lnTo>
                    <a:lnTo>
                      <a:pt x="67" y="32"/>
                    </a:lnTo>
                    <a:lnTo>
                      <a:pt x="66" y="28"/>
                    </a:lnTo>
                    <a:lnTo>
                      <a:pt x="63" y="24"/>
                    </a:lnTo>
                    <a:lnTo>
                      <a:pt x="61" y="20"/>
                    </a:lnTo>
                    <a:lnTo>
                      <a:pt x="57" y="19"/>
                    </a:lnTo>
                    <a:lnTo>
                      <a:pt x="53" y="16"/>
                    </a:lnTo>
                    <a:lnTo>
                      <a:pt x="48" y="15"/>
                    </a:lnTo>
                    <a:lnTo>
                      <a:pt x="43" y="15"/>
                    </a:lnTo>
                    <a:lnTo>
                      <a:pt x="35" y="16"/>
                    </a:lnTo>
                    <a:lnTo>
                      <a:pt x="28" y="20"/>
                    </a:lnTo>
                    <a:lnTo>
                      <a:pt x="25" y="25"/>
                    </a:lnTo>
                    <a:lnTo>
                      <a:pt x="22" y="33"/>
                    </a:lnTo>
                    <a:lnTo>
                      <a:pt x="21" y="38"/>
                    </a:lnTo>
                    <a:lnTo>
                      <a:pt x="17" y="41"/>
                    </a:lnTo>
                    <a:lnTo>
                      <a:pt x="13" y="43"/>
                    </a:lnTo>
                    <a:lnTo>
                      <a:pt x="8" y="45"/>
                    </a:lnTo>
                    <a:lnTo>
                      <a:pt x="5" y="43"/>
                    </a:lnTo>
                    <a:lnTo>
                      <a:pt x="4" y="42"/>
                    </a:lnTo>
                    <a:lnTo>
                      <a:pt x="3" y="39"/>
                    </a:lnTo>
                    <a:lnTo>
                      <a:pt x="4" y="34"/>
                    </a:lnTo>
                    <a:lnTo>
                      <a:pt x="5" y="29"/>
                    </a:lnTo>
                    <a:lnTo>
                      <a:pt x="8" y="26"/>
                    </a:lnTo>
                    <a:lnTo>
                      <a:pt x="12" y="22"/>
                    </a:lnTo>
                    <a:lnTo>
                      <a:pt x="21" y="16"/>
                    </a:lnTo>
                    <a:lnTo>
                      <a:pt x="34" y="10"/>
                    </a:lnTo>
                    <a:lnTo>
                      <a:pt x="44" y="3"/>
                    </a:lnTo>
                    <a:lnTo>
                      <a:pt x="51" y="2"/>
                    </a:lnTo>
                    <a:lnTo>
                      <a:pt x="57" y="0"/>
                    </a:lnTo>
                    <a:lnTo>
                      <a:pt x="66" y="2"/>
                    </a:lnTo>
                    <a:lnTo>
                      <a:pt x="76" y="6"/>
                    </a:lnTo>
                    <a:lnTo>
                      <a:pt x="82" y="10"/>
                    </a:lnTo>
                    <a:lnTo>
                      <a:pt x="86" y="13"/>
                    </a:lnTo>
                    <a:lnTo>
                      <a:pt x="88" y="17"/>
                    </a:lnTo>
                    <a:lnTo>
                      <a:pt x="88" y="22"/>
                    </a:lnTo>
                    <a:lnTo>
                      <a:pt x="88" y="95"/>
                    </a:lnTo>
                    <a:lnTo>
                      <a:pt x="89" y="102"/>
                    </a:lnTo>
                    <a:lnTo>
                      <a:pt x="91" y="107"/>
                    </a:lnTo>
                    <a:lnTo>
                      <a:pt x="93" y="109"/>
                    </a:lnTo>
                    <a:lnTo>
                      <a:pt x="98" y="109"/>
                    </a:lnTo>
                    <a:lnTo>
                      <a:pt x="104" y="108"/>
                    </a:lnTo>
                    <a:lnTo>
                      <a:pt x="108" y="105"/>
                    </a:lnTo>
                    <a:lnTo>
                      <a:pt x="110" y="109"/>
                    </a:lnTo>
                    <a:close/>
                    <a:moveTo>
                      <a:pt x="67" y="63"/>
                    </a:moveTo>
                    <a:lnTo>
                      <a:pt x="67" y="63"/>
                    </a:lnTo>
                    <a:lnTo>
                      <a:pt x="54" y="67"/>
                    </a:lnTo>
                    <a:lnTo>
                      <a:pt x="39" y="72"/>
                    </a:lnTo>
                    <a:lnTo>
                      <a:pt x="32" y="76"/>
                    </a:lnTo>
                    <a:lnTo>
                      <a:pt x="26" y="81"/>
                    </a:lnTo>
                    <a:lnTo>
                      <a:pt x="22" y="86"/>
                    </a:lnTo>
                    <a:lnTo>
                      <a:pt x="21" y="90"/>
                    </a:lnTo>
                    <a:lnTo>
                      <a:pt x="21" y="92"/>
                    </a:lnTo>
                    <a:lnTo>
                      <a:pt x="22" y="100"/>
                    </a:lnTo>
                    <a:lnTo>
                      <a:pt x="26" y="105"/>
                    </a:lnTo>
                    <a:lnTo>
                      <a:pt x="31" y="111"/>
                    </a:lnTo>
                    <a:lnTo>
                      <a:pt x="35" y="111"/>
                    </a:lnTo>
                    <a:lnTo>
                      <a:pt x="39" y="112"/>
                    </a:lnTo>
                    <a:lnTo>
                      <a:pt x="48" y="111"/>
                    </a:lnTo>
                    <a:lnTo>
                      <a:pt x="54" y="107"/>
                    </a:lnTo>
                    <a:lnTo>
                      <a:pt x="61"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7" name="Freeform 475"/>
              <p:cNvSpPr>
                <a:spLocks/>
              </p:cNvSpPr>
              <p:nvPr userDrawn="1"/>
            </p:nvSpPr>
            <p:spPr bwMode="auto">
              <a:xfrm>
                <a:off x="1202" y="284"/>
                <a:ext cx="26"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1" y="140"/>
                    </a:lnTo>
                    <a:lnTo>
                      <a:pt x="52" y="144"/>
                    </a:lnTo>
                    <a:lnTo>
                      <a:pt x="42" y="146"/>
                    </a:lnTo>
                    <a:lnTo>
                      <a:pt x="36" y="146"/>
                    </a:lnTo>
                    <a:lnTo>
                      <a:pt x="31" y="144"/>
                    </a:lnTo>
                    <a:lnTo>
                      <a:pt x="27" y="142"/>
                    </a:lnTo>
                    <a:lnTo>
                      <a:pt x="23" y="139"/>
                    </a:lnTo>
                    <a:lnTo>
                      <a:pt x="21" y="136"/>
                    </a:lnTo>
                    <a:lnTo>
                      <a:pt x="20" y="131"/>
                    </a:lnTo>
                    <a:lnTo>
                      <a:pt x="18" y="127"/>
                    </a:lnTo>
                    <a:lnTo>
                      <a:pt x="17" y="122"/>
                    </a:lnTo>
                    <a:lnTo>
                      <a:pt x="17" y="41"/>
                    </a:lnTo>
                    <a:lnTo>
                      <a:pt x="0" y="41"/>
                    </a:lnTo>
                    <a:lnTo>
                      <a:pt x="0" y="37"/>
                    </a:lnTo>
                    <a:lnTo>
                      <a:pt x="9" y="29"/>
                    </a:lnTo>
                    <a:lnTo>
                      <a:pt x="18"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8" name="Freeform 476"/>
              <p:cNvSpPr>
                <a:spLocks noEditPoints="1"/>
              </p:cNvSpPr>
              <p:nvPr userDrawn="1"/>
            </p:nvSpPr>
            <p:spPr bwMode="auto">
              <a:xfrm>
                <a:off x="1235" y="270"/>
                <a:ext cx="19" cy="62"/>
              </a:xfrm>
              <a:custGeom>
                <a:avLst/>
                <a:gdLst>
                  <a:gd name="T0" fmla="*/ 0 w 55"/>
                  <a:gd name="T1" fmla="*/ 0 h 186"/>
                  <a:gd name="T2" fmla="*/ 0 w 55"/>
                  <a:gd name="T3" fmla="*/ 0 h 186"/>
                  <a:gd name="T4" fmla="*/ 0 w 55"/>
                  <a:gd name="T5" fmla="*/ 0 h 186"/>
                  <a:gd name="T6" fmla="*/ 0 w 55"/>
                  <a:gd name="T7" fmla="*/ 0 h 186"/>
                  <a:gd name="T8" fmla="*/ 0 w 55"/>
                  <a:gd name="T9" fmla="*/ 0 h 186"/>
                  <a:gd name="T10" fmla="*/ 0 w 55"/>
                  <a:gd name="T11" fmla="*/ 0 h 186"/>
                  <a:gd name="T12" fmla="*/ 0 w 55"/>
                  <a:gd name="T13" fmla="*/ 0 h 186"/>
                  <a:gd name="T14" fmla="*/ 0 w 55"/>
                  <a:gd name="T15" fmla="*/ 0 h 186"/>
                  <a:gd name="T16" fmla="*/ 0 w 55"/>
                  <a:gd name="T17" fmla="*/ 0 h 186"/>
                  <a:gd name="T18" fmla="*/ 0 w 55"/>
                  <a:gd name="T19" fmla="*/ 0 h 186"/>
                  <a:gd name="T20" fmla="*/ 0 w 55"/>
                  <a:gd name="T21" fmla="*/ 0 h 186"/>
                  <a:gd name="T22" fmla="*/ 0 w 55"/>
                  <a:gd name="T23" fmla="*/ 0 h 186"/>
                  <a:gd name="T24" fmla="*/ 0 w 55"/>
                  <a:gd name="T25" fmla="*/ 0 h 186"/>
                  <a:gd name="T26" fmla="*/ 0 w 55"/>
                  <a:gd name="T27" fmla="*/ 0 h 186"/>
                  <a:gd name="T28" fmla="*/ 0 w 55"/>
                  <a:gd name="T29" fmla="*/ 0 h 186"/>
                  <a:gd name="T30" fmla="*/ 0 w 55"/>
                  <a:gd name="T31" fmla="*/ 0 h 186"/>
                  <a:gd name="T32" fmla="*/ 0 w 55"/>
                  <a:gd name="T33" fmla="*/ 0 h 186"/>
                  <a:gd name="T34" fmla="*/ 0 w 55"/>
                  <a:gd name="T35" fmla="*/ 0 h 186"/>
                  <a:gd name="T36" fmla="*/ 0 w 55"/>
                  <a:gd name="T37" fmla="*/ 0 h 186"/>
                  <a:gd name="T38" fmla="*/ 0 w 55"/>
                  <a:gd name="T39" fmla="*/ 0 h 186"/>
                  <a:gd name="T40" fmla="*/ 0 w 55"/>
                  <a:gd name="T41" fmla="*/ 0 h 186"/>
                  <a:gd name="T42" fmla="*/ 0 w 55"/>
                  <a:gd name="T43" fmla="*/ 0 h 186"/>
                  <a:gd name="T44" fmla="*/ 0 w 55"/>
                  <a:gd name="T45" fmla="*/ 0 h 186"/>
                  <a:gd name="T46" fmla="*/ 0 w 55"/>
                  <a:gd name="T47" fmla="*/ 0 h 186"/>
                  <a:gd name="T48" fmla="*/ 0 w 55"/>
                  <a:gd name="T49" fmla="*/ 0 h 186"/>
                  <a:gd name="T50" fmla="*/ 0 w 55"/>
                  <a:gd name="T51" fmla="*/ 0 h 186"/>
                  <a:gd name="T52" fmla="*/ 0 w 55"/>
                  <a:gd name="T53" fmla="*/ 0 h 186"/>
                  <a:gd name="T54" fmla="*/ 0 w 55"/>
                  <a:gd name="T55" fmla="*/ 0 h 186"/>
                  <a:gd name="T56" fmla="*/ 0 w 55"/>
                  <a:gd name="T57" fmla="*/ 0 h 186"/>
                  <a:gd name="T58" fmla="*/ 0 w 55"/>
                  <a:gd name="T59" fmla="*/ 0 h 186"/>
                  <a:gd name="T60" fmla="*/ 0 w 55"/>
                  <a:gd name="T61" fmla="*/ 0 h 186"/>
                  <a:gd name="T62" fmla="*/ 0 w 55"/>
                  <a:gd name="T63" fmla="*/ 0 h 186"/>
                  <a:gd name="T64" fmla="*/ 0 w 55"/>
                  <a:gd name="T65" fmla="*/ 0 h 186"/>
                  <a:gd name="T66" fmla="*/ 0 w 55"/>
                  <a:gd name="T67" fmla="*/ 0 h 186"/>
                  <a:gd name="T68" fmla="*/ 0 w 55"/>
                  <a:gd name="T69" fmla="*/ 0 h 186"/>
                  <a:gd name="T70" fmla="*/ 0 w 55"/>
                  <a:gd name="T71" fmla="*/ 0 h 186"/>
                  <a:gd name="T72" fmla="*/ 0 w 55"/>
                  <a:gd name="T73" fmla="*/ 0 h 186"/>
                  <a:gd name="T74" fmla="*/ 0 w 55"/>
                  <a:gd name="T75" fmla="*/ 0 h 186"/>
                  <a:gd name="T76" fmla="*/ 0 w 55"/>
                  <a:gd name="T77" fmla="*/ 0 h 186"/>
                  <a:gd name="T78" fmla="*/ 0 w 55"/>
                  <a:gd name="T79" fmla="*/ 0 h 186"/>
                  <a:gd name="T80" fmla="*/ 0 w 55"/>
                  <a:gd name="T81" fmla="*/ 0 h 186"/>
                  <a:gd name="T82" fmla="*/ 0 w 55"/>
                  <a:gd name="T83" fmla="*/ 0 h 186"/>
                  <a:gd name="T84" fmla="*/ 0 w 55"/>
                  <a:gd name="T85" fmla="*/ 0 h 186"/>
                  <a:gd name="T86" fmla="*/ 0 w 55"/>
                  <a:gd name="T87" fmla="*/ 0 h 186"/>
                  <a:gd name="T88" fmla="*/ 0 w 55"/>
                  <a:gd name="T89" fmla="*/ 0 h 186"/>
                  <a:gd name="T90" fmla="*/ 0 w 55"/>
                  <a:gd name="T91" fmla="*/ 0 h 186"/>
                  <a:gd name="T92" fmla="*/ 0 w 55"/>
                  <a:gd name="T93" fmla="*/ 0 h 186"/>
                  <a:gd name="T94" fmla="*/ 0 w 55"/>
                  <a:gd name="T95" fmla="*/ 0 h 186"/>
                  <a:gd name="T96" fmla="*/ 0 w 55"/>
                  <a:gd name="T97" fmla="*/ 0 h 186"/>
                  <a:gd name="T98" fmla="*/ 0 w 55"/>
                  <a:gd name="T99" fmla="*/ 0 h 186"/>
                  <a:gd name="T100" fmla="*/ 0 w 55"/>
                  <a:gd name="T101" fmla="*/ 0 h 186"/>
                  <a:gd name="T102" fmla="*/ 0 w 55"/>
                  <a:gd name="T103" fmla="*/ 0 h 186"/>
                  <a:gd name="T104" fmla="*/ 0 w 55"/>
                  <a:gd name="T105" fmla="*/ 0 h 186"/>
                  <a:gd name="T106" fmla="*/ 0 w 55"/>
                  <a:gd name="T107" fmla="*/ 0 h 186"/>
                  <a:gd name="T108" fmla="*/ 0 w 55"/>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5" h="186">
                    <a:moveTo>
                      <a:pt x="0" y="179"/>
                    </a:moveTo>
                    <a:lnTo>
                      <a:pt x="5" y="179"/>
                    </a:lnTo>
                    <a:lnTo>
                      <a:pt x="10" y="179"/>
                    </a:lnTo>
                    <a:lnTo>
                      <a:pt x="14" y="178"/>
                    </a:lnTo>
                    <a:lnTo>
                      <a:pt x="16" y="175"/>
                    </a:lnTo>
                    <a:lnTo>
                      <a:pt x="16" y="170"/>
                    </a:lnTo>
                    <a:lnTo>
                      <a:pt x="16" y="100"/>
                    </a:lnTo>
                    <a:lnTo>
                      <a:pt x="16" y="92"/>
                    </a:lnTo>
                    <a:lnTo>
                      <a:pt x="14" y="88"/>
                    </a:lnTo>
                    <a:lnTo>
                      <a:pt x="10" y="85"/>
                    </a:lnTo>
                    <a:lnTo>
                      <a:pt x="4" y="82"/>
                    </a:lnTo>
                    <a:lnTo>
                      <a:pt x="4" y="77"/>
                    </a:lnTo>
                    <a:lnTo>
                      <a:pt x="31" y="68"/>
                    </a:lnTo>
                    <a:lnTo>
                      <a:pt x="36" y="66"/>
                    </a:lnTo>
                    <a:lnTo>
                      <a:pt x="37" y="68"/>
                    </a:lnTo>
                    <a:lnTo>
                      <a:pt x="37" y="70"/>
                    </a:lnTo>
                    <a:lnTo>
                      <a:pt x="37" y="170"/>
                    </a:lnTo>
                    <a:lnTo>
                      <a:pt x="39" y="175"/>
                    </a:lnTo>
                    <a:lnTo>
                      <a:pt x="41" y="178"/>
                    </a:lnTo>
                    <a:lnTo>
                      <a:pt x="46" y="179"/>
                    </a:lnTo>
                    <a:lnTo>
                      <a:pt x="51" y="179"/>
                    </a:lnTo>
                    <a:lnTo>
                      <a:pt x="55" y="179"/>
                    </a:lnTo>
                    <a:lnTo>
                      <a:pt x="55" y="186"/>
                    </a:lnTo>
                    <a:lnTo>
                      <a:pt x="28" y="186"/>
                    </a:lnTo>
                    <a:lnTo>
                      <a:pt x="0" y="186"/>
                    </a:lnTo>
                    <a:lnTo>
                      <a:pt x="0" y="179"/>
                    </a:lnTo>
                    <a:close/>
                    <a:moveTo>
                      <a:pt x="27" y="26"/>
                    </a:moveTo>
                    <a:lnTo>
                      <a:pt x="27" y="26"/>
                    </a:lnTo>
                    <a:lnTo>
                      <a:pt x="23" y="25"/>
                    </a:lnTo>
                    <a:lnTo>
                      <a:pt x="18" y="22"/>
                    </a:lnTo>
                    <a:lnTo>
                      <a:pt x="15" y="19"/>
                    </a:lnTo>
                    <a:lnTo>
                      <a:pt x="15" y="13"/>
                    </a:lnTo>
                    <a:lnTo>
                      <a:pt x="15" y="8"/>
                    </a:lnTo>
                    <a:lnTo>
                      <a:pt x="19" y="4"/>
                    </a:lnTo>
                    <a:lnTo>
                      <a:pt x="23" y="2"/>
                    </a:lnTo>
                    <a:lnTo>
                      <a:pt x="27" y="0"/>
                    </a:lnTo>
                    <a:lnTo>
                      <a:pt x="32" y="2"/>
                    </a:lnTo>
                    <a:lnTo>
                      <a:pt x="36" y="4"/>
                    </a:lnTo>
                    <a:lnTo>
                      <a:pt x="39" y="8"/>
                    </a:lnTo>
                    <a:lnTo>
                      <a:pt x="40" y="13"/>
                    </a:lnTo>
                    <a:lnTo>
                      <a:pt x="39"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9" name="Freeform 477"/>
              <p:cNvSpPr>
                <a:spLocks/>
              </p:cNvSpPr>
              <p:nvPr userDrawn="1"/>
            </p:nvSpPr>
            <p:spPr bwMode="auto">
              <a:xfrm>
                <a:off x="1235" y="292"/>
                <a:ext cx="19" cy="40"/>
              </a:xfrm>
              <a:custGeom>
                <a:avLst/>
                <a:gdLst>
                  <a:gd name="T0" fmla="*/ 0 w 55"/>
                  <a:gd name="T1" fmla="*/ 0 h 120"/>
                  <a:gd name="T2" fmla="*/ 0 w 55"/>
                  <a:gd name="T3" fmla="*/ 0 h 120"/>
                  <a:gd name="T4" fmla="*/ 0 w 55"/>
                  <a:gd name="T5" fmla="*/ 0 h 120"/>
                  <a:gd name="T6" fmla="*/ 0 w 55"/>
                  <a:gd name="T7" fmla="*/ 0 h 120"/>
                  <a:gd name="T8" fmla="*/ 0 w 55"/>
                  <a:gd name="T9" fmla="*/ 0 h 120"/>
                  <a:gd name="T10" fmla="*/ 0 w 55"/>
                  <a:gd name="T11" fmla="*/ 0 h 120"/>
                  <a:gd name="T12" fmla="*/ 0 w 55"/>
                  <a:gd name="T13" fmla="*/ 0 h 120"/>
                  <a:gd name="T14" fmla="*/ 0 w 55"/>
                  <a:gd name="T15" fmla="*/ 0 h 120"/>
                  <a:gd name="T16" fmla="*/ 0 w 55"/>
                  <a:gd name="T17" fmla="*/ 0 h 120"/>
                  <a:gd name="T18" fmla="*/ 0 w 55"/>
                  <a:gd name="T19" fmla="*/ 0 h 120"/>
                  <a:gd name="T20" fmla="*/ 0 w 55"/>
                  <a:gd name="T21" fmla="*/ 0 h 120"/>
                  <a:gd name="T22" fmla="*/ 0 w 55"/>
                  <a:gd name="T23" fmla="*/ 0 h 120"/>
                  <a:gd name="T24" fmla="*/ 0 w 55"/>
                  <a:gd name="T25" fmla="*/ 0 h 120"/>
                  <a:gd name="T26" fmla="*/ 0 w 55"/>
                  <a:gd name="T27" fmla="*/ 0 h 120"/>
                  <a:gd name="T28" fmla="*/ 0 w 55"/>
                  <a:gd name="T29" fmla="*/ 0 h 120"/>
                  <a:gd name="T30" fmla="*/ 0 w 55"/>
                  <a:gd name="T31" fmla="*/ 0 h 120"/>
                  <a:gd name="T32" fmla="*/ 0 w 55"/>
                  <a:gd name="T33" fmla="*/ 0 h 120"/>
                  <a:gd name="T34" fmla="*/ 0 w 55"/>
                  <a:gd name="T35" fmla="*/ 0 h 120"/>
                  <a:gd name="T36" fmla="*/ 0 w 55"/>
                  <a:gd name="T37" fmla="*/ 0 h 120"/>
                  <a:gd name="T38" fmla="*/ 0 w 55"/>
                  <a:gd name="T39" fmla="*/ 0 h 120"/>
                  <a:gd name="T40" fmla="*/ 0 w 55"/>
                  <a:gd name="T41" fmla="*/ 0 h 120"/>
                  <a:gd name="T42" fmla="*/ 0 w 55"/>
                  <a:gd name="T43" fmla="*/ 0 h 120"/>
                  <a:gd name="T44" fmla="*/ 0 w 55"/>
                  <a:gd name="T45" fmla="*/ 0 h 120"/>
                  <a:gd name="T46" fmla="*/ 0 w 55"/>
                  <a:gd name="T47" fmla="*/ 0 h 120"/>
                  <a:gd name="T48" fmla="*/ 0 w 55"/>
                  <a:gd name="T49" fmla="*/ 0 h 120"/>
                  <a:gd name="T50" fmla="*/ 0 w 55"/>
                  <a:gd name="T51" fmla="*/ 0 h 120"/>
                  <a:gd name="T52" fmla="*/ 0 w 55"/>
                  <a:gd name="T53" fmla="*/ 0 h 120"/>
                  <a:gd name="T54" fmla="*/ 0 w 55"/>
                  <a:gd name="T55" fmla="*/ 0 h 120"/>
                  <a:gd name="T56" fmla="*/ 0 w 55"/>
                  <a:gd name="T57" fmla="*/ 0 h 120"/>
                  <a:gd name="T58" fmla="*/ 0 w 55"/>
                  <a:gd name="T59" fmla="*/ 0 h 120"/>
                  <a:gd name="T60" fmla="*/ 0 w 55"/>
                  <a:gd name="T61" fmla="*/ 0 h 120"/>
                  <a:gd name="T62" fmla="*/ 0 w 55"/>
                  <a:gd name="T63" fmla="*/ 0 h 120"/>
                  <a:gd name="T64" fmla="*/ 0 w 55"/>
                  <a:gd name="T65" fmla="*/ 0 h 120"/>
                  <a:gd name="T66" fmla="*/ 0 w 55"/>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5" h="120">
                    <a:moveTo>
                      <a:pt x="0" y="113"/>
                    </a:moveTo>
                    <a:lnTo>
                      <a:pt x="5" y="113"/>
                    </a:lnTo>
                    <a:lnTo>
                      <a:pt x="10" y="113"/>
                    </a:lnTo>
                    <a:lnTo>
                      <a:pt x="14" y="112"/>
                    </a:lnTo>
                    <a:lnTo>
                      <a:pt x="16" y="109"/>
                    </a:lnTo>
                    <a:lnTo>
                      <a:pt x="16" y="104"/>
                    </a:lnTo>
                    <a:lnTo>
                      <a:pt x="16" y="34"/>
                    </a:lnTo>
                    <a:lnTo>
                      <a:pt x="16" y="26"/>
                    </a:lnTo>
                    <a:lnTo>
                      <a:pt x="14" y="22"/>
                    </a:lnTo>
                    <a:lnTo>
                      <a:pt x="10" y="19"/>
                    </a:lnTo>
                    <a:lnTo>
                      <a:pt x="4" y="16"/>
                    </a:lnTo>
                    <a:lnTo>
                      <a:pt x="4" y="11"/>
                    </a:lnTo>
                    <a:lnTo>
                      <a:pt x="31" y="2"/>
                    </a:lnTo>
                    <a:lnTo>
                      <a:pt x="36" y="0"/>
                    </a:lnTo>
                    <a:lnTo>
                      <a:pt x="37" y="2"/>
                    </a:lnTo>
                    <a:lnTo>
                      <a:pt x="37" y="4"/>
                    </a:lnTo>
                    <a:lnTo>
                      <a:pt x="37" y="104"/>
                    </a:lnTo>
                    <a:lnTo>
                      <a:pt x="39" y="109"/>
                    </a:lnTo>
                    <a:lnTo>
                      <a:pt x="41" y="112"/>
                    </a:lnTo>
                    <a:lnTo>
                      <a:pt x="46" y="113"/>
                    </a:lnTo>
                    <a:lnTo>
                      <a:pt x="51" y="113"/>
                    </a:lnTo>
                    <a:lnTo>
                      <a:pt x="55" y="113"/>
                    </a:lnTo>
                    <a:lnTo>
                      <a:pt x="55"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0" name="Freeform 478"/>
              <p:cNvSpPr>
                <a:spLocks/>
              </p:cNvSpPr>
              <p:nvPr userDrawn="1"/>
            </p:nvSpPr>
            <p:spPr bwMode="auto">
              <a:xfrm>
                <a:off x="1240" y="270"/>
                <a:ext cx="9" cy="8"/>
              </a:xfrm>
              <a:custGeom>
                <a:avLst/>
                <a:gdLst>
                  <a:gd name="T0" fmla="*/ 0 w 25"/>
                  <a:gd name="T1" fmla="*/ 0 h 26"/>
                  <a:gd name="T2" fmla="*/ 0 w 25"/>
                  <a:gd name="T3" fmla="*/ 0 h 26"/>
                  <a:gd name="T4" fmla="*/ 0 w 25"/>
                  <a:gd name="T5" fmla="*/ 0 h 26"/>
                  <a:gd name="T6" fmla="*/ 0 w 25"/>
                  <a:gd name="T7" fmla="*/ 0 h 26"/>
                  <a:gd name="T8" fmla="*/ 0 w 25"/>
                  <a:gd name="T9" fmla="*/ 0 h 26"/>
                  <a:gd name="T10" fmla="*/ 0 w 25"/>
                  <a:gd name="T11" fmla="*/ 0 h 26"/>
                  <a:gd name="T12" fmla="*/ 0 w 25"/>
                  <a:gd name="T13" fmla="*/ 0 h 26"/>
                  <a:gd name="T14" fmla="*/ 0 w 25"/>
                  <a:gd name="T15" fmla="*/ 0 h 26"/>
                  <a:gd name="T16" fmla="*/ 0 w 25"/>
                  <a:gd name="T17" fmla="*/ 0 h 26"/>
                  <a:gd name="T18" fmla="*/ 0 w 25"/>
                  <a:gd name="T19" fmla="*/ 0 h 26"/>
                  <a:gd name="T20" fmla="*/ 0 w 25"/>
                  <a:gd name="T21" fmla="*/ 0 h 26"/>
                  <a:gd name="T22" fmla="*/ 0 w 25"/>
                  <a:gd name="T23" fmla="*/ 0 h 26"/>
                  <a:gd name="T24" fmla="*/ 0 w 25"/>
                  <a:gd name="T25" fmla="*/ 0 h 26"/>
                  <a:gd name="T26" fmla="*/ 0 w 25"/>
                  <a:gd name="T27" fmla="*/ 0 h 26"/>
                  <a:gd name="T28" fmla="*/ 0 w 25"/>
                  <a:gd name="T29" fmla="*/ 0 h 26"/>
                  <a:gd name="T30" fmla="*/ 0 w 25"/>
                  <a:gd name="T31" fmla="*/ 0 h 26"/>
                  <a:gd name="T32" fmla="*/ 0 w 25"/>
                  <a:gd name="T33" fmla="*/ 0 h 26"/>
                  <a:gd name="T34" fmla="*/ 0 w 25"/>
                  <a:gd name="T35" fmla="*/ 0 h 26"/>
                  <a:gd name="T36" fmla="*/ 0 w 25"/>
                  <a:gd name="T37" fmla="*/ 0 h 26"/>
                  <a:gd name="T38" fmla="*/ 0 w 25"/>
                  <a:gd name="T39" fmla="*/ 0 h 26"/>
                  <a:gd name="T40" fmla="*/ 0 w 25"/>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5" h="26">
                    <a:moveTo>
                      <a:pt x="12" y="26"/>
                    </a:moveTo>
                    <a:lnTo>
                      <a:pt x="12" y="26"/>
                    </a:lnTo>
                    <a:lnTo>
                      <a:pt x="8" y="25"/>
                    </a:lnTo>
                    <a:lnTo>
                      <a:pt x="3" y="22"/>
                    </a:lnTo>
                    <a:lnTo>
                      <a:pt x="0" y="19"/>
                    </a:lnTo>
                    <a:lnTo>
                      <a:pt x="0" y="13"/>
                    </a:lnTo>
                    <a:lnTo>
                      <a:pt x="0" y="8"/>
                    </a:lnTo>
                    <a:lnTo>
                      <a:pt x="4" y="4"/>
                    </a:lnTo>
                    <a:lnTo>
                      <a:pt x="8" y="2"/>
                    </a:lnTo>
                    <a:lnTo>
                      <a:pt x="12" y="0"/>
                    </a:lnTo>
                    <a:lnTo>
                      <a:pt x="17" y="2"/>
                    </a:lnTo>
                    <a:lnTo>
                      <a:pt x="21" y="4"/>
                    </a:lnTo>
                    <a:lnTo>
                      <a:pt x="24" y="8"/>
                    </a:lnTo>
                    <a:lnTo>
                      <a:pt x="25" y="13"/>
                    </a:lnTo>
                    <a:lnTo>
                      <a:pt x="24" y="19"/>
                    </a:lnTo>
                    <a:lnTo>
                      <a:pt x="21" y="22"/>
                    </a:lnTo>
                    <a:lnTo>
                      <a:pt x="17" y="25"/>
                    </a:lnTo>
                    <a:lnTo>
                      <a:pt x="12"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1" name="Freeform 479"/>
              <p:cNvSpPr>
                <a:spLocks noEditPoints="1"/>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close/>
                    <a:moveTo>
                      <a:pt x="62" y="117"/>
                    </a:moveTo>
                    <a:lnTo>
                      <a:pt x="62" y="117"/>
                    </a:lnTo>
                    <a:lnTo>
                      <a:pt x="71" y="116"/>
                    </a:lnTo>
                    <a:lnTo>
                      <a:pt x="79" y="112"/>
                    </a:lnTo>
                    <a:lnTo>
                      <a:pt x="85" y="107"/>
                    </a:lnTo>
                    <a:lnTo>
                      <a:pt x="90" y="99"/>
                    </a:lnTo>
                    <a:lnTo>
                      <a:pt x="94" y="91"/>
                    </a:lnTo>
                    <a:lnTo>
                      <a:pt x="97" y="82"/>
                    </a:lnTo>
                    <a:lnTo>
                      <a:pt x="98" y="73"/>
                    </a:lnTo>
                    <a:lnTo>
                      <a:pt x="98" y="64"/>
                    </a:lnTo>
                    <a:lnTo>
                      <a:pt x="98" y="56"/>
                    </a:lnTo>
                    <a:lnTo>
                      <a:pt x="97" y="46"/>
                    </a:lnTo>
                    <a:lnTo>
                      <a:pt x="93" y="37"/>
                    </a:lnTo>
                    <a:lnTo>
                      <a:pt x="89" y="28"/>
                    </a:lnTo>
                    <a:lnTo>
                      <a:pt x="84" y="20"/>
                    </a:lnTo>
                    <a:lnTo>
                      <a:pt x="77" y="13"/>
                    </a:lnTo>
                    <a:lnTo>
                      <a:pt x="70" y="10"/>
                    </a:lnTo>
                    <a:lnTo>
                      <a:pt x="64" y="8"/>
                    </a:lnTo>
                    <a:lnTo>
                      <a:pt x="59" y="7"/>
                    </a:lnTo>
                    <a:lnTo>
                      <a:pt x="50" y="8"/>
                    </a:lnTo>
                    <a:lnTo>
                      <a:pt x="42" y="12"/>
                    </a:lnTo>
                    <a:lnTo>
                      <a:pt x="37" y="19"/>
                    </a:lnTo>
                    <a:lnTo>
                      <a:pt x="32" y="25"/>
                    </a:lnTo>
                    <a:lnTo>
                      <a:pt x="28" y="34"/>
                    </a:lnTo>
                    <a:lnTo>
                      <a:pt x="25" y="42"/>
                    </a:lnTo>
                    <a:lnTo>
                      <a:pt x="24" y="51"/>
                    </a:lnTo>
                    <a:lnTo>
                      <a:pt x="23" y="60"/>
                    </a:lnTo>
                    <a:lnTo>
                      <a:pt x="24" y="69"/>
                    </a:lnTo>
                    <a:lnTo>
                      <a:pt x="25" y="78"/>
                    </a:lnTo>
                    <a:lnTo>
                      <a:pt x="28" y="87"/>
                    </a:lnTo>
                    <a:lnTo>
                      <a:pt x="32" y="96"/>
                    </a:lnTo>
                    <a:lnTo>
                      <a:pt x="38"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2" name="Freeform 480"/>
              <p:cNvSpPr>
                <a:spLocks/>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3" name="Freeform 481"/>
              <p:cNvSpPr>
                <a:spLocks/>
              </p:cNvSpPr>
              <p:nvPr userDrawn="1"/>
            </p:nvSpPr>
            <p:spPr bwMode="auto">
              <a:xfrm>
                <a:off x="1268"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7" y="92"/>
                    </a:lnTo>
                    <a:lnTo>
                      <a:pt x="71" y="84"/>
                    </a:lnTo>
                    <a:lnTo>
                      <a:pt x="74" y="75"/>
                    </a:lnTo>
                    <a:lnTo>
                      <a:pt x="75" y="66"/>
                    </a:lnTo>
                    <a:lnTo>
                      <a:pt x="75" y="57"/>
                    </a:lnTo>
                    <a:lnTo>
                      <a:pt x="75" y="49"/>
                    </a:lnTo>
                    <a:lnTo>
                      <a:pt x="74" y="39"/>
                    </a:lnTo>
                    <a:lnTo>
                      <a:pt x="70" y="30"/>
                    </a:lnTo>
                    <a:lnTo>
                      <a:pt x="66" y="21"/>
                    </a:lnTo>
                    <a:lnTo>
                      <a:pt x="61" y="13"/>
                    </a:lnTo>
                    <a:lnTo>
                      <a:pt x="54" y="6"/>
                    </a:lnTo>
                    <a:lnTo>
                      <a:pt x="47" y="3"/>
                    </a:lnTo>
                    <a:lnTo>
                      <a:pt x="41" y="1"/>
                    </a:lnTo>
                    <a:lnTo>
                      <a:pt x="36" y="0"/>
                    </a:lnTo>
                    <a:lnTo>
                      <a:pt x="27" y="1"/>
                    </a:lnTo>
                    <a:lnTo>
                      <a:pt x="19" y="5"/>
                    </a:lnTo>
                    <a:lnTo>
                      <a:pt x="14" y="12"/>
                    </a:lnTo>
                    <a:lnTo>
                      <a:pt x="9" y="18"/>
                    </a:lnTo>
                    <a:lnTo>
                      <a:pt x="5" y="27"/>
                    </a:lnTo>
                    <a:lnTo>
                      <a:pt x="2" y="35"/>
                    </a:lnTo>
                    <a:lnTo>
                      <a:pt x="1" y="44"/>
                    </a:lnTo>
                    <a:lnTo>
                      <a:pt x="0" y="53"/>
                    </a:lnTo>
                    <a:lnTo>
                      <a:pt x="1" y="62"/>
                    </a:lnTo>
                    <a:lnTo>
                      <a:pt x="2" y="71"/>
                    </a:lnTo>
                    <a:lnTo>
                      <a:pt x="5" y="80"/>
                    </a:lnTo>
                    <a:lnTo>
                      <a:pt x="9" y="89"/>
                    </a:lnTo>
                    <a:lnTo>
                      <a:pt x="15"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sp>
          <p:nvSpPr>
            <p:cNvPr id="10" name="Freeform 483"/>
            <p:cNvSpPr>
              <a:spLocks/>
            </p:cNvSpPr>
            <p:nvPr userDrawn="1"/>
          </p:nvSpPr>
          <p:spPr bwMode="auto">
            <a:xfrm>
              <a:off x="1307" y="292"/>
              <a:ext cx="43" cy="40"/>
            </a:xfrm>
            <a:custGeom>
              <a:avLst/>
              <a:gdLst>
                <a:gd name="T0" fmla="*/ 0 w 130"/>
                <a:gd name="T1" fmla="*/ 0 h 120"/>
                <a:gd name="T2" fmla="*/ 0 w 130"/>
                <a:gd name="T3" fmla="*/ 0 h 120"/>
                <a:gd name="T4" fmla="*/ 0 w 130"/>
                <a:gd name="T5" fmla="*/ 0 h 120"/>
                <a:gd name="T6" fmla="*/ 0 w 130"/>
                <a:gd name="T7" fmla="*/ 0 h 120"/>
                <a:gd name="T8" fmla="*/ 0 w 130"/>
                <a:gd name="T9" fmla="*/ 0 h 120"/>
                <a:gd name="T10" fmla="*/ 0 w 130"/>
                <a:gd name="T11" fmla="*/ 0 h 120"/>
                <a:gd name="T12" fmla="*/ 0 w 130"/>
                <a:gd name="T13" fmla="*/ 0 h 120"/>
                <a:gd name="T14" fmla="*/ 0 w 130"/>
                <a:gd name="T15" fmla="*/ 0 h 120"/>
                <a:gd name="T16" fmla="*/ 0 w 130"/>
                <a:gd name="T17" fmla="*/ 0 h 120"/>
                <a:gd name="T18" fmla="*/ 0 w 130"/>
                <a:gd name="T19" fmla="*/ 0 h 120"/>
                <a:gd name="T20" fmla="*/ 0 w 130"/>
                <a:gd name="T21" fmla="*/ 0 h 120"/>
                <a:gd name="T22" fmla="*/ 0 w 130"/>
                <a:gd name="T23" fmla="*/ 0 h 120"/>
                <a:gd name="T24" fmla="*/ 0 w 130"/>
                <a:gd name="T25" fmla="*/ 0 h 120"/>
                <a:gd name="T26" fmla="*/ 0 w 130"/>
                <a:gd name="T27" fmla="*/ 0 h 120"/>
                <a:gd name="T28" fmla="*/ 0 w 130"/>
                <a:gd name="T29" fmla="*/ 0 h 120"/>
                <a:gd name="T30" fmla="*/ 0 w 130"/>
                <a:gd name="T31" fmla="*/ 0 h 120"/>
                <a:gd name="T32" fmla="*/ 0 w 130"/>
                <a:gd name="T33" fmla="*/ 0 h 120"/>
                <a:gd name="T34" fmla="*/ 0 w 130"/>
                <a:gd name="T35" fmla="*/ 0 h 120"/>
                <a:gd name="T36" fmla="*/ 0 w 130"/>
                <a:gd name="T37" fmla="*/ 0 h 120"/>
                <a:gd name="T38" fmla="*/ 0 w 130"/>
                <a:gd name="T39" fmla="*/ 0 h 120"/>
                <a:gd name="T40" fmla="*/ 0 w 130"/>
                <a:gd name="T41" fmla="*/ 0 h 120"/>
                <a:gd name="T42" fmla="*/ 0 w 130"/>
                <a:gd name="T43" fmla="*/ 0 h 120"/>
                <a:gd name="T44" fmla="*/ 0 w 130"/>
                <a:gd name="T45" fmla="*/ 0 h 120"/>
                <a:gd name="T46" fmla="*/ 0 w 130"/>
                <a:gd name="T47" fmla="*/ 0 h 120"/>
                <a:gd name="T48" fmla="*/ 0 w 130"/>
                <a:gd name="T49" fmla="*/ 0 h 120"/>
                <a:gd name="T50" fmla="*/ 0 w 130"/>
                <a:gd name="T51" fmla="*/ 0 h 120"/>
                <a:gd name="T52" fmla="*/ 0 w 130"/>
                <a:gd name="T53" fmla="*/ 0 h 120"/>
                <a:gd name="T54" fmla="*/ 0 w 130"/>
                <a:gd name="T55" fmla="*/ 0 h 120"/>
                <a:gd name="T56" fmla="*/ 0 w 130"/>
                <a:gd name="T57" fmla="*/ 0 h 120"/>
                <a:gd name="T58" fmla="*/ 0 w 130"/>
                <a:gd name="T59" fmla="*/ 0 h 120"/>
                <a:gd name="T60" fmla="*/ 0 w 130"/>
                <a:gd name="T61" fmla="*/ 0 h 120"/>
                <a:gd name="T62" fmla="*/ 0 w 130"/>
                <a:gd name="T63" fmla="*/ 0 h 120"/>
                <a:gd name="T64" fmla="*/ 0 w 130"/>
                <a:gd name="T65" fmla="*/ 0 h 120"/>
                <a:gd name="T66" fmla="*/ 0 w 130"/>
                <a:gd name="T67" fmla="*/ 0 h 120"/>
                <a:gd name="T68" fmla="*/ 0 w 130"/>
                <a:gd name="T69" fmla="*/ 0 h 120"/>
                <a:gd name="T70" fmla="*/ 0 w 130"/>
                <a:gd name="T71" fmla="*/ 0 h 120"/>
                <a:gd name="T72" fmla="*/ 0 w 130"/>
                <a:gd name="T73" fmla="*/ 0 h 120"/>
                <a:gd name="T74" fmla="*/ 0 w 130"/>
                <a:gd name="T75" fmla="*/ 0 h 120"/>
                <a:gd name="T76" fmla="*/ 0 w 130"/>
                <a:gd name="T77" fmla="*/ 0 h 120"/>
                <a:gd name="T78" fmla="*/ 0 w 130"/>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0" h="120">
                  <a:moveTo>
                    <a:pt x="18" y="35"/>
                  </a:moveTo>
                  <a:lnTo>
                    <a:pt x="18" y="35"/>
                  </a:lnTo>
                  <a:lnTo>
                    <a:pt x="16" y="29"/>
                  </a:lnTo>
                  <a:lnTo>
                    <a:pt x="14" y="25"/>
                  </a:lnTo>
                  <a:lnTo>
                    <a:pt x="10" y="21"/>
                  </a:lnTo>
                  <a:lnTo>
                    <a:pt x="2" y="19"/>
                  </a:lnTo>
                  <a:lnTo>
                    <a:pt x="2" y="13"/>
                  </a:lnTo>
                  <a:lnTo>
                    <a:pt x="19" y="8"/>
                  </a:lnTo>
                  <a:lnTo>
                    <a:pt x="36" y="0"/>
                  </a:lnTo>
                  <a:lnTo>
                    <a:pt x="37" y="2"/>
                  </a:lnTo>
                  <a:lnTo>
                    <a:pt x="38" y="3"/>
                  </a:lnTo>
                  <a:lnTo>
                    <a:pt x="38" y="20"/>
                  </a:lnTo>
                  <a:lnTo>
                    <a:pt x="49" y="12"/>
                  </a:lnTo>
                  <a:lnTo>
                    <a:pt x="59" y="7"/>
                  </a:lnTo>
                  <a:lnTo>
                    <a:pt x="71" y="2"/>
                  </a:lnTo>
                  <a:lnTo>
                    <a:pt x="77" y="0"/>
                  </a:lnTo>
                  <a:lnTo>
                    <a:pt x="84" y="0"/>
                  </a:lnTo>
                  <a:lnTo>
                    <a:pt x="90" y="2"/>
                  </a:lnTo>
                  <a:lnTo>
                    <a:pt x="97" y="3"/>
                  </a:lnTo>
                  <a:lnTo>
                    <a:pt x="102" y="7"/>
                  </a:lnTo>
                  <a:lnTo>
                    <a:pt x="107" y="11"/>
                  </a:lnTo>
                  <a:lnTo>
                    <a:pt x="110" y="17"/>
                  </a:lnTo>
                  <a:lnTo>
                    <a:pt x="111" y="22"/>
                  </a:lnTo>
                  <a:lnTo>
                    <a:pt x="112" y="30"/>
                  </a:lnTo>
                  <a:lnTo>
                    <a:pt x="114" y="37"/>
                  </a:lnTo>
                  <a:lnTo>
                    <a:pt x="114" y="104"/>
                  </a:lnTo>
                  <a:lnTo>
                    <a:pt x="114" y="109"/>
                  </a:lnTo>
                  <a:lnTo>
                    <a:pt x="118" y="112"/>
                  </a:lnTo>
                  <a:lnTo>
                    <a:pt x="121" y="113"/>
                  </a:lnTo>
                  <a:lnTo>
                    <a:pt x="127" y="113"/>
                  </a:lnTo>
                  <a:lnTo>
                    <a:pt x="130" y="113"/>
                  </a:lnTo>
                  <a:lnTo>
                    <a:pt x="130" y="120"/>
                  </a:lnTo>
                  <a:lnTo>
                    <a:pt x="103" y="120"/>
                  </a:lnTo>
                  <a:lnTo>
                    <a:pt x="75" y="120"/>
                  </a:lnTo>
                  <a:lnTo>
                    <a:pt x="75" y="113"/>
                  </a:lnTo>
                  <a:lnTo>
                    <a:pt x="80" y="113"/>
                  </a:lnTo>
                  <a:lnTo>
                    <a:pt x="85" y="113"/>
                  </a:lnTo>
                  <a:lnTo>
                    <a:pt x="89" y="112"/>
                  </a:lnTo>
                  <a:lnTo>
                    <a:pt x="92" y="109"/>
                  </a:lnTo>
                  <a:lnTo>
                    <a:pt x="93" y="104"/>
                  </a:lnTo>
                  <a:lnTo>
                    <a:pt x="93" y="37"/>
                  </a:lnTo>
                  <a:lnTo>
                    <a:pt x="92" y="32"/>
                  </a:lnTo>
                  <a:lnTo>
                    <a:pt x="90" y="28"/>
                  </a:lnTo>
                  <a:lnTo>
                    <a:pt x="89" y="24"/>
                  </a:lnTo>
                  <a:lnTo>
                    <a:pt x="86" y="20"/>
                  </a:lnTo>
                  <a:lnTo>
                    <a:pt x="83" y="17"/>
                  </a:lnTo>
                  <a:lnTo>
                    <a:pt x="79" y="16"/>
                  </a:lnTo>
                  <a:lnTo>
                    <a:pt x="68" y="15"/>
                  </a:lnTo>
                  <a:lnTo>
                    <a:pt x="62" y="16"/>
                  </a:lnTo>
                  <a:lnTo>
                    <a:pt x="53" y="19"/>
                  </a:lnTo>
                  <a:lnTo>
                    <a:pt x="38" y="28"/>
                  </a:lnTo>
                  <a:lnTo>
                    <a:pt x="38" y="104"/>
                  </a:lnTo>
                  <a:lnTo>
                    <a:pt x="38" y="109"/>
                  </a:lnTo>
                  <a:lnTo>
                    <a:pt x="42" y="112"/>
                  </a:lnTo>
                  <a:lnTo>
                    <a:pt x="46" y="113"/>
                  </a:lnTo>
                  <a:lnTo>
                    <a:pt x="51" y="113"/>
                  </a:lnTo>
                  <a:lnTo>
                    <a:pt x="55" y="113"/>
                  </a:lnTo>
                  <a:lnTo>
                    <a:pt x="55" y="120"/>
                  </a:lnTo>
                  <a:lnTo>
                    <a:pt x="28" y="120"/>
                  </a:lnTo>
                  <a:lnTo>
                    <a:pt x="0" y="120"/>
                  </a:lnTo>
                  <a:lnTo>
                    <a:pt x="0" y="113"/>
                  </a:lnTo>
                  <a:lnTo>
                    <a:pt x="5" y="113"/>
                  </a:lnTo>
                  <a:lnTo>
                    <a:pt x="10" y="113"/>
                  </a:lnTo>
                  <a:lnTo>
                    <a:pt x="14" y="112"/>
                  </a:lnTo>
                  <a:lnTo>
                    <a:pt x="16"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 name="Freeform 484"/>
            <p:cNvSpPr>
              <a:spLocks/>
            </p:cNvSpPr>
            <p:nvPr userDrawn="1"/>
          </p:nvSpPr>
          <p:spPr bwMode="auto">
            <a:xfrm>
              <a:off x="1356" y="292"/>
              <a:ext cx="26" cy="41"/>
            </a:xfrm>
            <a:custGeom>
              <a:avLst/>
              <a:gdLst>
                <a:gd name="T0" fmla="*/ 0 w 79"/>
                <a:gd name="T1" fmla="*/ 0 h 124"/>
                <a:gd name="T2" fmla="*/ 0 w 79"/>
                <a:gd name="T3" fmla="*/ 0 h 124"/>
                <a:gd name="T4" fmla="*/ 0 w 79"/>
                <a:gd name="T5" fmla="*/ 0 h 124"/>
                <a:gd name="T6" fmla="*/ 0 w 79"/>
                <a:gd name="T7" fmla="*/ 0 h 124"/>
                <a:gd name="T8" fmla="*/ 0 w 79"/>
                <a:gd name="T9" fmla="*/ 0 h 124"/>
                <a:gd name="T10" fmla="*/ 0 w 79"/>
                <a:gd name="T11" fmla="*/ 0 h 124"/>
                <a:gd name="T12" fmla="*/ 0 w 79"/>
                <a:gd name="T13" fmla="*/ 0 h 124"/>
                <a:gd name="T14" fmla="*/ 0 w 79"/>
                <a:gd name="T15" fmla="*/ 0 h 124"/>
                <a:gd name="T16" fmla="*/ 0 w 79"/>
                <a:gd name="T17" fmla="*/ 0 h 124"/>
                <a:gd name="T18" fmla="*/ 0 w 79"/>
                <a:gd name="T19" fmla="*/ 0 h 124"/>
                <a:gd name="T20" fmla="*/ 0 w 79"/>
                <a:gd name="T21" fmla="*/ 0 h 124"/>
                <a:gd name="T22" fmla="*/ 0 w 79"/>
                <a:gd name="T23" fmla="*/ 0 h 124"/>
                <a:gd name="T24" fmla="*/ 0 w 79"/>
                <a:gd name="T25" fmla="*/ 0 h 124"/>
                <a:gd name="T26" fmla="*/ 0 w 79"/>
                <a:gd name="T27" fmla="*/ 0 h 124"/>
                <a:gd name="T28" fmla="*/ 0 w 79"/>
                <a:gd name="T29" fmla="*/ 0 h 124"/>
                <a:gd name="T30" fmla="*/ 0 w 79"/>
                <a:gd name="T31" fmla="*/ 0 h 124"/>
                <a:gd name="T32" fmla="*/ 0 w 79"/>
                <a:gd name="T33" fmla="*/ 0 h 124"/>
                <a:gd name="T34" fmla="*/ 0 w 79"/>
                <a:gd name="T35" fmla="*/ 0 h 124"/>
                <a:gd name="T36" fmla="*/ 0 w 79"/>
                <a:gd name="T37" fmla="*/ 0 h 124"/>
                <a:gd name="T38" fmla="*/ 0 w 79"/>
                <a:gd name="T39" fmla="*/ 0 h 124"/>
                <a:gd name="T40" fmla="*/ 0 w 79"/>
                <a:gd name="T41" fmla="*/ 0 h 124"/>
                <a:gd name="T42" fmla="*/ 0 w 79"/>
                <a:gd name="T43" fmla="*/ 0 h 124"/>
                <a:gd name="T44" fmla="*/ 0 w 79"/>
                <a:gd name="T45" fmla="*/ 0 h 124"/>
                <a:gd name="T46" fmla="*/ 0 w 79"/>
                <a:gd name="T47" fmla="*/ 0 h 124"/>
                <a:gd name="T48" fmla="*/ 0 w 79"/>
                <a:gd name="T49" fmla="*/ 0 h 124"/>
                <a:gd name="T50" fmla="*/ 0 w 79"/>
                <a:gd name="T51" fmla="*/ 0 h 124"/>
                <a:gd name="T52" fmla="*/ 0 w 79"/>
                <a:gd name="T53" fmla="*/ 0 h 124"/>
                <a:gd name="T54" fmla="*/ 0 w 79"/>
                <a:gd name="T55" fmla="*/ 0 h 124"/>
                <a:gd name="T56" fmla="*/ 0 w 79"/>
                <a:gd name="T57" fmla="*/ 0 h 124"/>
                <a:gd name="T58" fmla="*/ 0 w 79"/>
                <a:gd name="T59" fmla="*/ 0 h 124"/>
                <a:gd name="T60" fmla="*/ 0 w 79"/>
                <a:gd name="T61" fmla="*/ 0 h 124"/>
                <a:gd name="T62" fmla="*/ 0 w 79"/>
                <a:gd name="T63" fmla="*/ 0 h 124"/>
                <a:gd name="T64" fmla="*/ 0 w 79"/>
                <a:gd name="T65" fmla="*/ 0 h 124"/>
                <a:gd name="T66" fmla="*/ 0 w 79"/>
                <a:gd name="T67" fmla="*/ 0 h 124"/>
                <a:gd name="T68" fmla="*/ 0 w 79"/>
                <a:gd name="T69" fmla="*/ 0 h 124"/>
                <a:gd name="T70" fmla="*/ 0 w 79"/>
                <a:gd name="T71" fmla="*/ 0 h 124"/>
                <a:gd name="T72" fmla="*/ 0 w 79"/>
                <a:gd name="T73" fmla="*/ 0 h 124"/>
                <a:gd name="T74" fmla="*/ 0 w 79"/>
                <a:gd name="T75" fmla="*/ 0 h 124"/>
                <a:gd name="T76" fmla="*/ 0 w 79"/>
                <a:gd name="T77" fmla="*/ 0 h 124"/>
                <a:gd name="T78" fmla="*/ 0 w 79"/>
                <a:gd name="T79" fmla="*/ 0 h 124"/>
                <a:gd name="T80" fmla="*/ 0 w 79"/>
                <a:gd name="T81" fmla="*/ 0 h 124"/>
                <a:gd name="T82" fmla="*/ 0 w 79"/>
                <a:gd name="T83" fmla="*/ 0 h 124"/>
                <a:gd name="T84" fmla="*/ 0 w 79"/>
                <a:gd name="T85" fmla="*/ 0 h 124"/>
                <a:gd name="T86" fmla="*/ 0 w 79"/>
                <a:gd name="T87" fmla="*/ 0 h 124"/>
                <a:gd name="T88" fmla="*/ 0 w 79"/>
                <a:gd name="T89" fmla="*/ 0 h 124"/>
                <a:gd name="T90" fmla="*/ 0 w 79"/>
                <a:gd name="T91" fmla="*/ 0 h 12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9" h="124">
                  <a:moveTo>
                    <a:pt x="4" y="83"/>
                  </a:moveTo>
                  <a:lnTo>
                    <a:pt x="4" y="83"/>
                  </a:lnTo>
                  <a:lnTo>
                    <a:pt x="7" y="90"/>
                  </a:lnTo>
                  <a:lnTo>
                    <a:pt x="8" y="96"/>
                  </a:lnTo>
                  <a:lnTo>
                    <a:pt x="12" y="102"/>
                  </a:lnTo>
                  <a:lnTo>
                    <a:pt x="15" y="107"/>
                  </a:lnTo>
                  <a:lnTo>
                    <a:pt x="20" y="111"/>
                  </a:lnTo>
                  <a:lnTo>
                    <a:pt x="25" y="113"/>
                  </a:lnTo>
                  <a:lnTo>
                    <a:pt x="31" y="114"/>
                  </a:lnTo>
                  <a:lnTo>
                    <a:pt x="38" y="116"/>
                  </a:lnTo>
                  <a:lnTo>
                    <a:pt x="43" y="114"/>
                  </a:lnTo>
                  <a:lnTo>
                    <a:pt x="47" y="114"/>
                  </a:lnTo>
                  <a:lnTo>
                    <a:pt x="51" y="112"/>
                  </a:lnTo>
                  <a:lnTo>
                    <a:pt x="53" y="109"/>
                  </a:lnTo>
                  <a:lnTo>
                    <a:pt x="57" y="104"/>
                  </a:lnTo>
                  <a:lnTo>
                    <a:pt x="59" y="98"/>
                  </a:lnTo>
                  <a:lnTo>
                    <a:pt x="59" y="91"/>
                  </a:lnTo>
                  <a:lnTo>
                    <a:pt x="56" y="87"/>
                  </a:lnTo>
                  <a:lnTo>
                    <a:pt x="53" y="83"/>
                  </a:lnTo>
                  <a:lnTo>
                    <a:pt x="50" y="79"/>
                  </a:lnTo>
                  <a:lnTo>
                    <a:pt x="41" y="74"/>
                  </a:lnTo>
                  <a:lnTo>
                    <a:pt x="30" y="69"/>
                  </a:lnTo>
                  <a:lnTo>
                    <a:pt x="20" y="64"/>
                  </a:lnTo>
                  <a:lnTo>
                    <a:pt x="15" y="61"/>
                  </a:lnTo>
                  <a:lnTo>
                    <a:pt x="11" y="57"/>
                  </a:lnTo>
                  <a:lnTo>
                    <a:pt x="7" y="52"/>
                  </a:lnTo>
                  <a:lnTo>
                    <a:pt x="4" y="47"/>
                  </a:lnTo>
                  <a:lnTo>
                    <a:pt x="3" y="42"/>
                  </a:lnTo>
                  <a:lnTo>
                    <a:pt x="2" y="34"/>
                  </a:lnTo>
                  <a:lnTo>
                    <a:pt x="3" y="29"/>
                  </a:lnTo>
                  <a:lnTo>
                    <a:pt x="4" y="22"/>
                  </a:lnTo>
                  <a:lnTo>
                    <a:pt x="7" y="17"/>
                  </a:lnTo>
                  <a:lnTo>
                    <a:pt x="11" y="12"/>
                  </a:lnTo>
                  <a:lnTo>
                    <a:pt x="17" y="7"/>
                  </a:lnTo>
                  <a:lnTo>
                    <a:pt x="24" y="4"/>
                  </a:lnTo>
                  <a:lnTo>
                    <a:pt x="33" y="2"/>
                  </a:lnTo>
                  <a:lnTo>
                    <a:pt x="42" y="0"/>
                  </a:lnTo>
                  <a:lnTo>
                    <a:pt x="50" y="0"/>
                  </a:lnTo>
                  <a:lnTo>
                    <a:pt x="56" y="3"/>
                  </a:lnTo>
                  <a:lnTo>
                    <a:pt x="64" y="4"/>
                  </a:lnTo>
                  <a:lnTo>
                    <a:pt x="72" y="8"/>
                  </a:lnTo>
                  <a:lnTo>
                    <a:pt x="74" y="35"/>
                  </a:lnTo>
                  <a:lnTo>
                    <a:pt x="68" y="35"/>
                  </a:lnTo>
                  <a:lnTo>
                    <a:pt x="66" y="29"/>
                  </a:lnTo>
                  <a:lnTo>
                    <a:pt x="65" y="24"/>
                  </a:lnTo>
                  <a:lnTo>
                    <a:pt x="63" y="20"/>
                  </a:lnTo>
                  <a:lnTo>
                    <a:pt x="59" y="16"/>
                  </a:lnTo>
                  <a:lnTo>
                    <a:pt x="55" y="13"/>
                  </a:lnTo>
                  <a:lnTo>
                    <a:pt x="51" y="11"/>
                  </a:lnTo>
                  <a:lnTo>
                    <a:pt x="46" y="10"/>
                  </a:lnTo>
                  <a:lnTo>
                    <a:pt x="39" y="10"/>
                  </a:lnTo>
                  <a:lnTo>
                    <a:pt x="31" y="10"/>
                  </a:lnTo>
                  <a:lnTo>
                    <a:pt x="25" y="13"/>
                  </a:lnTo>
                  <a:lnTo>
                    <a:pt x="22" y="16"/>
                  </a:lnTo>
                  <a:lnTo>
                    <a:pt x="21" y="19"/>
                  </a:lnTo>
                  <a:lnTo>
                    <a:pt x="20" y="22"/>
                  </a:lnTo>
                  <a:lnTo>
                    <a:pt x="18" y="26"/>
                  </a:lnTo>
                  <a:lnTo>
                    <a:pt x="20" y="32"/>
                  </a:lnTo>
                  <a:lnTo>
                    <a:pt x="21" y="35"/>
                  </a:lnTo>
                  <a:lnTo>
                    <a:pt x="25" y="39"/>
                  </a:lnTo>
                  <a:lnTo>
                    <a:pt x="29" y="43"/>
                  </a:lnTo>
                  <a:lnTo>
                    <a:pt x="38" y="48"/>
                  </a:lnTo>
                  <a:lnTo>
                    <a:pt x="50" y="54"/>
                  </a:lnTo>
                  <a:lnTo>
                    <a:pt x="60" y="59"/>
                  </a:lnTo>
                  <a:lnTo>
                    <a:pt x="65" y="61"/>
                  </a:lnTo>
                  <a:lnTo>
                    <a:pt x="70" y="65"/>
                  </a:lnTo>
                  <a:lnTo>
                    <a:pt x="74" y="70"/>
                  </a:lnTo>
                  <a:lnTo>
                    <a:pt x="77" y="76"/>
                  </a:lnTo>
                  <a:lnTo>
                    <a:pt x="79" y="81"/>
                  </a:lnTo>
                  <a:lnTo>
                    <a:pt x="79" y="89"/>
                  </a:lnTo>
                  <a:lnTo>
                    <a:pt x="79" y="95"/>
                  </a:lnTo>
                  <a:lnTo>
                    <a:pt x="77" y="102"/>
                  </a:lnTo>
                  <a:lnTo>
                    <a:pt x="74" y="107"/>
                  </a:lnTo>
                  <a:lnTo>
                    <a:pt x="69" y="113"/>
                  </a:lnTo>
                  <a:lnTo>
                    <a:pt x="63" y="117"/>
                  </a:lnTo>
                  <a:lnTo>
                    <a:pt x="55" y="121"/>
                  </a:lnTo>
                  <a:lnTo>
                    <a:pt x="46" y="124"/>
                  </a:lnTo>
                  <a:lnTo>
                    <a:pt x="34" y="124"/>
                  </a:lnTo>
                  <a:lnTo>
                    <a:pt x="26" y="124"/>
                  </a:lnTo>
                  <a:lnTo>
                    <a:pt x="18" y="121"/>
                  </a:lnTo>
                  <a:lnTo>
                    <a:pt x="11" y="118"/>
                  </a:lnTo>
                  <a:lnTo>
                    <a:pt x="3" y="114"/>
                  </a:lnTo>
                  <a:lnTo>
                    <a:pt x="0" y="85"/>
                  </a:lnTo>
                  <a:lnTo>
                    <a:pt x="4"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 name="Freeform 485"/>
            <p:cNvSpPr>
              <a:spLocks/>
            </p:cNvSpPr>
            <p:nvPr userDrawn="1"/>
          </p:nvSpPr>
          <p:spPr bwMode="auto">
            <a:xfrm>
              <a:off x="762" y="378"/>
              <a:ext cx="21" cy="43"/>
            </a:xfrm>
            <a:custGeom>
              <a:avLst/>
              <a:gdLst>
                <a:gd name="T0" fmla="*/ 0 w 64"/>
                <a:gd name="T1" fmla="*/ 0 h 130"/>
                <a:gd name="T2" fmla="*/ 0 w 64"/>
                <a:gd name="T3" fmla="*/ 0 h 130"/>
                <a:gd name="T4" fmla="*/ 0 w 64"/>
                <a:gd name="T5" fmla="*/ 0 h 130"/>
                <a:gd name="T6" fmla="*/ 0 w 64"/>
                <a:gd name="T7" fmla="*/ 0 h 130"/>
                <a:gd name="T8" fmla="*/ 0 w 64"/>
                <a:gd name="T9" fmla="*/ 0 h 130"/>
                <a:gd name="T10" fmla="*/ 0 w 64"/>
                <a:gd name="T11" fmla="*/ 0 h 130"/>
                <a:gd name="T12" fmla="*/ 0 w 64"/>
                <a:gd name="T13" fmla="*/ 0 h 130"/>
                <a:gd name="T14" fmla="*/ 0 w 64"/>
                <a:gd name="T15" fmla="*/ 0 h 130"/>
                <a:gd name="T16" fmla="*/ 0 w 64"/>
                <a:gd name="T17" fmla="*/ 0 h 130"/>
                <a:gd name="T18" fmla="*/ 0 w 64"/>
                <a:gd name="T19" fmla="*/ 0 h 130"/>
                <a:gd name="T20" fmla="*/ 0 w 64"/>
                <a:gd name="T21" fmla="*/ 0 h 130"/>
                <a:gd name="T22" fmla="*/ 0 w 64"/>
                <a:gd name="T23" fmla="*/ 0 h 130"/>
                <a:gd name="T24" fmla="*/ 0 w 64"/>
                <a:gd name="T25" fmla="*/ 0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 h="130">
                  <a:moveTo>
                    <a:pt x="0" y="0"/>
                  </a:moveTo>
                  <a:lnTo>
                    <a:pt x="62" y="0"/>
                  </a:lnTo>
                  <a:lnTo>
                    <a:pt x="58" y="12"/>
                  </a:lnTo>
                  <a:lnTo>
                    <a:pt x="14" y="12"/>
                  </a:lnTo>
                  <a:lnTo>
                    <a:pt x="14" y="57"/>
                  </a:lnTo>
                  <a:lnTo>
                    <a:pt x="57" y="57"/>
                  </a:lnTo>
                  <a:lnTo>
                    <a:pt x="57" y="69"/>
                  </a:lnTo>
                  <a:lnTo>
                    <a:pt x="14" y="69"/>
                  </a:lnTo>
                  <a:lnTo>
                    <a:pt x="14" y="118"/>
                  </a:lnTo>
                  <a:lnTo>
                    <a:pt x="64" y="118"/>
                  </a:lnTo>
                  <a:lnTo>
                    <a:pt x="64" y="130"/>
                  </a:lnTo>
                  <a:lnTo>
                    <a:pt x="0" y="13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 name="Freeform 486"/>
            <p:cNvSpPr>
              <a:spLocks/>
            </p:cNvSpPr>
            <p:nvPr userDrawn="1"/>
          </p:nvSpPr>
          <p:spPr bwMode="auto">
            <a:xfrm>
              <a:off x="788" y="390"/>
              <a:ext cx="28" cy="31"/>
            </a:xfrm>
            <a:custGeom>
              <a:avLst/>
              <a:gdLst>
                <a:gd name="T0" fmla="*/ 0 w 84"/>
                <a:gd name="T1" fmla="*/ 0 h 93"/>
                <a:gd name="T2" fmla="*/ 0 w 84"/>
                <a:gd name="T3" fmla="*/ 0 h 93"/>
                <a:gd name="T4" fmla="*/ 0 w 84"/>
                <a:gd name="T5" fmla="*/ 0 h 93"/>
                <a:gd name="T6" fmla="*/ 0 w 84"/>
                <a:gd name="T7" fmla="*/ 0 h 93"/>
                <a:gd name="T8" fmla="*/ 0 w 84"/>
                <a:gd name="T9" fmla="*/ 0 h 93"/>
                <a:gd name="T10" fmla="*/ 0 w 84"/>
                <a:gd name="T11" fmla="*/ 0 h 93"/>
                <a:gd name="T12" fmla="*/ 0 w 84"/>
                <a:gd name="T13" fmla="*/ 0 h 93"/>
                <a:gd name="T14" fmla="*/ 0 w 84"/>
                <a:gd name="T15" fmla="*/ 0 h 93"/>
                <a:gd name="T16" fmla="*/ 0 w 84"/>
                <a:gd name="T17" fmla="*/ 0 h 93"/>
                <a:gd name="T18" fmla="*/ 0 w 84"/>
                <a:gd name="T19" fmla="*/ 0 h 93"/>
                <a:gd name="T20" fmla="*/ 0 w 84"/>
                <a:gd name="T21" fmla="*/ 0 h 93"/>
                <a:gd name="T22" fmla="*/ 0 w 84"/>
                <a:gd name="T23" fmla="*/ 0 h 93"/>
                <a:gd name="T24" fmla="*/ 0 w 84"/>
                <a:gd name="T25" fmla="*/ 0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4" h="93">
                  <a:moveTo>
                    <a:pt x="34" y="46"/>
                  </a:moveTo>
                  <a:lnTo>
                    <a:pt x="1" y="0"/>
                  </a:lnTo>
                  <a:lnTo>
                    <a:pt x="18" y="0"/>
                  </a:lnTo>
                  <a:lnTo>
                    <a:pt x="43" y="36"/>
                  </a:lnTo>
                  <a:lnTo>
                    <a:pt x="68" y="0"/>
                  </a:lnTo>
                  <a:lnTo>
                    <a:pt x="84" y="0"/>
                  </a:lnTo>
                  <a:lnTo>
                    <a:pt x="51" y="46"/>
                  </a:lnTo>
                  <a:lnTo>
                    <a:pt x="84" y="93"/>
                  </a:lnTo>
                  <a:lnTo>
                    <a:pt x="68" y="93"/>
                  </a:lnTo>
                  <a:lnTo>
                    <a:pt x="42" y="57"/>
                  </a:lnTo>
                  <a:lnTo>
                    <a:pt x="17" y="93"/>
                  </a:lnTo>
                  <a:lnTo>
                    <a:pt x="0" y="93"/>
                  </a:lnTo>
                  <a:lnTo>
                    <a:pt x="34"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 name="Freeform 487"/>
            <p:cNvSpPr>
              <a:spLocks/>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 name="Freeform 488"/>
            <p:cNvSpPr>
              <a:spLocks/>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 name="Freeform 489"/>
            <p:cNvSpPr>
              <a:spLocks noEditPoints="1"/>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 name="Freeform 490"/>
            <p:cNvSpPr>
              <a:spLocks/>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 name="Freeform 491"/>
            <p:cNvSpPr>
              <a:spLocks/>
            </p:cNvSpPr>
            <p:nvPr userDrawn="1"/>
          </p:nvSpPr>
          <p:spPr bwMode="auto">
            <a:xfrm>
              <a:off x="85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 name="Freeform 492"/>
            <p:cNvSpPr>
              <a:spLocks/>
            </p:cNvSpPr>
            <p:nvPr userDrawn="1"/>
          </p:nvSpPr>
          <p:spPr bwMode="auto">
            <a:xfrm>
              <a:off x="881" y="374"/>
              <a:ext cx="10" cy="47"/>
            </a:xfrm>
            <a:custGeom>
              <a:avLst/>
              <a:gdLst>
                <a:gd name="T0" fmla="*/ 0 w 30"/>
                <a:gd name="T1" fmla="*/ 0 h 141"/>
                <a:gd name="T2" fmla="*/ 0 w 30"/>
                <a:gd name="T3" fmla="*/ 0 h 141"/>
                <a:gd name="T4" fmla="*/ 0 w 30"/>
                <a:gd name="T5" fmla="*/ 0 h 141"/>
                <a:gd name="T6" fmla="*/ 0 w 30"/>
                <a:gd name="T7" fmla="*/ 0 h 141"/>
                <a:gd name="T8" fmla="*/ 0 w 30"/>
                <a:gd name="T9" fmla="*/ 0 h 141"/>
                <a:gd name="T10" fmla="*/ 0 w 30"/>
                <a:gd name="T11" fmla="*/ 0 h 141"/>
                <a:gd name="T12" fmla="*/ 0 w 30"/>
                <a:gd name="T13" fmla="*/ 0 h 141"/>
                <a:gd name="T14" fmla="*/ 0 w 30"/>
                <a:gd name="T15" fmla="*/ 0 h 141"/>
                <a:gd name="T16" fmla="*/ 0 w 30"/>
                <a:gd name="T17" fmla="*/ 0 h 141"/>
                <a:gd name="T18" fmla="*/ 0 w 30"/>
                <a:gd name="T19" fmla="*/ 0 h 141"/>
                <a:gd name="T20" fmla="*/ 0 w 30"/>
                <a:gd name="T21" fmla="*/ 0 h 141"/>
                <a:gd name="T22" fmla="*/ 0 w 30"/>
                <a:gd name="T23" fmla="*/ 0 h 141"/>
                <a:gd name="T24" fmla="*/ 0 w 30"/>
                <a:gd name="T25" fmla="*/ 0 h 141"/>
                <a:gd name="T26" fmla="*/ 0 w 30"/>
                <a:gd name="T27" fmla="*/ 0 h 141"/>
                <a:gd name="T28" fmla="*/ 0 w 30"/>
                <a:gd name="T29" fmla="*/ 0 h 141"/>
                <a:gd name="T30" fmla="*/ 0 w 30"/>
                <a:gd name="T31" fmla="*/ 0 h 141"/>
                <a:gd name="T32" fmla="*/ 0 w 30"/>
                <a:gd name="T33" fmla="*/ 0 h 141"/>
                <a:gd name="T34" fmla="*/ 0 w 30"/>
                <a:gd name="T35" fmla="*/ 0 h 141"/>
                <a:gd name="T36" fmla="*/ 0 w 30"/>
                <a:gd name="T37" fmla="*/ 0 h 141"/>
                <a:gd name="T38" fmla="*/ 0 w 30"/>
                <a:gd name="T39" fmla="*/ 0 h 141"/>
                <a:gd name="T40" fmla="*/ 0 w 30"/>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141">
                  <a:moveTo>
                    <a:pt x="0" y="0"/>
                  </a:moveTo>
                  <a:lnTo>
                    <a:pt x="14" y="0"/>
                  </a:lnTo>
                  <a:lnTo>
                    <a:pt x="14" y="119"/>
                  </a:lnTo>
                  <a:lnTo>
                    <a:pt x="14" y="123"/>
                  </a:lnTo>
                  <a:lnTo>
                    <a:pt x="15" y="127"/>
                  </a:lnTo>
                  <a:lnTo>
                    <a:pt x="18" y="128"/>
                  </a:lnTo>
                  <a:lnTo>
                    <a:pt x="22" y="128"/>
                  </a:lnTo>
                  <a:lnTo>
                    <a:pt x="27" y="127"/>
                  </a:lnTo>
                  <a:lnTo>
                    <a:pt x="30" y="139"/>
                  </a:lnTo>
                  <a:lnTo>
                    <a:pt x="25" y="141"/>
                  </a:lnTo>
                  <a:lnTo>
                    <a:pt x="17" y="141"/>
                  </a:lnTo>
                  <a:lnTo>
                    <a:pt x="9" y="140"/>
                  </a:lnTo>
                  <a:lnTo>
                    <a:pt x="6" y="139"/>
                  </a:lnTo>
                  <a:lnTo>
                    <a:pt x="4"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 name="Freeform 493"/>
            <p:cNvSpPr>
              <a:spLocks/>
            </p:cNvSpPr>
            <p:nvPr userDrawn="1"/>
          </p:nvSpPr>
          <p:spPr bwMode="auto">
            <a:xfrm>
              <a:off x="898" y="374"/>
              <a:ext cx="10" cy="47"/>
            </a:xfrm>
            <a:custGeom>
              <a:avLst/>
              <a:gdLst>
                <a:gd name="T0" fmla="*/ 0 w 31"/>
                <a:gd name="T1" fmla="*/ 0 h 141"/>
                <a:gd name="T2" fmla="*/ 0 w 31"/>
                <a:gd name="T3" fmla="*/ 0 h 141"/>
                <a:gd name="T4" fmla="*/ 0 w 31"/>
                <a:gd name="T5" fmla="*/ 0 h 141"/>
                <a:gd name="T6" fmla="*/ 0 w 31"/>
                <a:gd name="T7" fmla="*/ 0 h 141"/>
                <a:gd name="T8" fmla="*/ 0 w 31"/>
                <a:gd name="T9" fmla="*/ 0 h 141"/>
                <a:gd name="T10" fmla="*/ 0 w 31"/>
                <a:gd name="T11" fmla="*/ 0 h 141"/>
                <a:gd name="T12" fmla="*/ 0 w 31"/>
                <a:gd name="T13" fmla="*/ 0 h 141"/>
                <a:gd name="T14" fmla="*/ 0 w 31"/>
                <a:gd name="T15" fmla="*/ 0 h 141"/>
                <a:gd name="T16" fmla="*/ 0 w 31"/>
                <a:gd name="T17" fmla="*/ 0 h 141"/>
                <a:gd name="T18" fmla="*/ 0 w 31"/>
                <a:gd name="T19" fmla="*/ 0 h 141"/>
                <a:gd name="T20" fmla="*/ 0 w 31"/>
                <a:gd name="T21" fmla="*/ 0 h 141"/>
                <a:gd name="T22" fmla="*/ 0 w 31"/>
                <a:gd name="T23" fmla="*/ 0 h 141"/>
                <a:gd name="T24" fmla="*/ 0 w 31"/>
                <a:gd name="T25" fmla="*/ 0 h 141"/>
                <a:gd name="T26" fmla="*/ 0 w 31"/>
                <a:gd name="T27" fmla="*/ 0 h 141"/>
                <a:gd name="T28" fmla="*/ 0 w 31"/>
                <a:gd name="T29" fmla="*/ 0 h 141"/>
                <a:gd name="T30" fmla="*/ 0 w 31"/>
                <a:gd name="T31" fmla="*/ 0 h 141"/>
                <a:gd name="T32" fmla="*/ 0 w 31"/>
                <a:gd name="T33" fmla="*/ 0 h 141"/>
                <a:gd name="T34" fmla="*/ 0 w 31"/>
                <a:gd name="T35" fmla="*/ 0 h 141"/>
                <a:gd name="T36" fmla="*/ 0 w 31"/>
                <a:gd name="T37" fmla="*/ 0 h 141"/>
                <a:gd name="T38" fmla="*/ 0 w 31"/>
                <a:gd name="T39" fmla="*/ 0 h 141"/>
                <a:gd name="T40" fmla="*/ 0 w 31"/>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1" h="141">
                  <a:moveTo>
                    <a:pt x="0" y="0"/>
                  </a:moveTo>
                  <a:lnTo>
                    <a:pt x="14" y="0"/>
                  </a:lnTo>
                  <a:lnTo>
                    <a:pt x="14" y="119"/>
                  </a:lnTo>
                  <a:lnTo>
                    <a:pt x="16" y="123"/>
                  </a:lnTo>
                  <a:lnTo>
                    <a:pt x="17" y="127"/>
                  </a:lnTo>
                  <a:lnTo>
                    <a:pt x="20" y="128"/>
                  </a:lnTo>
                  <a:lnTo>
                    <a:pt x="22" y="128"/>
                  </a:lnTo>
                  <a:lnTo>
                    <a:pt x="27" y="127"/>
                  </a:lnTo>
                  <a:lnTo>
                    <a:pt x="31" y="139"/>
                  </a:lnTo>
                  <a:lnTo>
                    <a:pt x="25" y="141"/>
                  </a:lnTo>
                  <a:lnTo>
                    <a:pt x="18" y="141"/>
                  </a:lnTo>
                  <a:lnTo>
                    <a:pt x="11" y="140"/>
                  </a:lnTo>
                  <a:lnTo>
                    <a:pt x="8" y="139"/>
                  </a:lnTo>
                  <a:lnTo>
                    <a:pt x="5"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 name="Freeform 494"/>
            <p:cNvSpPr>
              <a:spLocks noEditPoints="1"/>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 name="Freeform 495"/>
            <p:cNvSpPr>
              <a:spLocks/>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 name="Freeform 496"/>
            <p:cNvSpPr>
              <a:spLocks/>
            </p:cNvSpPr>
            <p:nvPr userDrawn="1"/>
          </p:nvSpPr>
          <p:spPr bwMode="auto">
            <a:xfrm>
              <a:off x="918"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 name="Freeform 497"/>
            <p:cNvSpPr>
              <a:spLocks/>
            </p:cNvSpPr>
            <p:nvPr userDrawn="1"/>
          </p:nvSpPr>
          <p:spPr bwMode="auto">
            <a:xfrm>
              <a:off x="945" y="389"/>
              <a:ext cx="25" cy="32"/>
            </a:xfrm>
            <a:custGeom>
              <a:avLst/>
              <a:gdLst>
                <a:gd name="T0" fmla="*/ 0 w 75"/>
                <a:gd name="T1" fmla="*/ 0 h 96"/>
                <a:gd name="T2" fmla="*/ 0 w 75"/>
                <a:gd name="T3" fmla="*/ 0 h 96"/>
                <a:gd name="T4" fmla="*/ 0 w 75"/>
                <a:gd name="T5" fmla="*/ 0 h 96"/>
                <a:gd name="T6" fmla="*/ 0 w 75"/>
                <a:gd name="T7" fmla="*/ 0 h 96"/>
                <a:gd name="T8" fmla="*/ 0 w 75"/>
                <a:gd name="T9" fmla="*/ 0 h 96"/>
                <a:gd name="T10" fmla="*/ 0 w 75"/>
                <a:gd name="T11" fmla="*/ 0 h 96"/>
                <a:gd name="T12" fmla="*/ 0 w 75"/>
                <a:gd name="T13" fmla="*/ 0 h 96"/>
                <a:gd name="T14" fmla="*/ 0 w 75"/>
                <a:gd name="T15" fmla="*/ 0 h 96"/>
                <a:gd name="T16" fmla="*/ 0 w 75"/>
                <a:gd name="T17" fmla="*/ 0 h 96"/>
                <a:gd name="T18" fmla="*/ 0 w 75"/>
                <a:gd name="T19" fmla="*/ 0 h 96"/>
                <a:gd name="T20" fmla="*/ 0 w 75"/>
                <a:gd name="T21" fmla="*/ 0 h 96"/>
                <a:gd name="T22" fmla="*/ 0 w 75"/>
                <a:gd name="T23" fmla="*/ 0 h 96"/>
                <a:gd name="T24" fmla="*/ 0 w 75"/>
                <a:gd name="T25" fmla="*/ 0 h 96"/>
                <a:gd name="T26" fmla="*/ 0 w 75"/>
                <a:gd name="T27" fmla="*/ 0 h 96"/>
                <a:gd name="T28" fmla="*/ 0 w 75"/>
                <a:gd name="T29" fmla="*/ 0 h 96"/>
                <a:gd name="T30" fmla="*/ 0 w 75"/>
                <a:gd name="T31" fmla="*/ 0 h 96"/>
                <a:gd name="T32" fmla="*/ 0 w 75"/>
                <a:gd name="T33" fmla="*/ 0 h 96"/>
                <a:gd name="T34" fmla="*/ 0 w 75"/>
                <a:gd name="T35" fmla="*/ 0 h 96"/>
                <a:gd name="T36" fmla="*/ 0 w 75"/>
                <a:gd name="T37" fmla="*/ 0 h 96"/>
                <a:gd name="T38" fmla="*/ 0 w 75"/>
                <a:gd name="T39" fmla="*/ 0 h 96"/>
                <a:gd name="T40" fmla="*/ 0 w 75"/>
                <a:gd name="T41" fmla="*/ 0 h 96"/>
                <a:gd name="T42" fmla="*/ 0 w 75"/>
                <a:gd name="T43" fmla="*/ 0 h 96"/>
                <a:gd name="T44" fmla="*/ 0 w 75"/>
                <a:gd name="T45" fmla="*/ 0 h 96"/>
                <a:gd name="T46" fmla="*/ 0 w 75"/>
                <a:gd name="T47" fmla="*/ 0 h 96"/>
                <a:gd name="T48" fmla="*/ 0 w 75"/>
                <a:gd name="T49" fmla="*/ 0 h 96"/>
                <a:gd name="T50" fmla="*/ 0 w 75"/>
                <a:gd name="T51" fmla="*/ 0 h 96"/>
                <a:gd name="T52" fmla="*/ 0 w 75"/>
                <a:gd name="T53" fmla="*/ 0 h 96"/>
                <a:gd name="T54" fmla="*/ 0 w 75"/>
                <a:gd name="T55" fmla="*/ 0 h 96"/>
                <a:gd name="T56" fmla="*/ 0 w 75"/>
                <a:gd name="T57" fmla="*/ 0 h 96"/>
                <a:gd name="T58" fmla="*/ 0 w 75"/>
                <a:gd name="T59" fmla="*/ 0 h 96"/>
                <a:gd name="T60" fmla="*/ 0 w 75"/>
                <a:gd name="T61" fmla="*/ 0 h 96"/>
                <a:gd name="T62" fmla="*/ 0 w 75"/>
                <a:gd name="T63" fmla="*/ 0 h 96"/>
                <a:gd name="T64" fmla="*/ 0 w 75"/>
                <a:gd name="T65" fmla="*/ 0 h 96"/>
                <a:gd name="T66" fmla="*/ 0 w 75"/>
                <a:gd name="T67" fmla="*/ 0 h 96"/>
                <a:gd name="T68" fmla="*/ 0 w 75"/>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5" h="96">
                  <a:moveTo>
                    <a:pt x="0" y="3"/>
                  </a:moveTo>
                  <a:lnTo>
                    <a:pt x="13" y="3"/>
                  </a:lnTo>
                  <a:lnTo>
                    <a:pt x="14" y="14"/>
                  </a:lnTo>
                  <a:lnTo>
                    <a:pt x="22" y="9"/>
                  </a:lnTo>
                  <a:lnTo>
                    <a:pt x="30" y="4"/>
                  </a:lnTo>
                  <a:lnTo>
                    <a:pt x="39" y="1"/>
                  </a:lnTo>
                  <a:lnTo>
                    <a:pt x="48" y="0"/>
                  </a:lnTo>
                  <a:lnTo>
                    <a:pt x="53" y="0"/>
                  </a:lnTo>
                  <a:lnTo>
                    <a:pt x="58" y="3"/>
                  </a:lnTo>
                  <a:lnTo>
                    <a:pt x="62" y="4"/>
                  </a:lnTo>
                  <a:lnTo>
                    <a:pt x="66" y="8"/>
                  </a:lnTo>
                  <a:lnTo>
                    <a:pt x="70" y="12"/>
                  </a:lnTo>
                  <a:lnTo>
                    <a:pt x="72" y="18"/>
                  </a:lnTo>
                  <a:lnTo>
                    <a:pt x="74" y="25"/>
                  </a:lnTo>
                  <a:lnTo>
                    <a:pt x="75" y="32"/>
                  </a:lnTo>
                  <a:lnTo>
                    <a:pt x="75" y="96"/>
                  </a:lnTo>
                  <a:lnTo>
                    <a:pt x="61" y="96"/>
                  </a:lnTo>
                  <a:lnTo>
                    <a:pt x="61" y="38"/>
                  </a:lnTo>
                  <a:lnTo>
                    <a:pt x="59" y="28"/>
                  </a:lnTo>
                  <a:lnTo>
                    <a:pt x="57" y="21"/>
                  </a:lnTo>
                  <a:lnTo>
                    <a:pt x="54" y="17"/>
                  </a:lnTo>
                  <a:lnTo>
                    <a:pt x="52" y="15"/>
                  </a:lnTo>
                  <a:lnTo>
                    <a:pt x="48" y="14"/>
                  </a:lnTo>
                  <a:lnTo>
                    <a:pt x="44" y="13"/>
                  </a:lnTo>
                  <a:lnTo>
                    <a:pt x="36" y="14"/>
                  </a:lnTo>
                  <a:lnTo>
                    <a:pt x="28" y="17"/>
                  </a:lnTo>
                  <a:lnTo>
                    <a:pt x="22"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 name="Freeform 498"/>
            <p:cNvSpPr>
              <a:spLocks/>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6" name="Freeform 499"/>
            <p:cNvSpPr>
              <a:spLocks/>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7" name="Freeform 500"/>
            <p:cNvSpPr>
              <a:spLocks noEditPoints="1"/>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close/>
                  <a:moveTo>
                    <a:pt x="59" y="40"/>
                  </a:moveTo>
                  <a:lnTo>
                    <a:pt x="59" y="40"/>
                  </a:lnTo>
                  <a:lnTo>
                    <a:pt x="58" y="30"/>
                  </a:lnTo>
                  <a:lnTo>
                    <a:pt x="57" y="25"/>
                  </a:lnTo>
                  <a:lnTo>
                    <a:pt x="54" y="21"/>
                  </a:lnTo>
                  <a:lnTo>
                    <a:pt x="52" y="17"/>
                  </a:lnTo>
                  <a:lnTo>
                    <a:pt x="48" y="14"/>
                  </a:lnTo>
                  <a:lnTo>
                    <a:pt x="43" y="13"/>
                  </a:lnTo>
                  <a:lnTo>
                    <a:pt x="37" y="12"/>
                  </a:lnTo>
                  <a:lnTo>
                    <a:pt x="32" y="13"/>
                  </a:lnTo>
                  <a:lnTo>
                    <a:pt x="28" y="14"/>
                  </a:lnTo>
                  <a:lnTo>
                    <a:pt x="24" y="17"/>
                  </a:lnTo>
                  <a:lnTo>
                    <a:pt x="21" y="21"/>
                  </a:lnTo>
                  <a:lnTo>
                    <a:pt x="18" y="25"/>
                  </a:lnTo>
                  <a:lnTo>
                    <a:pt x="17" y="30"/>
                  </a:lnTo>
                  <a:lnTo>
                    <a:pt x="15" y="35"/>
                  </a:lnTo>
                  <a:lnTo>
                    <a:pt x="14" y="40"/>
                  </a:lnTo>
                  <a:lnTo>
                    <a:pt x="59"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8" name="Freeform 501"/>
            <p:cNvSpPr>
              <a:spLocks/>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w 75"/>
                <a:gd name="T69" fmla="*/ 0 h 98"/>
                <a:gd name="T70" fmla="*/ 0 w 75"/>
                <a:gd name="T71" fmla="*/ 0 h 98"/>
                <a:gd name="T72" fmla="*/ 0 w 75"/>
                <a:gd name="T73" fmla="*/ 0 h 98"/>
                <a:gd name="T74" fmla="*/ 0 w 75"/>
                <a:gd name="T75" fmla="*/ 0 h 98"/>
                <a:gd name="T76" fmla="*/ 0 w 75"/>
                <a:gd name="T77" fmla="*/ 0 h 98"/>
                <a:gd name="T78" fmla="*/ 0 w 75"/>
                <a:gd name="T79" fmla="*/ 0 h 98"/>
                <a:gd name="T80" fmla="*/ 0 w 75"/>
                <a:gd name="T81" fmla="*/ 0 h 98"/>
                <a:gd name="T82" fmla="*/ 0 w 75"/>
                <a:gd name="T83" fmla="*/ 0 h 98"/>
                <a:gd name="T84" fmla="*/ 0 w 75"/>
                <a:gd name="T85" fmla="*/ 0 h 98"/>
                <a:gd name="T86" fmla="*/ 0 w 75"/>
                <a:gd name="T87" fmla="*/ 0 h 98"/>
                <a:gd name="T88" fmla="*/ 0 w 75"/>
                <a:gd name="T89" fmla="*/ 0 h 98"/>
                <a:gd name="T90" fmla="*/ 0 w 75"/>
                <a:gd name="T91" fmla="*/ 0 h 98"/>
                <a:gd name="T92" fmla="*/ 0 w 75"/>
                <a:gd name="T93" fmla="*/ 0 h 98"/>
                <a:gd name="T94" fmla="*/ 0 w 75"/>
                <a:gd name="T95" fmla="*/ 0 h 98"/>
                <a:gd name="T96" fmla="*/ 0 w 75"/>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9" name="Freeform 502"/>
            <p:cNvSpPr>
              <a:spLocks/>
            </p:cNvSpPr>
            <p:nvPr userDrawn="1"/>
          </p:nvSpPr>
          <p:spPr bwMode="auto">
            <a:xfrm>
              <a:off x="1011"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8" y="5"/>
                  </a:lnTo>
                  <a:lnTo>
                    <a:pt x="34" y="2"/>
                  </a:lnTo>
                  <a:lnTo>
                    <a:pt x="29" y="1"/>
                  </a:lnTo>
                  <a:lnTo>
                    <a:pt x="23" y="0"/>
                  </a:lnTo>
                  <a:lnTo>
                    <a:pt x="18" y="1"/>
                  </a:lnTo>
                  <a:lnTo>
                    <a:pt x="14" y="2"/>
                  </a:lnTo>
                  <a:lnTo>
                    <a:pt x="10" y="5"/>
                  </a:lnTo>
                  <a:lnTo>
                    <a:pt x="7" y="9"/>
                  </a:lnTo>
                  <a:lnTo>
                    <a:pt x="4" y="13"/>
                  </a:lnTo>
                  <a:lnTo>
                    <a:pt x="3" y="18"/>
                  </a:lnTo>
                  <a:lnTo>
                    <a:pt x="1"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0" name="Freeform 503"/>
            <p:cNvSpPr>
              <a:spLocks noEditPoints="1"/>
            </p:cNvSpPr>
            <p:nvPr userDrawn="1"/>
          </p:nvSpPr>
          <p:spPr bwMode="auto">
            <a:xfrm>
              <a:off x="1055" y="376"/>
              <a:ext cx="6"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close/>
                  <a:moveTo>
                    <a:pt x="2" y="42"/>
                  </a:moveTo>
                  <a:lnTo>
                    <a:pt x="17" y="42"/>
                  </a:lnTo>
                  <a:lnTo>
                    <a:pt x="17"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1" name="Freeform 504"/>
            <p:cNvSpPr>
              <a:spLocks/>
            </p:cNvSpPr>
            <p:nvPr userDrawn="1"/>
          </p:nvSpPr>
          <p:spPr bwMode="auto">
            <a:xfrm>
              <a:off x="1055" y="376"/>
              <a:ext cx="6"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2" name="Rectangle 505"/>
            <p:cNvSpPr>
              <a:spLocks noChangeArrowheads="1"/>
            </p:cNvSpPr>
            <p:nvPr userDrawn="1"/>
          </p:nvSpPr>
          <p:spPr bwMode="auto">
            <a:xfrm>
              <a:off x="1055"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33" name="Freeform 506"/>
            <p:cNvSpPr>
              <a:spLocks/>
            </p:cNvSpPr>
            <p:nvPr userDrawn="1"/>
          </p:nvSpPr>
          <p:spPr bwMode="auto">
            <a:xfrm>
              <a:off x="1070" y="389"/>
              <a:ext cx="25" cy="32"/>
            </a:xfrm>
            <a:custGeom>
              <a:avLst/>
              <a:gdLst>
                <a:gd name="T0" fmla="*/ 0 w 76"/>
                <a:gd name="T1" fmla="*/ 0 h 96"/>
                <a:gd name="T2" fmla="*/ 0 w 76"/>
                <a:gd name="T3" fmla="*/ 0 h 96"/>
                <a:gd name="T4" fmla="*/ 0 w 76"/>
                <a:gd name="T5" fmla="*/ 0 h 96"/>
                <a:gd name="T6" fmla="*/ 0 w 76"/>
                <a:gd name="T7" fmla="*/ 0 h 96"/>
                <a:gd name="T8" fmla="*/ 0 w 76"/>
                <a:gd name="T9" fmla="*/ 0 h 96"/>
                <a:gd name="T10" fmla="*/ 0 w 76"/>
                <a:gd name="T11" fmla="*/ 0 h 96"/>
                <a:gd name="T12" fmla="*/ 0 w 76"/>
                <a:gd name="T13" fmla="*/ 0 h 96"/>
                <a:gd name="T14" fmla="*/ 0 w 76"/>
                <a:gd name="T15" fmla="*/ 0 h 96"/>
                <a:gd name="T16" fmla="*/ 0 w 76"/>
                <a:gd name="T17" fmla="*/ 0 h 96"/>
                <a:gd name="T18" fmla="*/ 0 w 76"/>
                <a:gd name="T19" fmla="*/ 0 h 96"/>
                <a:gd name="T20" fmla="*/ 0 w 76"/>
                <a:gd name="T21" fmla="*/ 0 h 96"/>
                <a:gd name="T22" fmla="*/ 0 w 76"/>
                <a:gd name="T23" fmla="*/ 0 h 96"/>
                <a:gd name="T24" fmla="*/ 0 w 76"/>
                <a:gd name="T25" fmla="*/ 0 h 96"/>
                <a:gd name="T26" fmla="*/ 0 w 76"/>
                <a:gd name="T27" fmla="*/ 0 h 96"/>
                <a:gd name="T28" fmla="*/ 0 w 76"/>
                <a:gd name="T29" fmla="*/ 0 h 96"/>
                <a:gd name="T30" fmla="*/ 0 w 76"/>
                <a:gd name="T31" fmla="*/ 0 h 96"/>
                <a:gd name="T32" fmla="*/ 0 w 76"/>
                <a:gd name="T33" fmla="*/ 0 h 96"/>
                <a:gd name="T34" fmla="*/ 0 w 76"/>
                <a:gd name="T35" fmla="*/ 0 h 96"/>
                <a:gd name="T36" fmla="*/ 0 w 76"/>
                <a:gd name="T37" fmla="*/ 0 h 96"/>
                <a:gd name="T38" fmla="*/ 0 w 76"/>
                <a:gd name="T39" fmla="*/ 0 h 96"/>
                <a:gd name="T40" fmla="*/ 0 w 76"/>
                <a:gd name="T41" fmla="*/ 0 h 96"/>
                <a:gd name="T42" fmla="*/ 0 w 76"/>
                <a:gd name="T43" fmla="*/ 0 h 96"/>
                <a:gd name="T44" fmla="*/ 0 w 76"/>
                <a:gd name="T45" fmla="*/ 0 h 96"/>
                <a:gd name="T46" fmla="*/ 0 w 76"/>
                <a:gd name="T47" fmla="*/ 0 h 96"/>
                <a:gd name="T48" fmla="*/ 0 w 76"/>
                <a:gd name="T49" fmla="*/ 0 h 96"/>
                <a:gd name="T50" fmla="*/ 0 w 76"/>
                <a:gd name="T51" fmla="*/ 0 h 96"/>
                <a:gd name="T52" fmla="*/ 0 w 76"/>
                <a:gd name="T53" fmla="*/ 0 h 96"/>
                <a:gd name="T54" fmla="*/ 0 w 76"/>
                <a:gd name="T55" fmla="*/ 0 h 96"/>
                <a:gd name="T56" fmla="*/ 0 w 76"/>
                <a:gd name="T57" fmla="*/ 0 h 96"/>
                <a:gd name="T58" fmla="*/ 0 w 76"/>
                <a:gd name="T59" fmla="*/ 0 h 96"/>
                <a:gd name="T60" fmla="*/ 0 w 76"/>
                <a:gd name="T61" fmla="*/ 0 h 96"/>
                <a:gd name="T62" fmla="*/ 0 w 76"/>
                <a:gd name="T63" fmla="*/ 0 h 96"/>
                <a:gd name="T64" fmla="*/ 0 w 76"/>
                <a:gd name="T65" fmla="*/ 0 h 96"/>
                <a:gd name="T66" fmla="*/ 0 w 76"/>
                <a:gd name="T67" fmla="*/ 0 h 96"/>
                <a:gd name="T68" fmla="*/ 0 w 76"/>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6" h="96">
                  <a:moveTo>
                    <a:pt x="0" y="3"/>
                  </a:moveTo>
                  <a:lnTo>
                    <a:pt x="13" y="3"/>
                  </a:lnTo>
                  <a:lnTo>
                    <a:pt x="15" y="14"/>
                  </a:lnTo>
                  <a:lnTo>
                    <a:pt x="22" y="9"/>
                  </a:lnTo>
                  <a:lnTo>
                    <a:pt x="30" y="4"/>
                  </a:lnTo>
                  <a:lnTo>
                    <a:pt x="39" y="1"/>
                  </a:lnTo>
                  <a:lnTo>
                    <a:pt x="48" y="0"/>
                  </a:lnTo>
                  <a:lnTo>
                    <a:pt x="54" y="0"/>
                  </a:lnTo>
                  <a:lnTo>
                    <a:pt x="59" y="3"/>
                  </a:lnTo>
                  <a:lnTo>
                    <a:pt x="63" y="4"/>
                  </a:lnTo>
                  <a:lnTo>
                    <a:pt x="67" y="8"/>
                  </a:lnTo>
                  <a:lnTo>
                    <a:pt x="70" y="12"/>
                  </a:lnTo>
                  <a:lnTo>
                    <a:pt x="73" y="18"/>
                  </a:lnTo>
                  <a:lnTo>
                    <a:pt x="74" y="25"/>
                  </a:lnTo>
                  <a:lnTo>
                    <a:pt x="76" y="32"/>
                  </a:lnTo>
                  <a:lnTo>
                    <a:pt x="76" y="96"/>
                  </a:lnTo>
                  <a:lnTo>
                    <a:pt x="61" y="96"/>
                  </a:lnTo>
                  <a:lnTo>
                    <a:pt x="61" y="38"/>
                  </a:lnTo>
                  <a:lnTo>
                    <a:pt x="60" y="28"/>
                  </a:lnTo>
                  <a:lnTo>
                    <a:pt x="57" y="21"/>
                  </a:lnTo>
                  <a:lnTo>
                    <a:pt x="55" y="17"/>
                  </a:lnTo>
                  <a:lnTo>
                    <a:pt x="52" y="15"/>
                  </a:lnTo>
                  <a:lnTo>
                    <a:pt x="48" y="14"/>
                  </a:lnTo>
                  <a:lnTo>
                    <a:pt x="44" y="13"/>
                  </a:lnTo>
                  <a:lnTo>
                    <a:pt x="37" y="14"/>
                  </a:lnTo>
                  <a:lnTo>
                    <a:pt x="29" y="17"/>
                  </a:lnTo>
                  <a:lnTo>
                    <a:pt x="22" y="22"/>
                  </a:lnTo>
                  <a:lnTo>
                    <a:pt x="16" y="27"/>
                  </a:lnTo>
                  <a:lnTo>
                    <a:pt x="16"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4" name="Freeform 507"/>
            <p:cNvSpPr>
              <a:spLocks noEditPoints="1"/>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9"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5" name="Freeform 508"/>
            <p:cNvSpPr>
              <a:spLocks/>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6" name="Freeform 509"/>
            <p:cNvSpPr>
              <a:spLocks/>
            </p:cNvSpPr>
            <p:nvPr userDrawn="1"/>
          </p:nvSpPr>
          <p:spPr bwMode="auto">
            <a:xfrm>
              <a:off x="112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7" name="Freeform 510"/>
            <p:cNvSpPr>
              <a:spLocks noEditPoints="1"/>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w 79"/>
                <a:gd name="T61" fmla="*/ 0 h 142"/>
                <a:gd name="T62" fmla="*/ 0 w 79"/>
                <a:gd name="T63" fmla="*/ 0 h 142"/>
                <a:gd name="T64" fmla="*/ 0 w 79"/>
                <a:gd name="T65" fmla="*/ 0 h 142"/>
                <a:gd name="T66" fmla="*/ 0 w 79"/>
                <a:gd name="T67" fmla="*/ 0 h 142"/>
                <a:gd name="T68" fmla="*/ 0 w 79"/>
                <a:gd name="T69" fmla="*/ 0 h 142"/>
                <a:gd name="T70" fmla="*/ 0 w 79"/>
                <a:gd name="T71" fmla="*/ 0 h 142"/>
                <a:gd name="T72" fmla="*/ 0 w 79"/>
                <a:gd name="T73" fmla="*/ 0 h 142"/>
                <a:gd name="T74" fmla="*/ 0 w 79"/>
                <a:gd name="T75" fmla="*/ 0 h 142"/>
                <a:gd name="T76" fmla="*/ 0 w 79"/>
                <a:gd name="T77" fmla="*/ 0 h 142"/>
                <a:gd name="T78" fmla="*/ 0 w 79"/>
                <a:gd name="T79" fmla="*/ 0 h 142"/>
                <a:gd name="T80" fmla="*/ 0 w 79"/>
                <a:gd name="T81" fmla="*/ 0 h 142"/>
                <a:gd name="T82" fmla="*/ 0 w 79"/>
                <a:gd name="T83" fmla="*/ 0 h 142"/>
                <a:gd name="T84" fmla="*/ 0 w 79"/>
                <a:gd name="T85" fmla="*/ 0 h 142"/>
                <a:gd name="T86" fmla="*/ 0 w 79"/>
                <a:gd name="T87" fmla="*/ 0 h 142"/>
                <a:gd name="T88" fmla="*/ 0 w 79"/>
                <a:gd name="T89" fmla="*/ 0 h 142"/>
                <a:gd name="T90" fmla="*/ 0 w 79"/>
                <a:gd name="T91" fmla="*/ 0 h 142"/>
                <a:gd name="T92" fmla="*/ 0 w 79"/>
                <a:gd name="T93" fmla="*/ 0 h 142"/>
                <a:gd name="T94" fmla="*/ 0 w 79"/>
                <a:gd name="T95" fmla="*/ 0 h 142"/>
                <a:gd name="T96" fmla="*/ 0 w 79"/>
                <a:gd name="T97" fmla="*/ 0 h 142"/>
                <a:gd name="T98" fmla="*/ 0 w 79"/>
                <a:gd name="T99" fmla="*/ 0 h 142"/>
                <a:gd name="T100" fmla="*/ 0 w 79"/>
                <a:gd name="T101" fmla="*/ 0 h 142"/>
                <a:gd name="T102" fmla="*/ 0 w 79"/>
                <a:gd name="T103" fmla="*/ 0 h 142"/>
                <a:gd name="T104" fmla="*/ 0 w 79"/>
                <a:gd name="T105" fmla="*/ 0 h 142"/>
                <a:gd name="T106" fmla="*/ 0 w 79"/>
                <a:gd name="T107" fmla="*/ 0 h 142"/>
                <a:gd name="T108" fmla="*/ 0 w 79"/>
                <a:gd name="T109" fmla="*/ 0 h 142"/>
                <a:gd name="T110" fmla="*/ 0 w 79"/>
                <a:gd name="T111" fmla="*/ 0 h 1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close/>
                  <a:moveTo>
                    <a:pt x="64" y="127"/>
                  </a:moveTo>
                  <a:lnTo>
                    <a:pt x="64" y="59"/>
                  </a:lnTo>
                  <a:lnTo>
                    <a:pt x="58" y="57"/>
                  </a:lnTo>
                  <a:lnTo>
                    <a:pt x="49" y="57"/>
                  </a:lnTo>
                  <a:lnTo>
                    <a:pt x="42" y="57"/>
                  </a:lnTo>
                  <a:lnTo>
                    <a:pt x="36" y="59"/>
                  </a:lnTo>
                  <a:lnTo>
                    <a:pt x="31" y="62"/>
                  </a:lnTo>
                  <a:lnTo>
                    <a:pt x="26" y="66"/>
                  </a:lnTo>
                  <a:lnTo>
                    <a:pt x="22" y="71"/>
                  </a:lnTo>
                  <a:lnTo>
                    <a:pt x="18" y="78"/>
                  </a:lnTo>
                  <a:lnTo>
                    <a:pt x="17" y="85"/>
                  </a:lnTo>
                  <a:lnTo>
                    <a:pt x="15" y="94"/>
                  </a:lnTo>
                  <a:lnTo>
                    <a:pt x="17" y="102"/>
                  </a:lnTo>
                  <a:lnTo>
                    <a:pt x="18" y="109"/>
                  </a:lnTo>
                  <a:lnTo>
                    <a:pt x="20" y="115"/>
                  </a:lnTo>
                  <a:lnTo>
                    <a:pt x="24" y="120"/>
                  </a:lnTo>
                  <a:lnTo>
                    <a:pt x="29" y="124"/>
                  </a:lnTo>
                  <a:lnTo>
                    <a:pt x="35" y="127"/>
                  </a:lnTo>
                  <a:lnTo>
                    <a:pt x="42" y="129"/>
                  </a:lnTo>
                  <a:lnTo>
                    <a:pt x="50" y="129"/>
                  </a:lnTo>
                  <a:lnTo>
                    <a:pt x="58" y="129"/>
                  </a:lnTo>
                  <a:lnTo>
                    <a:pt x="64"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8" name="Freeform 511"/>
            <p:cNvSpPr>
              <a:spLocks/>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9" name="Freeform 512"/>
            <p:cNvSpPr>
              <a:spLocks/>
            </p:cNvSpPr>
            <p:nvPr userDrawn="1"/>
          </p:nvSpPr>
          <p:spPr bwMode="auto">
            <a:xfrm>
              <a:off x="1154" y="393"/>
              <a:ext cx="17" cy="24"/>
            </a:xfrm>
            <a:custGeom>
              <a:avLst/>
              <a:gdLst>
                <a:gd name="T0" fmla="*/ 0 w 49"/>
                <a:gd name="T1" fmla="*/ 0 h 72"/>
                <a:gd name="T2" fmla="*/ 0 w 49"/>
                <a:gd name="T3" fmla="*/ 0 h 72"/>
                <a:gd name="T4" fmla="*/ 0 w 49"/>
                <a:gd name="T5" fmla="*/ 0 h 72"/>
                <a:gd name="T6" fmla="*/ 0 w 49"/>
                <a:gd name="T7" fmla="*/ 0 h 72"/>
                <a:gd name="T8" fmla="*/ 0 w 49"/>
                <a:gd name="T9" fmla="*/ 0 h 72"/>
                <a:gd name="T10" fmla="*/ 0 w 49"/>
                <a:gd name="T11" fmla="*/ 0 h 72"/>
                <a:gd name="T12" fmla="*/ 0 w 49"/>
                <a:gd name="T13" fmla="*/ 0 h 72"/>
                <a:gd name="T14" fmla="*/ 0 w 49"/>
                <a:gd name="T15" fmla="*/ 0 h 72"/>
                <a:gd name="T16" fmla="*/ 0 w 49"/>
                <a:gd name="T17" fmla="*/ 0 h 72"/>
                <a:gd name="T18" fmla="*/ 0 w 49"/>
                <a:gd name="T19" fmla="*/ 0 h 72"/>
                <a:gd name="T20" fmla="*/ 0 w 49"/>
                <a:gd name="T21" fmla="*/ 0 h 72"/>
                <a:gd name="T22" fmla="*/ 0 w 49"/>
                <a:gd name="T23" fmla="*/ 0 h 72"/>
                <a:gd name="T24" fmla="*/ 0 w 49"/>
                <a:gd name="T25" fmla="*/ 0 h 72"/>
                <a:gd name="T26" fmla="*/ 0 w 49"/>
                <a:gd name="T27" fmla="*/ 0 h 72"/>
                <a:gd name="T28" fmla="*/ 0 w 49"/>
                <a:gd name="T29" fmla="*/ 0 h 72"/>
                <a:gd name="T30" fmla="*/ 0 w 49"/>
                <a:gd name="T31" fmla="*/ 0 h 72"/>
                <a:gd name="T32" fmla="*/ 0 w 49"/>
                <a:gd name="T33" fmla="*/ 0 h 72"/>
                <a:gd name="T34" fmla="*/ 0 w 49"/>
                <a:gd name="T35" fmla="*/ 0 h 72"/>
                <a:gd name="T36" fmla="*/ 0 w 49"/>
                <a:gd name="T37" fmla="*/ 0 h 72"/>
                <a:gd name="T38" fmla="*/ 0 w 49"/>
                <a:gd name="T39" fmla="*/ 0 h 72"/>
                <a:gd name="T40" fmla="*/ 0 w 49"/>
                <a:gd name="T41" fmla="*/ 0 h 72"/>
                <a:gd name="T42" fmla="*/ 0 w 49"/>
                <a:gd name="T43" fmla="*/ 0 h 72"/>
                <a:gd name="T44" fmla="*/ 0 w 49"/>
                <a:gd name="T45" fmla="*/ 0 h 72"/>
                <a:gd name="T46" fmla="*/ 0 w 49"/>
                <a:gd name="T47" fmla="*/ 0 h 72"/>
                <a:gd name="T48" fmla="*/ 0 w 49"/>
                <a:gd name="T49" fmla="*/ 0 h 72"/>
                <a:gd name="T50" fmla="*/ 0 w 49"/>
                <a:gd name="T51" fmla="*/ 0 h 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9" h="72">
                  <a:moveTo>
                    <a:pt x="49" y="70"/>
                  </a:moveTo>
                  <a:lnTo>
                    <a:pt x="49" y="2"/>
                  </a:lnTo>
                  <a:lnTo>
                    <a:pt x="43" y="0"/>
                  </a:lnTo>
                  <a:lnTo>
                    <a:pt x="34" y="0"/>
                  </a:lnTo>
                  <a:lnTo>
                    <a:pt x="27" y="0"/>
                  </a:lnTo>
                  <a:lnTo>
                    <a:pt x="21" y="2"/>
                  </a:lnTo>
                  <a:lnTo>
                    <a:pt x="16" y="5"/>
                  </a:lnTo>
                  <a:lnTo>
                    <a:pt x="11" y="9"/>
                  </a:lnTo>
                  <a:lnTo>
                    <a:pt x="7" y="14"/>
                  </a:lnTo>
                  <a:lnTo>
                    <a:pt x="3" y="21"/>
                  </a:lnTo>
                  <a:lnTo>
                    <a:pt x="2" y="28"/>
                  </a:lnTo>
                  <a:lnTo>
                    <a:pt x="0" y="37"/>
                  </a:lnTo>
                  <a:lnTo>
                    <a:pt x="2" y="45"/>
                  </a:lnTo>
                  <a:lnTo>
                    <a:pt x="3" y="52"/>
                  </a:lnTo>
                  <a:lnTo>
                    <a:pt x="5" y="58"/>
                  </a:lnTo>
                  <a:lnTo>
                    <a:pt x="9" y="63"/>
                  </a:lnTo>
                  <a:lnTo>
                    <a:pt x="14" y="67"/>
                  </a:lnTo>
                  <a:lnTo>
                    <a:pt x="20" y="70"/>
                  </a:lnTo>
                  <a:lnTo>
                    <a:pt x="27" y="72"/>
                  </a:lnTo>
                  <a:lnTo>
                    <a:pt x="35" y="72"/>
                  </a:lnTo>
                  <a:lnTo>
                    <a:pt x="43" y="72"/>
                  </a:lnTo>
                  <a:lnTo>
                    <a:pt x="49"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0" name="Freeform 513"/>
            <p:cNvSpPr>
              <a:spLocks/>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1" name="Freeform 514"/>
            <p:cNvSpPr>
              <a:spLocks/>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2" name="Freeform 515"/>
            <p:cNvSpPr>
              <a:spLocks/>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3" name="Freeform 516"/>
            <p:cNvSpPr>
              <a:spLocks/>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4" name="Freeform 517"/>
            <p:cNvSpPr>
              <a:spLocks noEditPoints="1"/>
            </p:cNvSpPr>
            <p:nvPr userDrawn="1"/>
          </p:nvSpPr>
          <p:spPr bwMode="auto">
            <a:xfrm>
              <a:off x="1246" y="389"/>
              <a:ext cx="25"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4" h="98">
                  <a:moveTo>
                    <a:pt x="58" y="85"/>
                  </a:moveTo>
                  <a:lnTo>
                    <a:pt x="58" y="85"/>
                  </a:lnTo>
                  <a:lnTo>
                    <a:pt x="52" y="91"/>
                  </a:lnTo>
                  <a:lnTo>
                    <a:pt x="45" y="95"/>
                  </a:lnTo>
                  <a:lnTo>
                    <a:pt x="38" y="97"/>
                  </a:lnTo>
                  <a:lnTo>
                    <a:pt x="30" y="98"/>
                  </a:lnTo>
                  <a:lnTo>
                    <a:pt x="23" y="97"/>
                  </a:lnTo>
                  <a:lnTo>
                    <a:pt x="18" y="96"/>
                  </a:lnTo>
                  <a:lnTo>
                    <a:pt x="13" y="93"/>
                  </a:lnTo>
                  <a:lnTo>
                    <a:pt x="9" y="91"/>
                  </a:lnTo>
                  <a:lnTo>
                    <a:pt x="5" y="87"/>
                  </a:lnTo>
                  <a:lnTo>
                    <a:pt x="3" y="82"/>
                  </a:lnTo>
                  <a:lnTo>
                    <a:pt x="1" y="75"/>
                  </a:lnTo>
                  <a:lnTo>
                    <a:pt x="0" y="69"/>
                  </a:lnTo>
                  <a:lnTo>
                    <a:pt x="1" y="61"/>
                  </a:lnTo>
                  <a:lnTo>
                    <a:pt x="4" y="53"/>
                  </a:lnTo>
                  <a:lnTo>
                    <a:pt x="9" y="48"/>
                  </a:lnTo>
                  <a:lnTo>
                    <a:pt x="16" y="44"/>
                  </a:lnTo>
                  <a:lnTo>
                    <a:pt x="21" y="41"/>
                  </a:lnTo>
                  <a:lnTo>
                    <a:pt x="26" y="40"/>
                  </a:lnTo>
                  <a:lnTo>
                    <a:pt x="39" y="39"/>
                  </a:lnTo>
                  <a:lnTo>
                    <a:pt x="57" y="39"/>
                  </a:lnTo>
                  <a:lnTo>
                    <a:pt x="57" y="32"/>
                  </a:lnTo>
                  <a:lnTo>
                    <a:pt x="57" y="27"/>
                  </a:lnTo>
                  <a:lnTo>
                    <a:pt x="56" y="23"/>
                  </a:lnTo>
                  <a:lnTo>
                    <a:pt x="54" y="19"/>
                  </a:lnTo>
                  <a:lnTo>
                    <a:pt x="52" y="17"/>
                  </a:lnTo>
                  <a:lnTo>
                    <a:pt x="48" y="15"/>
                  </a:lnTo>
                  <a:lnTo>
                    <a:pt x="45" y="13"/>
                  </a:lnTo>
                  <a:lnTo>
                    <a:pt x="38" y="12"/>
                  </a:lnTo>
                  <a:lnTo>
                    <a:pt x="29" y="13"/>
                  </a:lnTo>
                  <a:lnTo>
                    <a:pt x="22" y="14"/>
                  </a:lnTo>
                  <a:lnTo>
                    <a:pt x="17" y="17"/>
                  </a:lnTo>
                  <a:lnTo>
                    <a:pt x="12" y="19"/>
                  </a:lnTo>
                  <a:lnTo>
                    <a:pt x="5" y="9"/>
                  </a:lnTo>
                  <a:lnTo>
                    <a:pt x="14" y="5"/>
                  </a:lnTo>
                  <a:lnTo>
                    <a:pt x="22" y="3"/>
                  </a:lnTo>
                  <a:lnTo>
                    <a:pt x="31" y="1"/>
                  </a:lnTo>
                  <a:lnTo>
                    <a:pt x="39" y="0"/>
                  </a:lnTo>
                  <a:lnTo>
                    <a:pt x="45" y="0"/>
                  </a:lnTo>
                  <a:lnTo>
                    <a:pt x="52" y="3"/>
                  </a:lnTo>
                  <a:lnTo>
                    <a:pt x="57" y="4"/>
                  </a:lnTo>
                  <a:lnTo>
                    <a:pt x="62" y="8"/>
                  </a:lnTo>
                  <a:lnTo>
                    <a:pt x="66" y="12"/>
                  </a:lnTo>
                  <a:lnTo>
                    <a:pt x="69" y="18"/>
                  </a:lnTo>
                  <a:lnTo>
                    <a:pt x="71" y="25"/>
                  </a:lnTo>
                  <a:lnTo>
                    <a:pt x="71" y="32"/>
                  </a:lnTo>
                  <a:lnTo>
                    <a:pt x="71" y="65"/>
                  </a:lnTo>
                  <a:lnTo>
                    <a:pt x="73" y="85"/>
                  </a:lnTo>
                  <a:lnTo>
                    <a:pt x="74" y="96"/>
                  </a:lnTo>
                  <a:lnTo>
                    <a:pt x="61" y="96"/>
                  </a:lnTo>
                  <a:lnTo>
                    <a:pt x="58" y="85"/>
                  </a:lnTo>
                  <a:close/>
                  <a:moveTo>
                    <a:pt x="40" y="50"/>
                  </a:moveTo>
                  <a:lnTo>
                    <a:pt x="40" y="50"/>
                  </a:lnTo>
                  <a:lnTo>
                    <a:pt x="30" y="52"/>
                  </a:lnTo>
                  <a:lnTo>
                    <a:pt x="23" y="54"/>
                  </a:lnTo>
                  <a:lnTo>
                    <a:pt x="19" y="57"/>
                  </a:lnTo>
                  <a:lnTo>
                    <a:pt x="17" y="60"/>
                  </a:lnTo>
                  <a:lnTo>
                    <a:pt x="16" y="63"/>
                  </a:lnTo>
                  <a:lnTo>
                    <a:pt x="16" y="69"/>
                  </a:lnTo>
                  <a:lnTo>
                    <a:pt x="16" y="75"/>
                  </a:lnTo>
                  <a:lnTo>
                    <a:pt x="19" y="80"/>
                  </a:lnTo>
                  <a:lnTo>
                    <a:pt x="25" y="84"/>
                  </a:lnTo>
                  <a:lnTo>
                    <a:pt x="32" y="85"/>
                  </a:lnTo>
                  <a:lnTo>
                    <a:pt x="40" y="84"/>
                  </a:lnTo>
                  <a:lnTo>
                    <a:pt x="48" y="82"/>
                  </a:lnTo>
                  <a:lnTo>
                    <a:pt x="53" y="78"/>
                  </a:lnTo>
                  <a:lnTo>
                    <a:pt x="57" y="74"/>
                  </a:lnTo>
                  <a:lnTo>
                    <a:pt x="57" y="49"/>
                  </a:lnTo>
                  <a:lnTo>
                    <a:pt x="4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5" name="Freeform 518"/>
            <p:cNvSpPr>
              <a:spLocks/>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6" name="Freeform 519"/>
            <p:cNvSpPr>
              <a:spLocks/>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7" name="Freeform 520"/>
            <p:cNvSpPr>
              <a:spLocks noEditPoints="1"/>
            </p:cNvSpPr>
            <p:nvPr userDrawn="1"/>
          </p:nvSpPr>
          <p:spPr bwMode="auto">
            <a:xfrm>
              <a:off x="1302" y="376"/>
              <a:ext cx="7"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close/>
                  <a:moveTo>
                    <a:pt x="2" y="42"/>
                  </a:moveTo>
                  <a:lnTo>
                    <a:pt x="16" y="42"/>
                  </a:lnTo>
                  <a:lnTo>
                    <a:pt x="16"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8" name="Freeform 521"/>
            <p:cNvSpPr>
              <a:spLocks/>
            </p:cNvSpPr>
            <p:nvPr userDrawn="1"/>
          </p:nvSpPr>
          <p:spPr bwMode="auto">
            <a:xfrm>
              <a:off x="1302" y="376"/>
              <a:ext cx="7"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9" name="Rectangle 522"/>
            <p:cNvSpPr>
              <a:spLocks noChangeArrowheads="1"/>
            </p:cNvSpPr>
            <p:nvPr userDrawn="1"/>
          </p:nvSpPr>
          <p:spPr bwMode="auto">
            <a:xfrm>
              <a:off x="1303"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50" name="Freeform 523"/>
            <p:cNvSpPr>
              <a:spLocks noEditPoints="1"/>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close/>
                  <a:moveTo>
                    <a:pt x="72" y="49"/>
                  </a:moveTo>
                  <a:lnTo>
                    <a:pt x="72" y="49"/>
                  </a:lnTo>
                  <a:lnTo>
                    <a:pt x="70" y="41"/>
                  </a:lnTo>
                  <a:lnTo>
                    <a:pt x="69" y="35"/>
                  </a:lnTo>
                  <a:lnTo>
                    <a:pt x="66" y="28"/>
                  </a:lnTo>
                  <a:lnTo>
                    <a:pt x="64" y="23"/>
                  </a:lnTo>
                  <a:lnTo>
                    <a:pt x="60" y="18"/>
                  </a:lnTo>
                  <a:lnTo>
                    <a:pt x="55" y="15"/>
                  </a:lnTo>
                  <a:lnTo>
                    <a:pt x="50" y="13"/>
                  </a:lnTo>
                  <a:lnTo>
                    <a:pt x="43" y="13"/>
                  </a:lnTo>
                  <a:lnTo>
                    <a:pt x="37" y="13"/>
                  </a:lnTo>
                  <a:lnTo>
                    <a:pt x="31" y="15"/>
                  </a:lnTo>
                  <a:lnTo>
                    <a:pt x="26" y="18"/>
                  </a:lnTo>
                  <a:lnTo>
                    <a:pt x="22" y="23"/>
                  </a:lnTo>
                  <a:lnTo>
                    <a:pt x="20" y="28"/>
                  </a:lnTo>
                  <a:lnTo>
                    <a:pt x="17" y="35"/>
                  </a:lnTo>
                  <a:lnTo>
                    <a:pt x="16" y="41"/>
                  </a:lnTo>
                  <a:lnTo>
                    <a:pt x="15" y="49"/>
                  </a:lnTo>
                  <a:lnTo>
                    <a:pt x="16" y="57"/>
                  </a:lnTo>
                  <a:lnTo>
                    <a:pt x="17" y="63"/>
                  </a:lnTo>
                  <a:lnTo>
                    <a:pt x="20" y="70"/>
                  </a:lnTo>
                  <a:lnTo>
                    <a:pt x="22" y="75"/>
                  </a:lnTo>
                  <a:lnTo>
                    <a:pt x="26" y="80"/>
                  </a:lnTo>
                  <a:lnTo>
                    <a:pt x="31" y="83"/>
                  </a:lnTo>
                  <a:lnTo>
                    <a:pt x="37" y="85"/>
                  </a:lnTo>
                  <a:lnTo>
                    <a:pt x="43" y="85"/>
                  </a:lnTo>
                  <a:lnTo>
                    <a:pt x="50" y="85"/>
                  </a:lnTo>
                  <a:lnTo>
                    <a:pt x="55" y="83"/>
                  </a:lnTo>
                  <a:lnTo>
                    <a:pt x="60" y="80"/>
                  </a:lnTo>
                  <a:lnTo>
                    <a:pt x="64" y="75"/>
                  </a:lnTo>
                  <a:lnTo>
                    <a:pt x="66" y="70"/>
                  </a:lnTo>
                  <a:lnTo>
                    <a:pt x="69" y="63"/>
                  </a:lnTo>
                  <a:lnTo>
                    <a:pt x="70" y="57"/>
                  </a:lnTo>
                  <a:lnTo>
                    <a:pt x="72"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1" name="Freeform 524"/>
            <p:cNvSpPr>
              <a:spLocks/>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2" name="Freeform 525"/>
            <p:cNvSpPr>
              <a:spLocks/>
            </p:cNvSpPr>
            <p:nvPr userDrawn="1"/>
          </p:nvSpPr>
          <p:spPr bwMode="auto">
            <a:xfrm>
              <a:off x="1321" y="393"/>
              <a:ext cx="19" cy="24"/>
            </a:xfrm>
            <a:custGeom>
              <a:avLst/>
              <a:gdLst>
                <a:gd name="T0" fmla="*/ 0 w 57"/>
                <a:gd name="T1" fmla="*/ 0 h 72"/>
                <a:gd name="T2" fmla="*/ 0 w 57"/>
                <a:gd name="T3" fmla="*/ 0 h 72"/>
                <a:gd name="T4" fmla="*/ 0 w 57"/>
                <a:gd name="T5" fmla="*/ 0 h 72"/>
                <a:gd name="T6" fmla="*/ 0 w 57"/>
                <a:gd name="T7" fmla="*/ 0 h 72"/>
                <a:gd name="T8" fmla="*/ 0 w 57"/>
                <a:gd name="T9" fmla="*/ 0 h 72"/>
                <a:gd name="T10" fmla="*/ 0 w 57"/>
                <a:gd name="T11" fmla="*/ 0 h 72"/>
                <a:gd name="T12" fmla="*/ 0 w 57"/>
                <a:gd name="T13" fmla="*/ 0 h 72"/>
                <a:gd name="T14" fmla="*/ 0 w 57"/>
                <a:gd name="T15" fmla="*/ 0 h 72"/>
                <a:gd name="T16" fmla="*/ 0 w 57"/>
                <a:gd name="T17" fmla="*/ 0 h 72"/>
                <a:gd name="T18" fmla="*/ 0 w 57"/>
                <a:gd name="T19" fmla="*/ 0 h 72"/>
                <a:gd name="T20" fmla="*/ 0 w 57"/>
                <a:gd name="T21" fmla="*/ 0 h 72"/>
                <a:gd name="T22" fmla="*/ 0 w 57"/>
                <a:gd name="T23" fmla="*/ 0 h 72"/>
                <a:gd name="T24" fmla="*/ 0 w 57"/>
                <a:gd name="T25" fmla="*/ 0 h 72"/>
                <a:gd name="T26" fmla="*/ 0 w 57"/>
                <a:gd name="T27" fmla="*/ 0 h 72"/>
                <a:gd name="T28" fmla="*/ 0 w 57"/>
                <a:gd name="T29" fmla="*/ 0 h 72"/>
                <a:gd name="T30" fmla="*/ 0 w 57"/>
                <a:gd name="T31" fmla="*/ 0 h 72"/>
                <a:gd name="T32" fmla="*/ 0 w 57"/>
                <a:gd name="T33" fmla="*/ 0 h 72"/>
                <a:gd name="T34" fmla="*/ 0 w 57"/>
                <a:gd name="T35" fmla="*/ 0 h 72"/>
                <a:gd name="T36" fmla="*/ 0 w 57"/>
                <a:gd name="T37" fmla="*/ 0 h 72"/>
                <a:gd name="T38" fmla="*/ 0 w 57"/>
                <a:gd name="T39" fmla="*/ 0 h 72"/>
                <a:gd name="T40" fmla="*/ 0 w 57"/>
                <a:gd name="T41" fmla="*/ 0 h 72"/>
                <a:gd name="T42" fmla="*/ 0 w 57"/>
                <a:gd name="T43" fmla="*/ 0 h 72"/>
                <a:gd name="T44" fmla="*/ 0 w 57"/>
                <a:gd name="T45" fmla="*/ 0 h 72"/>
                <a:gd name="T46" fmla="*/ 0 w 57"/>
                <a:gd name="T47" fmla="*/ 0 h 72"/>
                <a:gd name="T48" fmla="*/ 0 w 57"/>
                <a:gd name="T49" fmla="*/ 0 h 72"/>
                <a:gd name="T50" fmla="*/ 0 w 57"/>
                <a:gd name="T51" fmla="*/ 0 h 72"/>
                <a:gd name="T52" fmla="*/ 0 w 57"/>
                <a:gd name="T53" fmla="*/ 0 h 72"/>
                <a:gd name="T54" fmla="*/ 0 w 57"/>
                <a:gd name="T55" fmla="*/ 0 h 72"/>
                <a:gd name="T56" fmla="*/ 0 w 57"/>
                <a:gd name="T57" fmla="*/ 0 h 72"/>
                <a:gd name="T58" fmla="*/ 0 w 57"/>
                <a:gd name="T59" fmla="*/ 0 h 72"/>
                <a:gd name="T60" fmla="*/ 0 w 57"/>
                <a:gd name="T61" fmla="*/ 0 h 72"/>
                <a:gd name="T62" fmla="*/ 0 w 57"/>
                <a:gd name="T63" fmla="*/ 0 h 72"/>
                <a:gd name="T64" fmla="*/ 0 w 57"/>
                <a:gd name="T65" fmla="*/ 0 h 72"/>
                <a:gd name="T66" fmla="*/ 0 w 57"/>
                <a:gd name="T67" fmla="*/ 0 h 72"/>
                <a:gd name="T68" fmla="*/ 0 w 57"/>
                <a:gd name="T69" fmla="*/ 0 h 72"/>
                <a:gd name="T70" fmla="*/ 0 w 57"/>
                <a:gd name="T71" fmla="*/ 0 h 72"/>
                <a:gd name="T72" fmla="*/ 0 w 57"/>
                <a:gd name="T73" fmla="*/ 0 h 7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7" h="72">
                  <a:moveTo>
                    <a:pt x="57" y="36"/>
                  </a:moveTo>
                  <a:lnTo>
                    <a:pt x="57" y="36"/>
                  </a:lnTo>
                  <a:lnTo>
                    <a:pt x="55" y="28"/>
                  </a:lnTo>
                  <a:lnTo>
                    <a:pt x="54" y="22"/>
                  </a:lnTo>
                  <a:lnTo>
                    <a:pt x="51" y="15"/>
                  </a:lnTo>
                  <a:lnTo>
                    <a:pt x="49" y="10"/>
                  </a:lnTo>
                  <a:lnTo>
                    <a:pt x="45" y="5"/>
                  </a:lnTo>
                  <a:lnTo>
                    <a:pt x="40" y="2"/>
                  </a:lnTo>
                  <a:lnTo>
                    <a:pt x="35" y="0"/>
                  </a:lnTo>
                  <a:lnTo>
                    <a:pt x="28" y="0"/>
                  </a:lnTo>
                  <a:lnTo>
                    <a:pt x="22" y="0"/>
                  </a:lnTo>
                  <a:lnTo>
                    <a:pt x="16" y="2"/>
                  </a:lnTo>
                  <a:lnTo>
                    <a:pt x="11" y="5"/>
                  </a:lnTo>
                  <a:lnTo>
                    <a:pt x="7" y="10"/>
                  </a:lnTo>
                  <a:lnTo>
                    <a:pt x="5" y="15"/>
                  </a:lnTo>
                  <a:lnTo>
                    <a:pt x="2" y="22"/>
                  </a:lnTo>
                  <a:lnTo>
                    <a:pt x="1" y="28"/>
                  </a:lnTo>
                  <a:lnTo>
                    <a:pt x="0" y="36"/>
                  </a:lnTo>
                  <a:lnTo>
                    <a:pt x="1" y="44"/>
                  </a:lnTo>
                  <a:lnTo>
                    <a:pt x="2" y="50"/>
                  </a:lnTo>
                  <a:lnTo>
                    <a:pt x="5" y="57"/>
                  </a:lnTo>
                  <a:lnTo>
                    <a:pt x="7" y="62"/>
                  </a:lnTo>
                  <a:lnTo>
                    <a:pt x="11" y="67"/>
                  </a:lnTo>
                  <a:lnTo>
                    <a:pt x="16" y="70"/>
                  </a:lnTo>
                  <a:lnTo>
                    <a:pt x="22" y="72"/>
                  </a:lnTo>
                  <a:lnTo>
                    <a:pt x="28" y="72"/>
                  </a:lnTo>
                  <a:lnTo>
                    <a:pt x="35" y="72"/>
                  </a:lnTo>
                  <a:lnTo>
                    <a:pt x="40" y="70"/>
                  </a:lnTo>
                  <a:lnTo>
                    <a:pt x="45" y="67"/>
                  </a:lnTo>
                  <a:lnTo>
                    <a:pt x="49" y="62"/>
                  </a:lnTo>
                  <a:lnTo>
                    <a:pt x="51" y="57"/>
                  </a:lnTo>
                  <a:lnTo>
                    <a:pt x="54" y="50"/>
                  </a:lnTo>
                  <a:lnTo>
                    <a:pt x="55" y="44"/>
                  </a:lnTo>
                  <a:lnTo>
                    <a:pt x="57" y="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3" name="Freeform 526"/>
            <p:cNvSpPr>
              <a:spLocks/>
            </p:cNvSpPr>
            <p:nvPr userDrawn="1"/>
          </p:nvSpPr>
          <p:spPr bwMode="auto">
            <a:xfrm>
              <a:off x="1353" y="389"/>
              <a:ext cx="24" cy="32"/>
            </a:xfrm>
            <a:custGeom>
              <a:avLst/>
              <a:gdLst>
                <a:gd name="T0" fmla="*/ 0 w 74"/>
                <a:gd name="T1" fmla="*/ 0 h 96"/>
                <a:gd name="T2" fmla="*/ 0 w 74"/>
                <a:gd name="T3" fmla="*/ 0 h 96"/>
                <a:gd name="T4" fmla="*/ 0 w 74"/>
                <a:gd name="T5" fmla="*/ 0 h 96"/>
                <a:gd name="T6" fmla="*/ 0 w 74"/>
                <a:gd name="T7" fmla="*/ 0 h 96"/>
                <a:gd name="T8" fmla="*/ 0 w 74"/>
                <a:gd name="T9" fmla="*/ 0 h 96"/>
                <a:gd name="T10" fmla="*/ 0 w 74"/>
                <a:gd name="T11" fmla="*/ 0 h 96"/>
                <a:gd name="T12" fmla="*/ 0 w 74"/>
                <a:gd name="T13" fmla="*/ 0 h 96"/>
                <a:gd name="T14" fmla="*/ 0 w 74"/>
                <a:gd name="T15" fmla="*/ 0 h 96"/>
                <a:gd name="T16" fmla="*/ 0 w 74"/>
                <a:gd name="T17" fmla="*/ 0 h 96"/>
                <a:gd name="T18" fmla="*/ 0 w 74"/>
                <a:gd name="T19" fmla="*/ 0 h 96"/>
                <a:gd name="T20" fmla="*/ 0 w 74"/>
                <a:gd name="T21" fmla="*/ 0 h 96"/>
                <a:gd name="T22" fmla="*/ 0 w 74"/>
                <a:gd name="T23" fmla="*/ 0 h 96"/>
                <a:gd name="T24" fmla="*/ 0 w 74"/>
                <a:gd name="T25" fmla="*/ 0 h 96"/>
                <a:gd name="T26" fmla="*/ 0 w 74"/>
                <a:gd name="T27" fmla="*/ 0 h 96"/>
                <a:gd name="T28" fmla="*/ 0 w 74"/>
                <a:gd name="T29" fmla="*/ 0 h 96"/>
                <a:gd name="T30" fmla="*/ 0 w 74"/>
                <a:gd name="T31" fmla="*/ 0 h 96"/>
                <a:gd name="T32" fmla="*/ 0 w 74"/>
                <a:gd name="T33" fmla="*/ 0 h 96"/>
                <a:gd name="T34" fmla="*/ 0 w 74"/>
                <a:gd name="T35" fmla="*/ 0 h 96"/>
                <a:gd name="T36" fmla="*/ 0 w 74"/>
                <a:gd name="T37" fmla="*/ 0 h 96"/>
                <a:gd name="T38" fmla="*/ 0 w 74"/>
                <a:gd name="T39" fmla="*/ 0 h 96"/>
                <a:gd name="T40" fmla="*/ 0 w 74"/>
                <a:gd name="T41" fmla="*/ 0 h 96"/>
                <a:gd name="T42" fmla="*/ 0 w 74"/>
                <a:gd name="T43" fmla="*/ 0 h 96"/>
                <a:gd name="T44" fmla="*/ 0 w 74"/>
                <a:gd name="T45" fmla="*/ 0 h 96"/>
                <a:gd name="T46" fmla="*/ 0 w 74"/>
                <a:gd name="T47" fmla="*/ 0 h 96"/>
                <a:gd name="T48" fmla="*/ 0 w 74"/>
                <a:gd name="T49" fmla="*/ 0 h 96"/>
                <a:gd name="T50" fmla="*/ 0 w 74"/>
                <a:gd name="T51" fmla="*/ 0 h 96"/>
                <a:gd name="T52" fmla="*/ 0 w 74"/>
                <a:gd name="T53" fmla="*/ 0 h 96"/>
                <a:gd name="T54" fmla="*/ 0 w 74"/>
                <a:gd name="T55" fmla="*/ 0 h 96"/>
                <a:gd name="T56" fmla="*/ 0 w 74"/>
                <a:gd name="T57" fmla="*/ 0 h 96"/>
                <a:gd name="T58" fmla="*/ 0 w 74"/>
                <a:gd name="T59" fmla="*/ 0 h 96"/>
                <a:gd name="T60" fmla="*/ 0 w 74"/>
                <a:gd name="T61" fmla="*/ 0 h 96"/>
                <a:gd name="T62" fmla="*/ 0 w 74"/>
                <a:gd name="T63" fmla="*/ 0 h 96"/>
                <a:gd name="T64" fmla="*/ 0 w 74"/>
                <a:gd name="T65" fmla="*/ 0 h 96"/>
                <a:gd name="T66" fmla="*/ 0 w 74"/>
                <a:gd name="T67" fmla="*/ 0 h 96"/>
                <a:gd name="T68" fmla="*/ 0 w 74"/>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4" h="96">
                  <a:moveTo>
                    <a:pt x="0" y="3"/>
                  </a:moveTo>
                  <a:lnTo>
                    <a:pt x="12" y="3"/>
                  </a:lnTo>
                  <a:lnTo>
                    <a:pt x="15" y="14"/>
                  </a:lnTo>
                  <a:lnTo>
                    <a:pt x="22" y="9"/>
                  </a:lnTo>
                  <a:lnTo>
                    <a:pt x="30" y="4"/>
                  </a:lnTo>
                  <a:lnTo>
                    <a:pt x="38" y="1"/>
                  </a:lnTo>
                  <a:lnTo>
                    <a:pt x="47" y="0"/>
                  </a:lnTo>
                  <a:lnTo>
                    <a:pt x="52" y="0"/>
                  </a:lnTo>
                  <a:lnTo>
                    <a:pt x="57" y="3"/>
                  </a:lnTo>
                  <a:lnTo>
                    <a:pt x="62" y="4"/>
                  </a:lnTo>
                  <a:lnTo>
                    <a:pt x="66" y="8"/>
                  </a:lnTo>
                  <a:lnTo>
                    <a:pt x="70" y="12"/>
                  </a:lnTo>
                  <a:lnTo>
                    <a:pt x="73" y="18"/>
                  </a:lnTo>
                  <a:lnTo>
                    <a:pt x="74" y="25"/>
                  </a:lnTo>
                  <a:lnTo>
                    <a:pt x="74" y="32"/>
                  </a:lnTo>
                  <a:lnTo>
                    <a:pt x="74" y="96"/>
                  </a:lnTo>
                  <a:lnTo>
                    <a:pt x="60" y="96"/>
                  </a:lnTo>
                  <a:lnTo>
                    <a:pt x="60" y="38"/>
                  </a:lnTo>
                  <a:lnTo>
                    <a:pt x="60" y="28"/>
                  </a:lnTo>
                  <a:lnTo>
                    <a:pt x="57" y="21"/>
                  </a:lnTo>
                  <a:lnTo>
                    <a:pt x="55" y="17"/>
                  </a:lnTo>
                  <a:lnTo>
                    <a:pt x="52" y="15"/>
                  </a:lnTo>
                  <a:lnTo>
                    <a:pt x="48" y="14"/>
                  </a:lnTo>
                  <a:lnTo>
                    <a:pt x="43" y="13"/>
                  </a:lnTo>
                  <a:lnTo>
                    <a:pt x="35" y="14"/>
                  </a:lnTo>
                  <a:lnTo>
                    <a:pt x="29" y="17"/>
                  </a:lnTo>
                  <a:lnTo>
                    <a:pt x="21"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grpSp>
        <p:nvGrpSpPr>
          <p:cNvPr id="254" name="Group 20"/>
          <p:cNvGrpSpPr>
            <a:grpSpLocks/>
          </p:cNvGrpSpPr>
          <p:nvPr userDrawn="1"/>
        </p:nvGrpSpPr>
        <p:grpSpPr bwMode="auto">
          <a:xfrm>
            <a:off x="-7938" y="1835944"/>
            <a:ext cx="9156701" cy="3307556"/>
            <a:chOff x="-5" y="1542"/>
            <a:chExt cx="5768" cy="2778"/>
          </a:xfrm>
        </p:grpSpPr>
        <p:sp>
          <p:nvSpPr>
            <p:cNvPr id="255" name="Freeform 21"/>
            <p:cNvSpPr>
              <a:spLocks/>
            </p:cNvSpPr>
            <p:nvPr userDrawn="1"/>
          </p:nvSpPr>
          <p:spPr bwMode="auto">
            <a:xfrm>
              <a:off x="-5" y="1542"/>
              <a:ext cx="5768" cy="2778"/>
            </a:xfrm>
            <a:custGeom>
              <a:avLst/>
              <a:gdLst>
                <a:gd name="T0" fmla="*/ 0 w 5760"/>
                <a:gd name="T1" fmla="*/ 0 h 2778"/>
                <a:gd name="T2" fmla="*/ 5871 w 5760"/>
                <a:gd name="T3" fmla="*/ 2778 h 2778"/>
                <a:gd name="T4" fmla="*/ 5872 w 5760"/>
                <a:gd name="T5" fmla="*/ 53 h 2778"/>
                <a:gd name="T6" fmla="*/ 5862 w 5760"/>
                <a:gd name="T7" fmla="*/ 194 h 2778"/>
                <a:gd name="T8" fmla="*/ 5845 w 5760"/>
                <a:gd name="T9" fmla="*/ 341 h 2778"/>
                <a:gd name="T10" fmla="*/ 5816 w 5760"/>
                <a:gd name="T11" fmla="*/ 491 h 2778"/>
                <a:gd name="T12" fmla="*/ 5775 w 5760"/>
                <a:gd name="T13" fmla="*/ 641 h 2778"/>
                <a:gd name="T14" fmla="*/ 5717 w 5760"/>
                <a:gd name="T15" fmla="*/ 787 h 2778"/>
                <a:gd name="T16" fmla="*/ 5661 w 5760"/>
                <a:gd name="T17" fmla="*/ 891 h 2778"/>
                <a:gd name="T18" fmla="*/ 5620 w 5760"/>
                <a:gd name="T19" fmla="*/ 956 h 2778"/>
                <a:gd name="T20" fmla="*/ 5572 w 5760"/>
                <a:gd name="T21" fmla="*/ 1017 h 2778"/>
                <a:gd name="T22" fmla="*/ 5519 w 5760"/>
                <a:gd name="T23" fmla="*/ 1075 h 2778"/>
                <a:gd name="T24" fmla="*/ 5450 w 5760"/>
                <a:gd name="T25" fmla="*/ 1128 h 2778"/>
                <a:gd name="T26" fmla="*/ 5414 w 5760"/>
                <a:gd name="T27" fmla="*/ 1152 h 2778"/>
                <a:gd name="T28" fmla="*/ 5146 w 5760"/>
                <a:gd name="T29" fmla="*/ 1331 h 2778"/>
                <a:gd name="T30" fmla="*/ 4796 w 5760"/>
                <a:gd name="T31" fmla="*/ 1549 h 2778"/>
                <a:gd name="T32" fmla="*/ 4385 w 5760"/>
                <a:gd name="T33" fmla="*/ 1789 h 2778"/>
                <a:gd name="T34" fmla="*/ 3574 w 5760"/>
                <a:gd name="T35" fmla="*/ 2246 h 2778"/>
                <a:gd name="T36" fmla="*/ 2941 w 5760"/>
                <a:gd name="T37" fmla="*/ 2595 h 2778"/>
                <a:gd name="T38" fmla="*/ 2638 w 5760"/>
                <a:gd name="T39" fmla="*/ 2425 h 2778"/>
                <a:gd name="T40" fmla="*/ 1920 w 5760"/>
                <a:gd name="T41" fmla="*/ 2026 h 2778"/>
                <a:gd name="T42" fmla="*/ 1294 w 5760"/>
                <a:gd name="T43" fmla="*/ 1668 h 2778"/>
                <a:gd name="T44" fmla="*/ 900 w 5760"/>
                <a:gd name="T45" fmla="*/ 1438 h 2778"/>
                <a:gd name="T46" fmla="*/ 588 w 5760"/>
                <a:gd name="T47" fmla="*/ 1237 h 2778"/>
                <a:gd name="T48" fmla="*/ 469 w 5760"/>
                <a:gd name="T49" fmla="*/ 1152 h 2778"/>
                <a:gd name="T50" fmla="*/ 401 w 5760"/>
                <a:gd name="T51" fmla="*/ 1099 h 2778"/>
                <a:gd name="T52" fmla="*/ 329 w 5760"/>
                <a:gd name="T53" fmla="*/ 1041 h 2778"/>
                <a:gd name="T54" fmla="*/ 276 w 5760"/>
                <a:gd name="T55" fmla="*/ 978 h 2778"/>
                <a:gd name="T56" fmla="*/ 230 w 5760"/>
                <a:gd name="T57" fmla="*/ 910 h 2778"/>
                <a:gd name="T58" fmla="*/ 189 w 5760"/>
                <a:gd name="T59" fmla="*/ 840 h 2778"/>
                <a:gd name="T60" fmla="*/ 121 w 5760"/>
                <a:gd name="T61" fmla="*/ 690 h 2778"/>
                <a:gd name="T62" fmla="*/ 73 w 5760"/>
                <a:gd name="T63" fmla="*/ 532 h 2778"/>
                <a:gd name="T64" fmla="*/ 41 w 5760"/>
                <a:gd name="T65" fmla="*/ 375 h 2778"/>
                <a:gd name="T66" fmla="*/ 19 w 5760"/>
                <a:gd name="T67" fmla="*/ 218 h 2778"/>
                <a:gd name="T68" fmla="*/ 7 w 5760"/>
                <a:gd name="T69" fmla="*/ 70 h 27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760" h="2778">
                  <a:moveTo>
                    <a:pt x="5" y="0"/>
                  </a:moveTo>
                  <a:lnTo>
                    <a:pt x="0" y="0"/>
                  </a:lnTo>
                  <a:lnTo>
                    <a:pt x="0" y="2774"/>
                  </a:lnTo>
                  <a:lnTo>
                    <a:pt x="5759" y="2778"/>
                  </a:lnTo>
                  <a:lnTo>
                    <a:pt x="5760" y="53"/>
                  </a:lnTo>
                  <a:lnTo>
                    <a:pt x="5758" y="123"/>
                  </a:lnTo>
                  <a:lnTo>
                    <a:pt x="5750" y="194"/>
                  </a:lnTo>
                  <a:lnTo>
                    <a:pt x="5743" y="266"/>
                  </a:lnTo>
                  <a:lnTo>
                    <a:pt x="5733" y="341"/>
                  </a:lnTo>
                  <a:lnTo>
                    <a:pt x="5721" y="416"/>
                  </a:lnTo>
                  <a:lnTo>
                    <a:pt x="5704" y="491"/>
                  </a:lnTo>
                  <a:lnTo>
                    <a:pt x="5685" y="566"/>
                  </a:lnTo>
                  <a:lnTo>
                    <a:pt x="5663" y="641"/>
                  </a:lnTo>
                  <a:lnTo>
                    <a:pt x="5637" y="716"/>
                  </a:lnTo>
                  <a:lnTo>
                    <a:pt x="5605" y="787"/>
                  </a:lnTo>
                  <a:lnTo>
                    <a:pt x="5569" y="857"/>
                  </a:lnTo>
                  <a:lnTo>
                    <a:pt x="5549" y="891"/>
                  </a:lnTo>
                  <a:lnTo>
                    <a:pt x="5530" y="922"/>
                  </a:lnTo>
                  <a:lnTo>
                    <a:pt x="5508" y="956"/>
                  </a:lnTo>
                  <a:lnTo>
                    <a:pt x="5484" y="987"/>
                  </a:lnTo>
                  <a:lnTo>
                    <a:pt x="5460" y="1017"/>
                  </a:lnTo>
                  <a:lnTo>
                    <a:pt x="5433" y="1046"/>
                  </a:lnTo>
                  <a:lnTo>
                    <a:pt x="5407" y="1075"/>
                  </a:lnTo>
                  <a:lnTo>
                    <a:pt x="5378" y="1101"/>
                  </a:lnTo>
                  <a:lnTo>
                    <a:pt x="5346" y="1128"/>
                  </a:lnTo>
                  <a:lnTo>
                    <a:pt x="5315" y="1152"/>
                  </a:lnTo>
                  <a:lnTo>
                    <a:pt x="5194" y="1237"/>
                  </a:lnTo>
                  <a:lnTo>
                    <a:pt x="5048" y="1331"/>
                  </a:lnTo>
                  <a:lnTo>
                    <a:pt x="4881" y="1438"/>
                  </a:lnTo>
                  <a:lnTo>
                    <a:pt x="4698" y="1549"/>
                  </a:lnTo>
                  <a:lnTo>
                    <a:pt x="4504" y="1668"/>
                  </a:lnTo>
                  <a:lnTo>
                    <a:pt x="4301" y="1789"/>
                  </a:lnTo>
                  <a:lnTo>
                    <a:pt x="3889" y="2026"/>
                  </a:lnTo>
                  <a:lnTo>
                    <a:pt x="3504" y="2246"/>
                  </a:lnTo>
                  <a:lnTo>
                    <a:pt x="3185" y="2425"/>
                  </a:lnTo>
                  <a:lnTo>
                    <a:pt x="2885" y="2595"/>
                  </a:lnTo>
                  <a:lnTo>
                    <a:pt x="2582" y="2425"/>
                  </a:lnTo>
                  <a:lnTo>
                    <a:pt x="2263" y="2246"/>
                  </a:lnTo>
                  <a:lnTo>
                    <a:pt x="1878" y="2026"/>
                  </a:lnTo>
                  <a:lnTo>
                    <a:pt x="1469" y="1789"/>
                  </a:lnTo>
                  <a:lnTo>
                    <a:pt x="1266" y="1668"/>
                  </a:lnTo>
                  <a:lnTo>
                    <a:pt x="1070" y="1549"/>
                  </a:lnTo>
                  <a:lnTo>
                    <a:pt x="886" y="1438"/>
                  </a:lnTo>
                  <a:lnTo>
                    <a:pt x="719" y="1331"/>
                  </a:lnTo>
                  <a:lnTo>
                    <a:pt x="574" y="1237"/>
                  </a:lnTo>
                  <a:lnTo>
                    <a:pt x="455" y="1152"/>
                  </a:lnTo>
                  <a:lnTo>
                    <a:pt x="421" y="1125"/>
                  </a:lnTo>
                  <a:lnTo>
                    <a:pt x="387" y="1099"/>
                  </a:lnTo>
                  <a:lnTo>
                    <a:pt x="358" y="1070"/>
                  </a:lnTo>
                  <a:lnTo>
                    <a:pt x="329" y="1041"/>
                  </a:lnTo>
                  <a:lnTo>
                    <a:pt x="303" y="1009"/>
                  </a:lnTo>
                  <a:lnTo>
                    <a:pt x="276" y="978"/>
                  </a:lnTo>
                  <a:lnTo>
                    <a:pt x="252" y="944"/>
                  </a:lnTo>
                  <a:lnTo>
                    <a:pt x="230" y="910"/>
                  </a:lnTo>
                  <a:lnTo>
                    <a:pt x="208" y="874"/>
                  </a:lnTo>
                  <a:lnTo>
                    <a:pt x="189" y="840"/>
                  </a:lnTo>
                  <a:lnTo>
                    <a:pt x="152" y="765"/>
                  </a:lnTo>
                  <a:lnTo>
                    <a:pt x="121" y="690"/>
                  </a:lnTo>
                  <a:lnTo>
                    <a:pt x="97" y="612"/>
                  </a:lnTo>
                  <a:lnTo>
                    <a:pt x="73" y="532"/>
                  </a:lnTo>
                  <a:lnTo>
                    <a:pt x="56" y="453"/>
                  </a:lnTo>
                  <a:lnTo>
                    <a:pt x="41" y="375"/>
                  </a:lnTo>
                  <a:lnTo>
                    <a:pt x="29" y="295"/>
                  </a:lnTo>
                  <a:lnTo>
                    <a:pt x="19" y="218"/>
                  </a:lnTo>
                  <a:lnTo>
                    <a:pt x="12" y="143"/>
                  </a:lnTo>
                  <a:lnTo>
                    <a:pt x="7" y="70"/>
                  </a:lnTo>
                  <a:lnTo>
                    <a:pt x="5" y="0"/>
                  </a:lnTo>
                  <a:close/>
                </a:path>
              </a:pathLst>
            </a:custGeom>
            <a:solidFill>
              <a:srgbClr val="408B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pic>
          <p:nvPicPr>
            <p:cNvPr id="256" name="Picture 22" descr="calogo"/>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799" y="3923"/>
              <a:ext cx="823"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1862" name="Text Placeholder 2"/>
          <p:cNvSpPr>
            <a:spLocks noGrp="1"/>
          </p:cNvSpPr>
          <p:nvPr>
            <p:ph type="subTitle" idx="1"/>
          </p:nvPr>
        </p:nvSpPr>
        <p:spPr>
          <a:xfrm>
            <a:off x="5437188" y="1719263"/>
            <a:ext cx="3471862" cy="556022"/>
          </a:xfrm>
        </p:spPr>
        <p:txBody>
          <a:bodyPr lIns="0" rIns="0"/>
          <a:lstStyle>
            <a:lvl1pPr marL="0" indent="0">
              <a:buFont typeface="Webdings" charset="0"/>
              <a:buNone/>
              <a:defRPr>
                <a:solidFill>
                  <a:schemeClr val="bg1"/>
                </a:solidFill>
                <a:latin typeface="Arial" charset="0"/>
              </a:defRPr>
            </a:lvl1pPr>
          </a:lstStyle>
          <a:p>
            <a:pPr lvl="0"/>
            <a:r>
              <a:rPr lang="en-GB" noProof="0"/>
              <a:t>Click to edit Master subtitle style</a:t>
            </a:r>
          </a:p>
        </p:txBody>
      </p:sp>
      <p:sp>
        <p:nvSpPr>
          <p:cNvPr id="121863" name="Title Placeholder 19"/>
          <p:cNvSpPr>
            <a:spLocks noGrp="1"/>
          </p:cNvSpPr>
          <p:nvPr>
            <p:ph type="ctrTitle"/>
          </p:nvPr>
        </p:nvSpPr>
        <p:spPr>
          <a:xfrm>
            <a:off x="5437188" y="1088231"/>
            <a:ext cx="3471862" cy="633413"/>
          </a:xfrm>
        </p:spPr>
        <p:txBody>
          <a:bodyPr lIns="0" rIns="0" anchor="b"/>
          <a:lstStyle>
            <a:lvl1pPr>
              <a:defRPr sz="1800" b="1">
                <a:solidFill>
                  <a:schemeClr val="bg1"/>
                </a:solidFill>
                <a:latin typeface="Arial" charset="0"/>
              </a:defRPr>
            </a:lvl1pPr>
          </a:lstStyle>
          <a:p>
            <a:pPr lvl="0"/>
            <a:r>
              <a:rPr lang="en-GB" noProof="0"/>
              <a:t>Click to edit Master title style</a:t>
            </a:r>
          </a:p>
        </p:txBody>
      </p:sp>
      <p:sp>
        <p:nvSpPr>
          <p:cNvPr id="257" name="Date Placeholder 3"/>
          <p:cNvSpPr>
            <a:spLocks noGrp="1"/>
          </p:cNvSpPr>
          <p:nvPr>
            <p:ph type="dt" sz="half" idx="10"/>
          </p:nvPr>
        </p:nvSpPr>
        <p:spPr>
          <a:xfrm>
            <a:off x="457200" y="4683919"/>
            <a:ext cx="2133600" cy="357188"/>
          </a:xfrm>
        </p:spPr>
        <p:txBody>
          <a:bodyPr/>
          <a:lstStyle>
            <a:lvl1pPr>
              <a:defRPr/>
            </a:lvl1pPr>
          </a:lstStyle>
          <a:p>
            <a:pPr>
              <a:defRPr/>
            </a:pPr>
            <a:fld id="{4CDD0DC3-9E3B-40ED-A264-F83607FEFFB9}" type="datetimeFigureOut">
              <a:rPr lang="en-GB"/>
              <a:pPr>
                <a:defRPr/>
              </a:pPr>
              <a:t>03/04/2026</a:t>
            </a:fld>
            <a:endParaRPr lang="en-GB"/>
          </a:p>
        </p:txBody>
      </p:sp>
      <p:sp>
        <p:nvSpPr>
          <p:cNvPr id="258" name="Footer Placeholder 4"/>
          <p:cNvSpPr>
            <a:spLocks noGrp="1"/>
          </p:cNvSpPr>
          <p:nvPr>
            <p:ph type="ftr" sz="quarter" idx="11"/>
          </p:nvPr>
        </p:nvSpPr>
        <p:spPr>
          <a:xfrm>
            <a:off x="3124200" y="4683919"/>
            <a:ext cx="2895600" cy="357188"/>
          </a:xfrm>
        </p:spPr>
        <p:txBody>
          <a:bodyPr/>
          <a:lstStyle>
            <a:lvl1pPr algn="ctr" eaLnBrk="1" hangingPunct="1">
              <a:lnSpc>
                <a:spcPct val="100000"/>
              </a:lnSpc>
              <a:spcBef>
                <a:spcPct val="0"/>
              </a:spcBef>
              <a:buClrTx/>
              <a:buFontTx/>
              <a:buNone/>
              <a:defRPr sz="525">
                <a:solidFill>
                  <a:srgbClr val="8D8D8D"/>
                </a:solidFill>
              </a:defRPr>
            </a:lvl1pPr>
          </a:lstStyle>
          <a:p>
            <a:pPr>
              <a:defRPr/>
            </a:pPr>
            <a:endParaRPr lang="en-GB"/>
          </a:p>
        </p:txBody>
      </p:sp>
      <p:sp>
        <p:nvSpPr>
          <p:cNvPr id="259" name="Slide Number Placeholder 5"/>
          <p:cNvSpPr>
            <a:spLocks noGrp="1"/>
          </p:cNvSpPr>
          <p:nvPr>
            <p:ph type="sldNum" sz="quarter" idx="12"/>
          </p:nvPr>
        </p:nvSpPr>
        <p:spPr>
          <a:xfrm>
            <a:off x="6553200" y="4683919"/>
            <a:ext cx="2133600" cy="357188"/>
          </a:xfrm>
        </p:spPr>
        <p:txBody>
          <a:bodyPr/>
          <a:lstStyle>
            <a:lvl1pPr>
              <a:defRPr/>
            </a:lvl1pPr>
          </a:lstStyle>
          <a:p>
            <a:fld id="{91EE83BC-8274-4D51-BD5F-2EC8F52A9DEF}" type="slidenum">
              <a:rPr lang="en-GB" altLang="en-US"/>
              <a:pPr/>
              <a:t>‹#›</a:t>
            </a:fld>
            <a:endParaRPr lang="en-GB" altLang="en-US"/>
          </a:p>
        </p:txBody>
      </p:sp>
    </p:spTree>
    <p:extLst>
      <p:ext uri="{BB962C8B-B14F-4D97-AF65-F5344CB8AC3E}">
        <p14:creationId xmlns:p14="http://schemas.microsoft.com/office/powerpoint/2010/main" val="1015986434"/>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610E9371-DB2D-4D32-9DED-2C1D5FBE8F76}" type="datetimeFigureOut">
              <a:rPr lang="en-GB"/>
              <a:pPr>
                <a:defRPr/>
              </a:pPr>
              <a:t>03/04/2026</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5C425898-8C03-47F3-9E45-AB51A8B4F6D8}" type="slidenum">
              <a:rPr lang="en-GB" altLang="en-US"/>
              <a:pPr/>
              <a:t>‹#›</a:t>
            </a:fld>
            <a:endParaRPr lang="en-GB" altLang="en-US"/>
          </a:p>
        </p:txBody>
      </p:sp>
    </p:spTree>
    <p:extLst>
      <p:ext uri="{BB962C8B-B14F-4D97-AF65-F5344CB8AC3E}">
        <p14:creationId xmlns:p14="http://schemas.microsoft.com/office/powerpoint/2010/main" val="2671639910"/>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7D46D95-8133-451D-B499-963DD7A07D4B}" type="datetimeFigureOut">
              <a:rPr lang="en-GB"/>
              <a:pPr>
                <a:defRPr/>
              </a:pPr>
              <a:t>03/04/2026</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3A996210-CD93-4244-8D51-F0046997D1BC}" type="slidenum">
              <a:rPr lang="en-GB" altLang="en-US"/>
              <a:pPr/>
              <a:t>‹#›</a:t>
            </a:fld>
            <a:endParaRPr lang="en-GB" altLang="en-US"/>
          </a:p>
        </p:txBody>
      </p:sp>
    </p:spTree>
    <p:extLst>
      <p:ext uri="{BB962C8B-B14F-4D97-AF65-F5344CB8AC3E}">
        <p14:creationId xmlns:p14="http://schemas.microsoft.com/office/powerpoint/2010/main" val="3629680485"/>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20664" y="1421606"/>
            <a:ext cx="4270375" cy="3505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3438" y="1421606"/>
            <a:ext cx="4271962" cy="3505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12E9419A-A999-4CF6-8792-2F1BECD64AEE}" type="datetimeFigureOut">
              <a:rPr lang="en-GB"/>
              <a:pPr>
                <a:defRPr/>
              </a:pPr>
              <a:t>03/04/2026</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32401DFC-C7E8-4F2F-BD2A-510AF35B9C3F}" type="slidenum">
              <a:rPr lang="en-GB" altLang="en-US"/>
              <a:pPr/>
              <a:t>‹#›</a:t>
            </a:fld>
            <a:endParaRPr lang="en-GB" altLang="en-US"/>
          </a:p>
        </p:txBody>
      </p:sp>
    </p:spTree>
    <p:extLst>
      <p:ext uri="{BB962C8B-B14F-4D97-AF65-F5344CB8AC3E}">
        <p14:creationId xmlns:p14="http://schemas.microsoft.com/office/powerpoint/2010/main" val="3101610177"/>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55539D-7F82-D84C-95AB-595A89410EEF}" type="datetimeFigureOut">
              <a:rPr lang="en-US" smtClean="0"/>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5465565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D1101D3F-9D49-4F7A-9F69-FB72F60A0BF6}" type="datetimeFigureOut">
              <a:rPr lang="en-GB"/>
              <a:pPr>
                <a:defRPr/>
              </a:pPr>
              <a:t>03/04/2026</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fld id="{89F41D5C-4B7B-4F8E-AB28-6E454F36C5C0}" type="slidenum">
              <a:rPr lang="en-GB" altLang="en-US"/>
              <a:pPr/>
              <a:t>‹#›</a:t>
            </a:fld>
            <a:endParaRPr lang="en-GB" altLang="en-US"/>
          </a:p>
        </p:txBody>
      </p:sp>
    </p:spTree>
    <p:extLst>
      <p:ext uri="{BB962C8B-B14F-4D97-AF65-F5344CB8AC3E}">
        <p14:creationId xmlns:p14="http://schemas.microsoft.com/office/powerpoint/2010/main" val="2841356550"/>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815CA564-053F-4CB1-8087-F30C1A02DAB9}" type="datetimeFigureOut">
              <a:rPr lang="en-GB"/>
              <a:pPr>
                <a:defRPr/>
              </a:pPr>
              <a:t>03/04/2026</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fld id="{246FB849-3E5A-40B3-A3AA-FF7BD64F1AFE}" type="slidenum">
              <a:rPr lang="en-GB" altLang="en-US"/>
              <a:pPr/>
              <a:t>‹#›</a:t>
            </a:fld>
            <a:endParaRPr lang="en-GB" altLang="en-US"/>
          </a:p>
        </p:txBody>
      </p:sp>
    </p:spTree>
    <p:extLst>
      <p:ext uri="{BB962C8B-B14F-4D97-AF65-F5344CB8AC3E}">
        <p14:creationId xmlns:p14="http://schemas.microsoft.com/office/powerpoint/2010/main" val="3713230734"/>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41AE608-3BF3-46AA-B82B-F1815EB100FF}" type="datetimeFigureOut">
              <a:rPr lang="en-GB"/>
              <a:pPr>
                <a:defRPr/>
              </a:pPr>
              <a:t>03/04/2026</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fld id="{F9508EBA-BC59-410F-8FE8-90D3B1EF3E17}" type="slidenum">
              <a:rPr lang="en-GB" altLang="en-US"/>
              <a:pPr/>
              <a:t>‹#›</a:t>
            </a:fld>
            <a:endParaRPr lang="en-GB" altLang="en-US"/>
          </a:p>
        </p:txBody>
      </p:sp>
    </p:spTree>
    <p:extLst>
      <p:ext uri="{BB962C8B-B14F-4D97-AF65-F5344CB8AC3E}">
        <p14:creationId xmlns:p14="http://schemas.microsoft.com/office/powerpoint/2010/main" val="1496397462"/>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488F6D5-2697-4E00-821B-EA03B51E6BF3}" type="datetimeFigureOut">
              <a:rPr lang="en-GB"/>
              <a:pPr>
                <a:defRPr/>
              </a:pPr>
              <a:t>03/04/2026</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DDE0D266-4660-4F25-819D-E640828173AA}" type="slidenum">
              <a:rPr lang="en-GB" altLang="en-US"/>
              <a:pPr/>
              <a:t>‹#›</a:t>
            </a:fld>
            <a:endParaRPr lang="en-GB" altLang="en-US"/>
          </a:p>
        </p:txBody>
      </p:sp>
    </p:spTree>
    <p:extLst>
      <p:ext uri="{BB962C8B-B14F-4D97-AF65-F5344CB8AC3E}">
        <p14:creationId xmlns:p14="http://schemas.microsoft.com/office/powerpoint/2010/main" val="3191404947"/>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2025FB-6647-4EFE-94A6-152639E4C343}" type="datetimeFigureOut">
              <a:rPr lang="en-GB"/>
              <a:pPr>
                <a:defRPr/>
              </a:pPr>
              <a:t>03/04/2026</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C45D5868-A9A5-485F-91A6-56560A6928C1}" type="slidenum">
              <a:rPr lang="en-GB" altLang="en-US"/>
              <a:pPr/>
              <a:t>‹#›</a:t>
            </a:fld>
            <a:endParaRPr lang="en-GB" altLang="en-US"/>
          </a:p>
        </p:txBody>
      </p:sp>
    </p:spTree>
    <p:extLst>
      <p:ext uri="{BB962C8B-B14F-4D97-AF65-F5344CB8AC3E}">
        <p14:creationId xmlns:p14="http://schemas.microsoft.com/office/powerpoint/2010/main" val="2282597918"/>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C5D76567-07C3-4FE5-8410-8EB40EA450CA}" type="datetimeFigureOut">
              <a:rPr lang="en-GB"/>
              <a:pPr>
                <a:defRPr/>
              </a:pPr>
              <a:t>03/04/2026</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5AFA0CFD-25FD-4FFF-A2C9-AC84C4A78AA0}" type="slidenum">
              <a:rPr lang="en-GB" altLang="en-US"/>
              <a:pPr/>
              <a:t>‹#›</a:t>
            </a:fld>
            <a:endParaRPr lang="en-GB" altLang="en-US"/>
          </a:p>
        </p:txBody>
      </p:sp>
    </p:spTree>
    <p:extLst>
      <p:ext uri="{BB962C8B-B14F-4D97-AF65-F5344CB8AC3E}">
        <p14:creationId xmlns:p14="http://schemas.microsoft.com/office/powerpoint/2010/main" val="3339567993"/>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706042"/>
            <a:ext cx="2176462" cy="422076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14313" y="706042"/>
            <a:ext cx="6381750" cy="42207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50B565F-9FA5-4B25-A868-FB02CCDDB6A1}" type="datetimeFigureOut">
              <a:rPr lang="en-GB"/>
              <a:pPr>
                <a:defRPr/>
              </a:pPr>
              <a:t>03/04/2026</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4411DBCF-BECA-4AC5-BC79-FA3B299445A0}" type="slidenum">
              <a:rPr lang="en-GB" altLang="en-US"/>
              <a:pPr/>
              <a:t>‹#›</a:t>
            </a:fld>
            <a:endParaRPr lang="en-GB" altLang="en-US"/>
          </a:p>
        </p:txBody>
      </p:sp>
    </p:spTree>
    <p:extLst>
      <p:ext uri="{BB962C8B-B14F-4D97-AF65-F5344CB8AC3E}">
        <p14:creationId xmlns:p14="http://schemas.microsoft.com/office/powerpoint/2010/main" val="1440587584"/>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4313" y="706041"/>
            <a:ext cx="8710612" cy="584597"/>
          </a:xfrm>
        </p:spPr>
        <p:txBody>
          <a:bodyPr/>
          <a:lstStyle/>
          <a:p>
            <a:r>
              <a:rPr lang="en-US"/>
              <a:t>Click to edit Master title style</a:t>
            </a:r>
            <a:endParaRPr lang="en-GB"/>
          </a:p>
        </p:txBody>
      </p:sp>
      <p:sp>
        <p:nvSpPr>
          <p:cNvPr id="3" name="Text Placeholder 2"/>
          <p:cNvSpPr>
            <a:spLocks noGrp="1"/>
          </p:cNvSpPr>
          <p:nvPr>
            <p:ph type="body" sz="half" idx="1"/>
          </p:nvPr>
        </p:nvSpPr>
        <p:spPr>
          <a:xfrm>
            <a:off x="220664" y="1421606"/>
            <a:ext cx="4270375"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3438" y="1421606"/>
            <a:ext cx="4271962"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DB37683C-43CC-41F1-A7B2-E8342ED6D022}" type="datetimeFigureOut">
              <a:rPr lang="en-GB"/>
              <a:pPr>
                <a:defRPr/>
              </a:pPr>
              <a:t>03/04/2026</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6016F048-1469-4A01-AA16-63493667FCFB}" type="slidenum">
              <a:rPr lang="en-GB" altLang="en-US"/>
              <a:pPr/>
              <a:t>‹#›</a:t>
            </a:fld>
            <a:endParaRPr lang="en-GB" altLang="en-US"/>
          </a:p>
        </p:txBody>
      </p:sp>
    </p:spTree>
    <p:extLst>
      <p:ext uri="{BB962C8B-B14F-4D97-AF65-F5344CB8AC3E}">
        <p14:creationId xmlns:p14="http://schemas.microsoft.com/office/powerpoint/2010/main" val="161437697"/>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92881"/>
            <a:ext cx="6134100" cy="434579"/>
          </a:xfrm>
        </p:spPr>
        <p:txBody>
          <a:bodyPr/>
          <a:lstStyle/>
          <a:p>
            <a:r>
              <a:rPr lang="en-US"/>
              <a:t>Click to edit Master title style</a:t>
            </a:r>
            <a:endParaRPr lang="en-MY"/>
          </a:p>
        </p:txBody>
      </p:sp>
      <p:sp>
        <p:nvSpPr>
          <p:cNvPr id="3" name="Table Placeholder 2"/>
          <p:cNvSpPr>
            <a:spLocks noGrp="1"/>
          </p:cNvSpPr>
          <p:nvPr>
            <p:ph type="tbl" idx="1"/>
          </p:nvPr>
        </p:nvSpPr>
        <p:spPr>
          <a:xfrm>
            <a:off x="217489" y="1247775"/>
            <a:ext cx="8651875" cy="3621881"/>
          </a:xfrm>
        </p:spPr>
        <p:txBody>
          <a:bodyPr/>
          <a:lstStyle/>
          <a:p>
            <a:pPr lvl="0"/>
            <a:endParaRPr lang="en-MY" noProof="0"/>
          </a:p>
        </p:txBody>
      </p:sp>
    </p:spTree>
    <p:extLst>
      <p:ext uri="{BB962C8B-B14F-4D97-AF65-F5344CB8AC3E}">
        <p14:creationId xmlns:p14="http://schemas.microsoft.com/office/powerpoint/2010/main" val="316869261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55539D-7F82-D84C-95AB-595A89410EEF}" type="datetimeFigureOut">
              <a:rPr lang="en-US" smtClean="0"/>
              <a:t>4/3/2026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4259929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55539D-7F82-D84C-95AB-595A89410EEF}" type="datetimeFigureOut">
              <a:rPr lang="en-US" smtClean="0"/>
              <a:t>4/3/2026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205890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55539D-7F82-D84C-95AB-595A89410EEF}" type="datetimeFigureOut">
              <a:rPr lang="en-US" smtClean="0"/>
              <a:t>4/3/2026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4067206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55539D-7F82-D84C-95AB-595A89410EEF}" type="datetimeFigureOut">
              <a:rPr lang="en-US" smtClean="0"/>
              <a:t>4/3/2026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3001882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55539D-7F82-D84C-95AB-595A89410EEF}" type="datetimeFigureOut">
              <a:rPr lang="en-US" smtClean="0"/>
              <a:t>4/3/2026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65772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55539D-7F82-D84C-95AB-595A89410EEF}" type="datetimeFigureOut">
              <a:rPr lang="en-US" smtClean="0"/>
              <a:t>4/3/2026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1975761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255539D-7F82-D84C-95AB-595A89410EEF}" type="datetimeFigureOut">
              <a:rPr lang="en-US" smtClean="0"/>
              <a:t>4/3/2026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A0576F8-4F0C-FD4F-B2E1-A427388F89CF}" type="slidenum">
              <a:rPr lang="en-US" smtClean="0"/>
              <a:t>‹#›</a:t>
            </a:fld>
            <a:endParaRPr lang="en-US"/>
          </a:p>
        </p:txBody>
      </p:sp>
    </p:spTree>
    <p:extLst>
      <p:ext uri="{BB962C8B-B14F-4D97-AF65-F5344CB8AC3E}">
        <p14:creationId xmlns:p14="http://schemas.microsoft.com/office/powerpoint/2010/main" val="904261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9"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userDrawn="1"/>
        </p:nvSpPr>
        <p:spPr bwMode="auto">
          <a:xfrm>
            <a:off x="0" y="0"/>
            <a:ext cx="9144000" cy="702469"/>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685800" eaLnBrk="0" fontAlgn="base" hangingPunct="0">
              <a:lnSpc>
                <a:spcPct val="90000"/>
              </a:lnSpc>
              <a:spcBef>
                <a:spcPct val="30000"/>
              </a:spcBef>
              <a:spcAft>
                <a:spcPct val="0"/>
              </a:spcAft>
              <a:buClr>
                <a:srgbClr val="0065BD"/>
              </a:buClr>
              <a:buFont typeface="Webdings" charset="0"/>
              <a:buChar char=""/>
              <a:defRPr/>
            </a:pPr>
            <a:endParaRPr lang="en-GB" sz="1350">
              <a:solidFill>
                <a:srgbClr val="595959"/>
              </a:solidFill>
              <a:ea typeface="ＭＳ Ｐゴシック" charset="0"/>
              <a:cs typeface="Arial" charset="0"/>
            </a:endParaRPr>
          </a:p>
        </p:txBody>
      </p:sp>
      <p:sp>
        <p:nvSpPr>
          <p:cNvPr id="4" name="Date Placeholder 3"/>
          <p:cNvSpPr>
            <a:spLocks noGrp="1"/>
          </p:cNvSpPr>
          <p:nvPr>
            <p:ph type="dt" sz="half" idx="2"/>
          </p:nvPr>
        </p:nvSpPr>
        <p:spPr>
          <a:xfrm>
            <a:off x="8131175" y="4869656"/>
            <a:ext cx="793750" cy="157163"/>
          </a:xfrm>
          <a:prstGeom prst="rect">
            <a:avLst/>
          </a:prstGeom>
        </p:spPr>
        <p:txBody>
          <a:bodyPr vert="horz" wrap="square" lIns="91440" tIns="45720" rIns="91440" bIns="45720" numCol="1" anchor="ctr" anchorCtr="0" compatLnSpc="1">
            <a:prstTxWarp prst="textNoShape">
              <a:avLst/>
            </a:prstTxWarp>
          </a:bodyPr>
          <a:lstStyle>
            <a:lvl1pPr algn="r" eaLnBrk="1" hangingPunct="1">
              <a:lnSpc>
                <a:spcPct val="100000"/>
              </a:lnSpc>
              <a:spcBef>
                <a:spcPct val="0"/>
              </a:spcBef>
              <a:buClrTx/>
              <a:buFontTx/>
              <a:buNone/>
              <a:defRPr sz="525">
                <a:solidFill>
                  <a:srgbClr val="8D8D8D"/>
                </a:solidFill>
                <a:latin typeface="Arial" pitchFamily="34" charset="0"/>
                <a:cs typeface="Arial" pitchFamily="34" charset="0"/>
              </a:defRPr>
            </a:lvl1pPr>
          </a:lstStyle>
          <a:p>
            <a:pPr defTabSz="685800" fontAlgn="base">
              <a:spcAft>
                <a:spcPct val="0"/>
              </a:spcAft>
              <a:defRPr/>
            </a:pPr>
            <a:fld id="{3DAC5007-3588-4B9C-A013-40BFECBC9BD9}" type="datetimeFigureOut">
              <a:rPr lang="en-GB" smtClean="0">
                <a:ea typeface="ＭＳ Ｐゴシック" panose="020B0600070205080204" pitchFamily="34" charset="-128"/>
              </a:rPr>
              <a:pPr defTabSz="685800" fontAlgn="base">
                <a:spcAft>
                  <a:spcPct val="0"/>
                </a:spcAft>
                <a:defRPr/>
              </a:pPr>
              <a:t>03/04/2026</a:t>
            </a:fld>
            <a:endParaRPr lang="en-GB">
              <a:ea typeface="ＭＳ Ｐゴシック" panose="020B0600070205080204" pitchFamily="34" charset="-128"/>
            </a:endParaRPr>
          </a:p>
        </p:txBody>
      </p:sp>
      <p:sp>
        <p:nvSpPr>
          <p:cNvPr id="5" name="Footer Placeholder 4"/>
          <p:cNvSpPr>
            <a:spLocks noGrp="1"/>
          </p:cNvSpPr>
          <p:nvPr>
            <p:ph type="ftr" sz="quarter" idx="3"/>
          </p:nvPr>
        </p:nvSpPr>
        <p:spPr>
          <a:xfrm>
            <a:off x="1209675" y="4870847"/>
            <a:ext cx="6343650" cy="157163"/>
          </a:xfrm>
          <a:prstGeom prst="rect">
            <a:avLst/>
          </a:prstGeom>
        </p:spPr>
        <p:txBody>
          <a:bodyPr vert="horz" wrap="square" lIns="91440" tIns="45720" rIns="91440" bIns="45720" numCol="1" anchor="ctr" anchorCtr="0" compatLnSpc="1">
            <a:prstTxWarp prst="textNoShape">
              <a:avLst/>
            </a:prstTxWarp>
          </a:bodyPr>
          <a:lstStyle>
            <a:lvl1pPr algn="ctr" eaLnBrk="1" hangingPunct="1">
              <a:lnSpc>
                <a:spcPct val="100000"/>
              </a:lnSpc>
              <a:spcBef>
                <a:spcPct val="0"/>
              </a:spcBef>
              <a:buClrTx/>
              <a:buFontTx/>
              <a:buNone/>
              <a:defRPr sz="525">
                <a:solidFill>
                  <a:srgbClr val="8D8D8D"/>
                </a:solidFill>
                <a:latin typeface="Arial" charset="0"/>
                <a:ea typeface="+mn-ea"/>
                <a:cs typeface="Arial" charset="0"/>
              </a:defRPr>
            </a:lvl1pPr>
          </a:lstStyle>
          <a:p>
            <a:pPr defTabSz="685800" fontAlgn="base">
              <a:spcAft>
                <a:spcPct val="0"/>
              </a:spcAft>
              <a:defRPr/>
            </a:pPr>
            <a:endParaRPr lang="en-GB"/>
          </a:p>
        </p:txBody>
      </p:sp>
      <p:sp>
        <p:nvSpPr>
          <p:cNvPr id="6" name="Slide Number Placeholder 5"/>
          <p:cNvSpPr>
            <a:spLocks noGrp="1"/>
          </p:cNvSpPr>
          <p:nvPr>
            <p:ph type="sldNum" sz="quarter" idx="4"/>
          </p:nvPr>
        </p:nvSpPr>
        <p:spPr>
          <a:xfrm>
            <a:off x="220663" y="4870847"/>
            <a:ext cx="412750" cy="157163"/>
          </a:xfrm>
          <a:prstGeom prst="rect">
            <a:avLst/>
          </a:prstGeom>
        </p:spPr>
        <p:txBody>
          <a:bodyPr vert="horz" wrap="square" lIns="91440" tIns="45720" rIns="91440" bIns="45720" numCol="1" anchor="ctr" anchorCtr="0" compatLnSpc="1">
            <a:prstTxWarp prst="textNoShape">
              <a:avLst/>
            </a:prstTxWarp>
          </a:bodyPr>
          <a:lstStyle>
            <a:lvl1pPr eaLnBrk="1" hangingPunct="1">
              <a:lnSpc>
                <a:spcPct val="100000"/>
              </a:lnSpc>
              <a:spcBef>
                <a:spcPct val="0"/>
              </a:spcBef>
              <a:buClrTx/>
              <a:buFontTx/>
              <a:buNone/>
              <a:defRPr sz="525">
                <a:solidFill>
                  <a:srgbClr val="8D8D8D"/>
                </a:solidFill>
                <a:cs typeface="Arial" panose="020B0604020202020204" pitchFamily="34" charset="0"/>
              </a:defRPr>
            </a:lvl1pPr>
          </a:lstStyle>
          <a:p>
            <a:pPr defTabSz="685800" fontAlgn="base">
              <a:spcAft>
                <a:spcPct val="0"/>
              </a:spcAft>
            </a:pPr>
            <a:fld id="{CDBCBA6E-1E89-47FB-8E8C-9003B07BC802}" type="slidenum">
              <a:rPr lang="en-GB" altLang="en-US" smtClean="0">
                <a:ea typeface="ＭＳ Ｐゴシック" panose="020B0600070205080204" pitchFamily="34" charset="-128"/>
              </a:rPr>
              <a:pPr defTabSz="685800" fontAlgn="base">
                <a:spcAft>
                  <a:spcPct val="0"/>
                </a:spcAft>
              </a:pPr>
              <a:t>‹#›</a:t>
            </a:fld>
            <a:endParaRPr lang="en-GB" altLang="en-US">
              <a:ea typeface="ＭＳ Ｐゴシック" panose="020B0600070205080204" pitchFamily="34" charset="-128"/>
            </a:endParaRPr>
          </a:p>
        </p:txBody>
      </p:sp>
      <p:sp>
        <p:nvSpPr>
          <p:cNvPr id="1030" name="Text Placeholder 2"/>
          <p:cNvSpPr>
            <a:spLocks noGrp="1"/>
          </p:cNvSpPr>
          <p:nvPr>
            <p:ph type="body" idx="1"/>
          </p:nvPr>
        </p:nvSpPr>
        <p:spPr bwMode="auto">
          <a:xfrm>
            <a:off x="220664" y="1421606"/>
            <a:ext cx="8694737"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1031" name="Title Placeholder 19"/>
          <p:cNvSpPr>
            <a:spLocks noGrp="1"/>
          </p:cNvSpPr>
          <p:nvPr>
            <p:ph type="title"/>
          </p:nvPr>
        </p:nvSpPr>
        <p:spPr bwMode="auto">
          <a:xfrm>
            <a:off x="214313" y="706041"/>
            <a:ext cx="8710612" cy="584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grpSp>
        <p:nvGrpSpPr>
          <p:cNvPr id="1032" name="Group 11"/>
          <p:cNvGrpSpPr>
            <a:grpSpLocks noChangeAspect="1"/>
          </p:cNvGrpSpPr>
          <p:nvPr userDrawn="1"/>
        </p:nvGrpSpPr>
        <p:grpSpPr bwMode="auto">
          <a:xfrm>
            <a:off x="214313" y="195263"/>
            <a:ext cx="1981200" cy="316706"/>
            <a:chOff x="135" y="164"/>
            <a:chExt cx="1248" cy="266"/>
          </a:xfrm>
        </p:grpSpPr>
        <p:sp>
          <p:nvSpPr>
            <p:cNvPr id="1033" name="AutoShape 10"/>
            <p:cNvSpPr>
              <a:spLocks noChangeAspect="1" noChangeArrowheads="1" noTextEdit="1"/>
            </p:cNvSpPr>
            <p:nvPr userDrawn="1"/>
          </p:nvSpPr>
          <p:spPr bwMode="auto">
            <a:xfrm>
              <a:off x="135" y="164"/>
              <a:ext cx="1248"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nvGrpSpPr>
            <p:cNvPr id="1034" name="Group 212"/>
            <p:cNvGrpSpPr>
              <a:grpSpLocks/>
            </p:cNvGrpSpPr>
            <p:nvPr userDrawn="1"/>
          </p:nvGrpSpPr>
          <p:grpSpPr bwMode="auto">
            <a:xfrm>
              <a:off x="135" y="164"/>
              <a:ext cx="1248" cy="206"/>
              <a:chOff x="135" y="164"/>
              <a:chExt cx="1248" cy="206"/>
            </a:xfrm>
          </p:grpSpPr>
          <p:sp>
            <p:nvSpPr>
              <p:cNvPr id="1079" name="Freeform 12"/>
              <p:cNvSpPr>
                <a:spLocks/>
              </p:cNvSpPr>
              <p:nvPr userDrawn="1"/>
            </p:nvSpPr>
            <p:spPr bwMode="auto">
              <a:xfrm>
                <a:off x="135" y="164"/>
                <a:ext cx="178" cy="206"/>
              </a:xfrm>
              <a:custGeom>
                <a:avLst/>
                <a:gdLst>
                  <a:gd name="T0" fmla="*/ 0 w 534"/>
                  <a:gd name="T1" fmla="*/ 0 h 617"/>
                  <a:gd name="T2" fmla="*/ 0 w 534"/>
                  <a:gd name="T3" fmla="*/ 0 h 617"/>
                  <a:gd name="T4" fmla="*/ 0 w 534"/>
                  <a:gd name="T5" fmla="*/ 0 h 617"/>
                  <a:gd name="T6" fmla="*/ 0 w 534"/>
                  <a:gd name="T7" fmla="*/ 0 h 617"/>
                  <a:gd name="T8" fmla="*/ 0 w 534"/>
                  <a:gd name="T9" fmla="*/ 0 h 617"/>
                  <a:gd name="T10" fmla="*/ 0 w 534"/>
                  <a:gd name="T11" fmla="*/ 0 h 617"/>
                  <a:gd name="T12" fmla="*/ 0 w 534"/>
                  <a:gd name="T13" fmla="*/ 0 h 617"/>
                  <a:gd name="T14" fmla="*/ 0 w 534"/>
                  <a:gd name="T15" fmla="*/ 0 h 617"/>
                  <a:gd name="T16" fmla="*/ 0 w 534"/>
                  <a:gd name="T17" fmla="*/ 0 h 617"/>
                  <a:gd name="T18" fmla="*/ 0 w 534"/>
                  <a:gd name="T19" fmla="*/ 0 h 617"/>
                  <a:gd name="T20" fmla="*/ 0 w 534"/>
                  <a:gd name="T21" fmla="*/ 0 h 617"/>
                  <a:gd name="T22" fmla="*/ 0 w 534"/>
                  <a:gd name="T23" fmla="*/ 0 h 617"/>
                  <a:gd name="T24" fmla="*/ 0 w 534"/>
                  <a:gd name="T25" fmla="*/ 0 h 617"/>
                  <a:gd name="T26" fmla="*/ 0 w 534"/>
                  <a:gd name="T27" fmla="*/ 0 h 617"/>
                  <a:gd name="T28" fmla="*/ 0 w 534"/>
                  <a:gd name="T29" fmla="*/ 0 h 617"/>
                  <a:gd name="T30" fmla="*/ 0 w 534"/>
                  <a:gd name="T31" fmla="*/ 0 h 617"/>
                  <a:gd name="T32" fmla="*/ 0 w 534"/>
                  <a:gd name="T33" fmla="*/ 0 h 617"/>
                  <a:gd name="T34" fmla="*/ 0 w 534"/>
                  <a:gd name="T35" fmla="*/ 0 h 617"/>
                  <a:gd name="T36" fmla="*/ 0 w 534"/>
                  <a:gd name="T37" fmla="*/ 0 h 617"/>
                  <a:gd name="T38" fmla="*/ 0 w 534"/>
                  <a:gd name="T39" fmla="*/ 0 h 617"/>
                  <a:gd name="T40" fmla="*/ 0 w 534"/>
                  <a:gd name="T41" fmla="*/ 0 h 617"/>
                  <a:gd name="T42" fmla="*/ 0 w 534"/>
                  <a:gd name="T43" fmla="*/ 0 h 617"/>
                  <a:gd name="T44" fmla="*/ 0 w 534"/>
                  <a:gd name="T45" fmla="*/ 0 h 617"/>
                  <a:gd name="T46" fmla="*/ 0 w 534"/>
                  <a:gd name="T47" fmla="*/ 0 h 617"/>
                  <a:gd name="T48" fmla="*/ 0 w 534"/>
                  <a:gd name="T49" fmla="*/ 0 h 617"/>
                  <a:gd name="T50" fmla="*/ 0 w 534"/>
                  <a:gd name="T51" fmla="*/ 0 h 617"/>
                  <a:gd name="T52" fmla="*/ 0 w 534"/>
                  <a:gd name="T53" fmla="*/ 0 h 617"/>
                  <a:gd name="T54" fmla="*/ 0 w 534"/>
                  <a:gd name="T55" fmla="*/ 0 h 617"/>
                  <a:gd name="T56" fmla="*/ 0 w 534"/>
                  <a:gd name="T57" fmla="*/ 0 h 617"/>
                  <a:gd name="T58" fmla="*/ 0 w 534"/>
                  <a:gd name="T59" fmla="*/ 0 h 617"/>
                  <a:gd name="T60" fmla="*/ 0 w 534"/>
                  <a:gd name="T61" fmla="*/ 0 h 617"/>
                  <a:gd name="T62" fmla="*/ 0 w 534"/>
                  <a:gd name="T63" fmla="*/ 0 h 617"/>
                  <a:gd name="T64" fmla="*/ 0 w 534"/>
                  <a:gd name="T65" fmla="*/ 0 h 617"/>
                  <a:gd name="T66" fmla="*/ 0 w 534"/>
                  <a:gd name="T67" fmla="*/ 0 h 6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34" h="617">
                    <a:moveTo>
                      <a:pt x="124" y="3"/>
                    </a:moveTo>
                    <a:lnTo>
                      <a:pt x="411" y="3"/>
                    </a:lnTo>
                    <a:lnTo>
                      <a:pt x="424" y="3"/>
                    </a:lnTo>
                    <a:lnTo>
                      <a:pt x="452" y="3"/>
                    </a:lnTo>
                    <a:lnTo>
                      <a:pt x="522" y="0"/>
                    </a:lnTo>
                    <a:lnTo>
                      <a:pt x="534" y="0"/>
                    </a:lnTo>
                    <a:lnTo>
                      <a:pt x="532" y="29"/>
                    </a:lnTo>
                    <a:lnTo>
                      <a:pt x="532" y="48"/>
                    </a:lnTo>
                    <a:lnTo>
                      <a:pt x="532" y="87"/>
                    </a:lnTo>
                    <a:lnTo>
                      <a:pt x="532" y="123"/>
                    </a:lnTo>
                    <a:lnTo>
                      <a:pt x="532" y="133"/>
                    </a:lnTo>
                    <a:lnTo>
                      <a:pt x="532" y="326"/>
                    </a:lnTo>
                    <a:lnTo>
                      <a:pt x="532" y="350"/>
                    </a:lnTo>
                    <a:lnTo>
                      <a:pt x="530" y="372"/>
                    </a:lnTo>
                    <a:lnTo>
                      <a:pt x="528" y="391"/>
                    </a:lnTo>
                    <a:lnTo>
                      <a:pt x="525" y="409"/>
                    </a:lnTo>
                    <a:lnTo>
                      <a:pt x="520" y="426"/>
                    </a:lnTo>
                    <a:lnTo>
                      <a:pt x="515" y="442"/>
                    </a:lnTo>
                    <a:lnTo>
                      <a:pt x="508" y="456"/>
                    </a:lnTo>
                    <a:lnTo>
                      <a:pt x="499" y="469"/>
                    </a:lnTo>
                    <a:lnTo>
                      <a:pt x="490" y="482"/>
                    </a:lnTo>
                    <a:lnTo>
                      <a:pt x="478" y="495"/>
                    </a:lnTo>
                    <a:lnTo>
                      <a:pt x="464" y="507"/>
                    </a:lnTo>
                    <a:lnTo>
                      <a:pt x="449" y="518"/>
                    </a:lnTo>
                    <a:lnTo>
                      <a:pt x="430" y="531"/>
                    </a:lnTo>
                    <a:lnTo>
                      <a:pt x="411" y="543"/>
                    </a:lnTo>
                    <a:lnTo>
                      <a:pt x="389" y="554"/>
                    </a:lnTo>
                    <a:lnTo>
                      <a:pt x="364" y="567"/>
                    </a:lnTo>
                    <a:lnTo>
                      <a:pt x="280" y="609"/>
                    </a:lnTo>
                    <a:lnTo>
                      <a:pt x="274" y="613"/>
                    </a:lnTo>
                    <a:lnTo>
                      <a:pt x="266" y="617"/>
                    </a:lnTo>
                    <a:lnTo>
                      <a:pt x="259" y="613"/>
                    </a:lnTo>
                    <a:lnTo>
                      <a:pt x="252" y="609"/>
                    </a:lnTo>
                    <a:lnTo>
                      <a:pt x="209" y="588"/>
                    </a:lnTo>
                    <a:lnTo>
                      <a:pt x="170" y="570"/>
                    </a:lnTo>
                    <a:lnTo>
                      <a:pt x="127" y="547"/>
                    </a:lnTo>
                    <a:lnTo>
                      <a:pt x="108" y="535"/>
                    </a:lnTo>
                    <a:lnTo>
                      <a:pt x="91" y="525"/>
                    </a:lnTo>
                    <a:lnTo>
                      <a:pt x="75" y="513"/>
                    </a:lnTo>
                    <a:lnTo>
                      <a:pt x="61" y="501"/>
                    </a:lnTo>
                    <a:lnTo>
                      <a:pt x="49" y="488"/>
                    </a:lnTo>
                    <a:lnTo>
                      <a:pt x="39" y="475"/>
                    </a:lnTo>
                    <a:lnTo>
                      <a:pt x="30" y="462"/>
                    </a:lnTo>
                    <a:lnTo>
                      <a:pt x="22" y="447"/>
                    </a:lnTo>
                    <a:lnTo>
                      <a:pt x="16" y="431"/>
                    </a:lnTo>
                    <a:lnTo>
                      <a:pt x="12" y="413"/>
                    </a:lnTo>
                    <a:lnTo>
                      <a:pt x="8" y="395"/>
                    </a:lnTo>
                    <a:lnTo>
                      <a:pt x="5" y="374"/>
                    </a:lnTo>
                    <a:lnTo>
                      <a:pt x="4" y="351"/>
                    </a:lnTo>
                    <a:lnTo>
                      <a:pt x="3" y="326"/>
                    </a:lnTo>
                    <a:lnTo>
                      <a:pt x="3" y="133"/>
                    </a:lnTo>
                    <a:lnTo>
                      <a:pt x="3" y="123"/>
                    </a:lnTo>
                    <a:lnTo>
                      <a:pt x="3" y="87"/>
                    </a:lnTo>
                    <a:lnTo>
                      <a:pt x="3" y="48"/>
                    </a:lnTo>
                    <a:lnTo>
                      <a:pt x="1" y="22"/>
                    </a:lnTo>
                    <a:lnTo>
                      <a:pt x="0" y="0"/>
                    </a:lnTo>
                    <a:lnTo>
                      <a:pt x="12" y="0"/>
                    </a:lnTo>
                    <a:lnTo>
                      <a:pt x="82" y="3"/>
                    </a:lnTo>
                    <a:lnTo>
                      <a:pt x="110" y="3"/>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0" name="Freeform 13"/>
              <p:cNvSpPr>
                <a:spLocks/>
              </p:cNvSpPr>
              <p:nvPr userDrawn="1"/>
            </p:nvSpPr>
            <p:spPr bwMode="auto">
              <a:xfrm>
                <a:off x="139" y="168"/>
                <a:ext cx="170" cy="197"/>
              </a:xfrm>
              <a:custGeom>
                <a:avLst/>
                <a:gdLst>
                  <a:gd name="T0" fmla="*/ 0 w 508"/>
                  <a:gd name="T1" fmla="*/ 0 h 592"/>
                  <a:gd name="T2" fmla="*/ 0 w 508"/>
                  <a:gd name="T3" fmla="*/ 0 h 592"/>
                  <a:gd name="T4" fmla="*/ 0 w 508"/>
                  <a:gd name="T5" fmla="*/ 0 h 592"/>
                  <a:gd name="T6" fmla="*/ 0 w 508"/>
                  <a:gd name="T7" fmla="*/ 0 h 592"/>
                  <a:gd name="T8" fmla="*/ 0 w 508"/>
                  <a:gd name="T9" fmla="*/ 0 h 592"/>
                  <a:gd name="T10" fmla="*/ 0 w 508"/>
                  <a:gd name="T11" fmla="*/ 0 h 592"/>
                  <a:gd name="T12" fmla="*/ 0 w 508"/>
                  <a:gd name="T13" fmla="*/ 0 h 592"/>
                  <a:gd name="T14" fmla="*/ 0 w 508"/>
                  <a:gd name="T15" fmla="*/ 0 h 592"/>
                  <a:gd name="T16" fmla="*/ 0 w 508"/>
                  <a:gd name="T17" fmla="*/ 0 h 592"/>
                  <a:gd name="T18" fmla="*/ 0 w 508"/>
                  <a:gd name="T19" fmla="*/ 0 h 592"/>
                  <a:gd name="T20" fmla="*/ 0 w 508"/>
                  <a:gd name="T21" fmla="*/ 0 h 592"/>
                  <a:gd name="T22" fmla="*/ 0 w 508"/>
                  <a:gd name="T23" fmla="*/ 0 h 592"/>
                  <a:gd name="T24" fmla="*/ 0 w 508"/>
                  <a:gd name="T25" fmla="*/ 0 h 592"/>
                  <a:gd name="T26" fmla="*/ 0 w 508"/>
                  <a:gd name="T27" fmla="*/ 0 h 592"/>
                  <a:gd name="T28" fmla="*/ 0 w 508"/>
                  <a:gd name="T29" fmla="*/ 0 h 592"/>
                  <a:gd name="T30" fmla="*/ 0 w 508"/>
                  <a:gd name="T31" fmla="*/ 0 h 592"/>
                  <a:gd name="T32" fmla="*/ 0 w 508"/>
                  <a:gd name="T33" fmla="*/ 0 h 592"/>
                  <a:gd name="T34" fmla="*/ 0 w 508"/>
                  <a:gd name="T35" fmla="*/ 0 h 592"/>
                  <a:gd name="T36" fmla="*/ 0 w 508"/>
                  <a:gd name="T37" fmla="*/ 0 h 592"/>
                  <a:gd name="T38" fmla="*/ 0 w 508"/>
                  <a:gd name="T39" fmla="*/ 0 h 592"/>
                  <a:gd name="T40" fmla="*/ 0 w 508"/>
                  <a:gd name="T41" fmla="*/ 0 h 592"/>
                  <a:gd name="T42" fmla="*/ 0 w 508"/>
                  <a:gd name="T43" fmla="*/ 0 h 592"/>
                  <a:gd name="T44" fmla="*/ 0 w 508"/>
                  <a:gd name="T45" fmla="*/ 0 h 592"/>
                  <a:gd name="T46" fmla="*/ 0 w 508"/>
                  <a:gd name="T47" fmla="*/ 0 h 592"/>
                  <a:gd name="T48" fmla="*/ 0 w 508"/>
                  <a:gd name="T49" fmla="*/ 0 h 592"/>
                  <a:gd name="T50" fmla="*/ 0 w 508"/>
                  <a:gd name="T51" fmla="*/ 0 h 592"/>
                  <a:gd name="T52" fmla="*/ 0 w 508"/>
                  <a:gd name="T53" fmla="*/ 0 h 592"/>
                  <a:gd name="T54" fmla="*/ 0 w 508"/>
                  <a:gd name="T55" fmla="*/ 0 h 592"/>
                  <a:gd name="T56" fmla="*/ 0 w 508"/>
                  <a:gd name="T57" fmla="*/ 0 h 592"/>
                  <a:gd name="T58" fmla="*/ 0 w 508"/>
                  <a:gd name="T59" fmla="*/ 0 h 592"/>
                  <a:gd name="T60" fmla="*/ 0 w 508"/>
                  <a:gd name="T61" fmla="*/ 0 h 592"/>
                  <a:gd name="T62" fmla="*/ 0 w 508"/>
                  <a:gd name="T63" fmla="*/ 0 h 592"/>
                  <a:gd name="T64" fmla="*/ 0 w 508"/>
                  <a:gd name="T65" fmla="*/ 0 h 592"/>
                  <a:gd name="T66" fmla="*/ 0 w 508"/>
                  <a:gd name="T67" fmla="*/ 0 h 592"/>
                  <a:gd name="T68" fmla="*/ 0 w 508"/>
                  <a:gd name="T69" fmla="*/ 0 h 592"/>
                  <a:gd name="T70" fmla="*/ 0 w 508"/>
                  <a:gd name="T71" fmla="*/ 0 h 592"/>
                  <a:gd name="T72" fmla="*/ 0 w 508"/>
                  <a:gd name="T73" fmla="*/ 0 h 592"/>
                  <a:gd name="T74" fmla="*/ 0 w 508"/>
                  <a:gd name="T75" fmla="*/ 0 h 5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8" h="592">
                    <a:moveTo>
                      <a:pt x="253" y="592"/>
                    </a:moveTo>
                    <a:lnTo>
                      <a:pt x="307" y="566"/>
                    </a:lnTo>
                    <a:lnTo>
                      <a:pt x="309" y="564"/>
                    </a:lnTo>
                    <a:lnTo>
                      <a:pt x="309" y="563"/>
                    </a:lnTo>
                    <a:lnTo>
                      <a:pt x="309" y="313"/>
                    </a:lnTo>
                    <a:lnTo>
                      <a:pt x="309" y="312"/>
                    </a:lnTo>
                    <a:lnTo>
                      <a:pt x="310" y="312"/>
                    </a:lnTo>
                    <a:lnTo>
                      <a:pt x="507" y="312"/>
                    </a:lnTo>
                    <a:lnTo>
                      <a:pt x="508" y="312"/>
                    </a:lnTo>
                    <a:lnTo>
                      <a:pt x="508" y="311"/>
                    </a:lnTo>
                    <a:lnTo>
                      <a:pt x="508" y="204"/>
                    </a:lnTo>
                    <a:lnTo>
                      <a:pt x="508" y="202"/>
                    </a:lnTo>
                    <a:lnTo>
                      <a:pt x="507" y="203"/>
                    </a:lnTo>
                    <a:lnTo>
                      <a:pt x="310" y="203"/>
                    </a:lnTo>
                    <a:lnTo>
                      <a:pt x="309" y="203"/>
                    </a:lnTo>
                    <a:lnTo>
                      <a:pt x="309" y="202"/>
                    </a:lnTo>
                    <a:lnTo>
                      <a:pt x="309" y="2"/>
                    </a:lnTo>
                    <a:lnTo>
                      <a:pt x="309" y="0"/>
                    </a:lnTo>
                    <a:lnTo>
                      <a:pt x="307" y="1"/>
                    </a:lnTo>
                    <a:lnTo>
                      <a:pt x="200" y="1"/>
                    </a:lnTo>
                    <a:lnTo>
                      <a:pt x="197" y="0"/>
                    </a:lnTo>
                    <a:lnTo>
                      <a:pt x="198" y="2"/>
                    </a:lnTo>
                    <a:lnTo>
                      <a:pt x="198" y="202"/>
                    </a:lnTo>
                    <a:lnTo>
                      <a:pt x="198" y="203"/>
                    </a:lnTo>
                    <a:lnTo>
                      <a:pt x="197" y="203"/>
                    </a:lnTo>
                    <a:lnTo>
                      <a:pt x="1" y="203"/>
                    </a:lnTo>
                    <a:lnTo>
                      <a:pt x="0" y="202"/>
                    </a:lnTo>
                    <a:lnTo>
                      <a:pt x="0" y="204"/>
                    </a:lnTo>
                    <a:lnTo>
                      <a:pt x="0" y="311"/>
                    </a:lnTo>
                    <a:lnTo>
                      <a:pt x="0" y="312"/>
                    </a:lnTo>
                    <a:lnTo>
                      <a:pt x="1" y="312"/>
                    </a:lnTo>
                    <a:lnTo>
                      <a:pt x="197" y="312"/>
                    </a:lnTo>
                    <a:lnTo>
                      <a:pt x="198" y="312"/>
                    </a:lnTo>
                    <a:lnTo>
                      <a:pt x="198" y="313"/>
                    </a:lnTo>
                    <a:lnTo>
                      <a:pt x="198" y="563"/>
                    </a:lnTo>
                    <a:lnTo>
                      <a:pt x="197" y="566"/>
                    </a:lnTo>
                    <a:lnTo>
                      <a:pt x="198" y="566"/>
                    </a:lnTo>
                    <a:lnTo>
                      <a:pt x="253" y="5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1" name="Freeform 14"/>
              <p:cNvSpPr>
                <a:spLocks/>
              </p:cNvSpPr>
              <p:nvPr userDrawn="1"/>
            </p:nvSpPr>
            <p:spPr bwMode="auto">
              <a:xfrm>
                <a:off x="139" y="168"/>
                <a:ext cx="66" cy="68"/>
              </a:xfrm>
              <a:custGeom>
                <a:avLst/>
                <a:gdLst>
                  <a:gd name="T0" fmla="*/ 0 w 198"/>
                  <a:gd name="T1" fmla="*/ 0 h 203"/>
                  <a:gd name="T2" fmla="*/ 0 w 198"/>
                  <a:gd name="T3" fmla="*/ 0 h 203"/>
                  <a:gd name="T4" fmla="*/ 0 w 198"/>
                  <a:gd name="T5" fmla="*/ 0 h 203"/>
                  <a:gd name="T6" fmla="*/ 0 w 198"/>
                  <a:gd name="T7" fmla="*/ 0 h 203"/>
                  <a:gd name="T8" fmla="*/ 0 w 198"/>
                  <a:gd name="T9" fmla="*/ 0 h 203"/>
                  <a:gd name="T10" fmla="*/ 0 w 198"/>
                  <a:gd name="T11" fmla="*/ 0 h 203"/>
                  <a:gd name="T12" fmla="*/ 0 w 198"/>
                  <a:gd name="T13" fmla="*/ 0 h 203"/>
                  <a:gd name="T14" fmla="*/ 0 w 198"/>
                  <a:gd name="T15" fmla="*/ 0 h 203"/>
                  <a:gd name="T16" fmla="*/ 0 w 198"/>
                  <a:gd name="T17" fmla="*/ 0 h 203"/>
                  <a:gd name="T18" fmla="*/ 0 w 198"/>
                  <a:gd name="T19" fmla="*/ 0 h 203"/>
                  <a:gd name="T20" fmla="*/ 0 w 198"/>
                  <a:gd name="T21" fmla="*/ 0 h 203"/>
                  <a:gd name="T22" fmla="*/ 0 w 198"/>
                  <a:gd name="T23" fmla="*/ 0 h 203"/>
                  <a:gd name="T24" fmla="*/ 0 w 198"/>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8" h="203">
                    <a:moveTo>
                      <a:pt x="1" y="1"/>
                    </a:moveTo>
                    <a:lnTo>
                      <a:pt x="0" y="0"/>
                    </a:lnTo>
                    <a:lnTo>
                      <a:pt x="0" y="2"/>
                    </a:lnTo>
                    <a:lnTo>
                      <a:pt x="0" y="202"/>
                    </a:lnTo>
                    <a:lnTo>
                      <a:pt x="0" y="203"/>
                    </a:lnTo>
                    <a:lnTo>
                      <a:pt x="1" y="203"/>
                    </a:lnTo>
                    <a:lnTo>
                      <a:pt x="197" y="203"/>
                    </a:lnTo>
                    <a:lnTo>
                      <a:pt x="198" y="203"/>
                    </a:lnTo>
                    <a:lnTo>
                      <a:pt x="198" y="202"/>
                    </a:lnTo>
                    <a:lnTo>
                      <a:pt x="198" y="2"/>
                    </a:lnTo>
                    <a:lnTo>
                      <a:pt x="198" y="0"/>
                    </a:lnTo>
                    <a:lnTo>
                      <a:pt x="197" y="1"/>
                    </a:lnTo>
                    <a:lnTo>
                      <a:pt x="1" y="1"/>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2" name="Freeform 15"/>
              <p:cNvSpPr>
                <a:spLocks/>
              </p:cNvSpPr>
              <p:nvPr userDrawn="1"/>
            </p:nvSpPr>
            <p:spPr bwMode="auto">
              <a:xfrm>
                <a:off x="242" y="168"/>
                <a:ext cx="67" cy="68"/>
              </a:xfrm>
              <a:custGeom>
                <a:avLst/>
                <a:gdLst>
                  <a:gd name="T0" fmla="*/ 0 w 199"/>
                  <a:gd name="T1" fmla="*/ 0 h 203"/>
                  <a:gd name="T2" fmla="*/ 0 w 199"/>
                  <a:gd name="T3" fmla="*/ 0 h 203"/>
                  <a:gd name="T4" fmla="*/ 0 w 199"/>
                  <a:gd name="T5" fmla="*/ 0 h 203"/>
                  <a:gd name="T6" fmla="*/ 0 w 199"/>
                  <a:gd name="T7" fmla="*/ 0 h 203"/>
                  <a:gd name="T8" fmla="*/ 0 w 199"/>
                  <a:gd name="T9" fmla="*/ 0 h 203"/>
                  <a:gd name="T10" fmla="*/ 0 w 199"/>
                  <a:gd name="T11" fmla="*/ 0 h 203"/>
                  <a:gd name="T12" fmla="*/ 0 w 199"/>
                  <a:gd name="T13" fmla="*/ 0 h 203"/>
                  <a:gd name="T14" fmla="*/ 0 w 199"/>
                  <a:gd name="T15" fmla="*/ 0 h 203"/>
                  <a:gd name="T16" fmla="*/ 0 w 199"/>
                  <a:gd name="T17" fmla="*/ 0 h 203"/>
                  <a:gd name="T18" fmla="*/ 0 w 199"/>
                  <a:gd name="T19" fmla="*/ 0 h 203"/>
                  <a:gd name="T20" fmla="*/ 0 w 199"/>
                  <a:gd name="T21" fmla="*/ 0 h 203"/>
                  <a:gd name="T22" fmla="*/ 0 w 199"/>
                  <a:gd name="T23" fmla="*/ 0 h 203"/>
                  <a:gd name="T24" fmla="*/ 0 w 199"/>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03">
                    <a:moveTo>
                      <a:pt x="2" y="1"/>
                    </a:moveTo>
                    <a:lnTo>
                      <a:pt x="0" y="0"/>
                    </a:lnTo>
                    <a:lnTo>
                      <a:pt x="0" y="2"/>
                    </a:lnTo>
                    <a:lnTo>
                      <a:pt x="0" y="202"/>
                    </a:lnTo>
                    <a:lnTo>
                      <a:pt x="0" y="203"/>
                    </a:lnTo>
                    <a:lnTo>
                      <a:pt x="1" y="203"/>
                    </a:lnTo>
                    <a:lnTo>
                      <a:pt x="198" y="203"/>
                    </a:lnTo>
                    <a:lnTo>
                      <a:pt x="199" y="203"/>
                    </a:lnTo>
                    <a:lnTo>
                      <a:pt x="199" y="202"/>
                    </a:lnTo>
                    <a:lnTo>
                      <a:pt x="199" y="2"/>
                    </a:lnTo>
                    <a:lnTo>
                      <a:pt x="199" y="0"/>
                    </a:lnTo>
                    <a:lnTo>
                      <a:pt x="198" y="1"/>
                    </a:lnTo>
                    <a:lnTo>
                      <a:pt x="2" y="1"/>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3" name="Freeform 16"/>
              <p:cNvSpPr>
                <a:spLocks/>
              </p:cNvSpPr>
              <p:nvPr userDrawn="1"/>
            </p:nvSpPr>
            <p:spPr bwMode="auto">
              <a:xfrm>
                <a:off x="139" y="272"/>
                <a:ext cx="66" cy="85"/>
              </a:xfrm>
              <a:custGeom>
                <a:avLst/>
                <a:gdLst>
                  <a:gd name="T0" fmla="*/ 0 w 198"/>
                  <a:gd name="T1" fmla="*/ 0 h 254"/>
                  <a:gd name="T2" fmla="*/ 0 w 198"/>
                  <a:gd name="T3" fmla="*/ 0 h 254"/>
                  <a:gd name="T4" fmla="*/ 0 w 198"/>
                  <a:gd name="T5" fmla="*/ 0 h 254"/>
                  <a:gd name="T6" fmla="*/ 0 w 198"/>
                  <a:gd name="T7" fmla="*/ 0 h 254"/>
                  <a:gd name="T8" fmla="*/ 0 w 198"/>
                  <a:gd name="T9" fmla="*/ 0 h 254"/>
                  <a:gd name="T10" fmla="*/ 0 w 198"/>
                  <a:gd name="T11" fmla="*/ 0 h 254"/>
                  <a:gd name="T12" fmla="*/ 0 w 198"/>
                  <a:gd name="T13" fmla="*/ 0 h 254"/>
                  <a:gd name="T14" fmla="*/ 0 w 198"/>
                  <a:gd name="T15" fmla="*/ 0 h 254"/>
                  <a:gd name="T16" fmla="*/ 0 w 198"/>
                  <a:gd name="T17" fmla="*/ 0 h 254"/>
                  <a:gd name="T18" fmla="*/ 0 w 198"/>
                  <a:gd name="T19" fmla="*/ 0 h 254"/>
                  <a:gd name="T20" fmla="*/ 0 w 198"/>
                  <a:gd name="T21" fmla="*/ 0 h 254"/>
                  <a:gd name="T22" fmla="*/ 0 w 198"/>
                  <a:gd name="T23" fmla="*/ 0 h 254"/>
                  <a:gd name="T24" fmla="*/ 0 w 198"/>
                  <a:gd name="T25" fmla="*/ 0 h 254"/>
                  <a:gd name="T26" fmla="*/ 0 w 198"/>
                  <a:gd name="T27" fmla="*/ 0 h 254"/>
                  <a:gd name="T28" fmla="*/ 0 w 198"/>
                  <a:gd name="T29" fmla="*/ 0 h 254"/>
                  <a:gd name="T30" fmla="*/ 0 w 198"/>
                  <a:gd name="T31" fmla="*/ 0 h 254"/>
                  <a:gd name="T32" fmla="*/ 0 w 198"/>
                  <a:gd name="T33" fmla="*/ 0 h 254"/>
                  <a:gd name="T34" fmla="*/ 0 w 198"/>
                  <a:gd name="T35" fmla="*/ 0 h 254"/>
                  <a:gd name="T36" fmla="*/ 0 w 198"/>
                  <a:gd name="T37" fmla="*/ 0 h 254"/>
                  <a:gd name="T38" fmla="*/ 0 w 198"/>
                  <a:gd name="T39" fmla="*/ 0 h 254"/>
                  <a:gd name="T40" fmla="*/ 0 w 198"/>
                  <a:gd name="T41" fmla="*/ 0 h 254"/>
                  <a:gd name="T42" fmla="*/ 0 w 198"/>
                  <a:gd name="T43" fmla="*/ 0 h 254"/>
                  <a:gd name="T44" fmla="*/ 0 w 198"/>
                  <a:gd name="T45" fmla="*/ 0 h 254"/>
                  <a:gd name="T46" fmla="*/ 0 w 198"/>
                  <a:gd name="T47" fmla="*/ 0 h 254"/>
                  <a:gd name="T48" fmla="*/ 0 w 198"/>
                  <a:gd name="T49" fmla="*/ 0 h 254"/>
                  <a:gd name="T50" fmla="*/ 0 w 198"/>
                  <a:gd name="T51" fmla="*/ 0 h 254"/>
                  <a:gd name="T52" fmla="*/ 0 w 198"/>
                  <a:gd name="T53" fmla="*/ 0 h 254"/>
                  <a:gd name="T54" fmla="*/ 0 w 198"/>
                  <a:gd name="T55" fmla="*/ 0 h 254"/>
                  <a:gd name="T56" fmla="*/ 0 w 198"/>
                  <a:gd name="T57" fmla="*/ 0 h 2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8" h="254">
                    <a:moveTo>
                      <a:pt x="197" y="0"/>
                    </a:moveTo>
                    <a:lnTo>
                      <a:pt x="0" y="0"/>
                    </a:lnTo>
                    <a:lnTo>
                      <a:pt x="0" y="1"/>
                    </a:lnTo>
                    <a:lnTo>
                      <a:pt x="0" y="13"/>
                    </a:lnTo>
                    <a:lnTo>
                      <a:pt x="0" y="32"/>
                    </a:lnTo>
                    <a:lnTo>
                      <a:pt x="1" y="52"/>
                    </a:lnTo>
                    <a:lnTo>
                      <a:pt x="4" y="69"/>
                    </a:lnTo>
                    <a:lnTo>
                      <a:pt x="8" y="85"/>
                    </a:lnTo>
                    <a:lnTo>
                      <a:pt x="12" y="101"/>
                    </a:lnTo>
                    <a:lnTo>
                      <a:pt x="17" y="115"/>
                    </a:lnTo>
                    <a:lnTo>
                      <a:pt x="25" y="129"/>
                    </a:lnTo>
                    <a:lnTo>
                      <a:pt x="32" y="142"/>
                    </a:lnTo>
                    <a:lnTo>
                      <a:pt x="41" y="154"/>
                    </a:lnTo>
                    <a:lnTo>
                      <a:pt x="52" y="166"/>
                    </a:lnTo>
                    <a:lnTo>
                      <a:pt x="65" y="177"/>
                    </a:lnTo>
                    <a:lnTo>
                      <a:pt x="78" y="189"/>
                    </a:lnTo>
                    <a:lnTo>
                      <a:pt x="93" y="199"/>
                    </a:lnTo>
                    <a:lnTo>
                      <a:pt x="110" y="210"/>
                    </a:lnTo>
                    <a:lnTo>
                      <a:pt x="128" y="220"/>
                    </a:lnTo>
                    <a:lnTo>
                      <a:pt x="149" y="230"/>
                    </a:lnTo>
                    <a:lnTo>
                      <a:pt x="185" y="247"/>
                    </a:lnTo>
                    <a:lnTo>
                      <a:pt x="197" y="252"/>
                    </a:lnTo>
                    <a:lnTo>
                      <a:pt x="198" y="254"/>
                    </a:lnTo>
                    <a:lnTo>
                      <a:pt x="198" y="252"/>
                    </a:lnTo>
                    <a:lnTo>
                      <a:pt x="198" y="1"/>
                    </a:lnTo>
                    <a:lnTo>
                      <a:pt x="198" y="0"/>
                    </a:lnTo>
                    <a:lnTo>
                      <a:pt x="197" y="0"/>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4" name="Freeform 17"/>
              <p:cNvSpPr>
                <a:spLocks/>
              </p:cNvSpPr>
              <p:nvPr userDrawn="1"/>
            </p:nvSpPr>
            <p:spPr bwMode="auto">
              <a:xfrm>
                <a:off x="242" y="272"/>
                <a:ext cx="67" cy="85"/>
              </a:xfrm>
              <a:custGeom>
                <a:avLst/>
                <a:gdLst>
                  <a:gd name="T0" fmla="*/ 0 w 199"/>
                  <a:gd name="T1" fmla="*/ 0 h 254"/>
                  <a:gd name="T2" fmla="*/ 0 w 199"/>
                  <a:gd name="T3" fmla="*/ 0 h 254"/>
                  <a:gd name="T4" fmla="*/ 0 w 199"/>
                  <a:gd name="T5" fmla="*/ 0 h 254"/>
                  <a:gd name="T6" fmla="*/ 0 w 199"/>
                  <a:gd name="T7" fmla="*/ 0 h 254"/>
                  <a:gd name="T8" fmla="*/ 0 w 199"/>
                  <a:gd name="T9" fmla="*/ 0 h 254"/>
                  <a:gd name="T10" fmla="*/ 0 w 199"/>
                  <a:gd name="T11" fmla="*/ 0 h 254"/>
                  <a:gd name="T12" fmla="*/ 0 w 199"/>
                  <a:gd name="T13" fmla="*/ 0 h 254"/>
                  <a:gd name="T14" fmla="*/ 0 w 199"/>
                  <a:gd name="T15" fmla="*/ 0 h 254"/>
                  <a:gd name="T16" fmla="*/ 0 w 199"/>
                  <a:gd name="T17" fmla="*/ 0 h 254"/>
                  <a:gd name="T18" fmla="*/ 0 w 199"/>
                  <a:gd name="T19" fmla="*/ 0 h 254"/>
                  <a:gd name="T20" fmla="*/ 0 w 199"/>
                  <a:gd name="T21" fmla="*/ 0 h 254"/>
                  <a:gd name="T22" fmla="*/ 0 w 199"/>
                  <a:gd name="T23" fmla="*/ 0 h 254"/>
                  <a:gd name="T24" fmla="*/ 0 w 199"/>
                  <a:gd name="T25" fmla="*/ 0 h 254"/>
                  <a:gd name="T26" fmla="*/ 0 w 199"/>
                  <a:gd name="T27" fmla="*/ 0 h 254"/>
                  <a:gd name="T28" fmla="*/ 0 w 199"/>
                  <a:gd name="T29" fmla="*/ 0 h 254"/>
                  <a:gd name="T30" fmla="*/ 0 w 199"/>
                  <a:gd name="T31" fmla="*/ 0 h 254"/>
                  <a:gd name="T32" fmla="*/ 0 w 199"/>
                  <a:gd name="T33" fmla="*/ 0 h 254"/>
                  <a:gd name="T34" fmla="*/ 0 w 199"/>
                  <a:gd name="T35" fmla="*/ 0 h 254"/>
                  <a:gd name="T36" fmla="*/ 0 w 199"/>
                  <a:gd name="T37" fmla="*/ 0 h 254"/>
                  <a:gd name="T38" fmla="*/ 0 w 199"/>
                  <a:gd name="T39" fmla="*/ 0 h 254"/>
                  <a:gd name="T40" fmla="*/ 0 w 199"/>
                  <a:gd name="T41" fmla="*/ 0 h 254"/>
                  <a:gd name="T42" fmla="*/ 0 w 199"/>
                  <a:gd name="T43" fmla="*/ 0 h 254"/>
                  <a:gd name="T44" fmla="*/ 0 w 199"/>
                  <a:gd name="T45" fmla="*/ 0 h 254"/>
                  <a:gd name="T46" fmla="*/ 0 w 199"/>
                  <a:gd name="T47" fmla="*/ 0 h 254"/>
                  <a:gd name="T48" fmla="*/ 0 w 199"/>
                  <a:gd name="T49" fmla="*/ 0 h 254"/>
                  <a:gd name="T50" fmla="*/ 0 w 199"/>
                  <a:gd name="T51" fmla="*/ 0 h 254"/>
                  <a:gd name="T52" fmla="*/ 0 w 199"/>
                  <a:gd name="T53" fmla="*/ 0 h 2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99" h="254">
                    <a:moveTo>
                      <a:pt x="1" y="0"/>
                    </a:moveTo>
                    <a:lnTo>
                      <a:pt x="0" y="0"/>
                    </a:lnTo>
                    <a:lnTo>
                      <a:pt x="0" y="1"/>
                    </a:lnTo>
                    <a:lnTo>
                      <a:pt x="0" y="251"/>
                    </a:lnTo>
                    <a:lnTo>
                      <a:pt x="0" y="254"/>
                    </a:lnTo>
                    <a:lnTo>
                      <a:pt x="1" y="252"/>
                    </a:lnTo>
                    <a:lnTo>
                      <a:pt x="11" y="247"/>
                    </a:lnTo>
                    <a:lnTo>
                      <a:pt x="64" y="221"/>
                    </a:lnTo>
                    <a:lnTo>
                      <a:pt x="86" y="208"/>
                    </a:lnTo>
                    <a:lnTo>
                      <a:pt x="106" y="197"/>
                    </a:lnTo>
                    <a:lnTo>
                      <a:pt x="123" y="185"/>
                    </a:lnTo>
                    <a:lnTo>
                      <a:pt x="138" y="172"/>
                    </a:lnTo>
                    <a:lnTo>
                      <a:pt x="151" y="161"/>
                    </a:lnTo>
                    <a:lnTo>
                      <a:pt x="163" y="148"/>
                    </a:lnTo>
                    <a:lnTo>
                      <a:pt x="172" y="135"/>
                    </a:lnTo>
                    <a:lnTo>
                      <a:pt x="180" y="120"/>
                    </a:lnTo>
                    <a:lnTo>
                      <a:pt x="186" y="106"/>
                    </a:lnTo>
                    <a:lnTo>
                      <a:pt x="191" y="91"/>
                    </a:lnTo>
                    <a:lnTo>
                      <a:pt x="195" y="72"/>
                    </a:lnTo>
                    <a:lnTo>
                      <a:pt x="198" y="54"/>
                    </a:lnTo>
                    <a:lnTo>
                      <a:pt x="199" y="35"/>
                    </a:lnTo>
                    <a:lnTo>
                      <a:pt x="199" y="14"/>
                    </a:lnTo>
                    <a:lnTo>
                      <a:pt x="199" y="1"/>
                    </a:lnTo>
                    <a:lnTo>
                      <a:pt x="199" y="0"/>
                    </a:lnTo>
                    <a:lnTo>
                      <a:pt x="198" y="0"/>
                    </a:lnTo>
                    <a:lnTo>
                      <a:pt x="1" y="0"/>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5" name="Freeform 18"/>
              <p:cNvSpPr>
                <a:spLocks/>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6" name="Freeform 19"/>
              <p:cNvSpPr>
                <a:spLocks/>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7" name="Freeform 20"/>
              <p:cNvSpPr>
                <a:spLocks/>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8" name="Freeform 21"/>
              <p:cNvSpPr>
                <a:spLocks/>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9" name="Freeform 22"/>
              <p:cNvSpPr>
                <a:spLocks/>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0" name="Freeform 23"/>
              <p:cNvSpPr>
                <a:spLocks/>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1" name="Freeform 24"/>
              <p:cNvSpPr>
                <a:spLocks/>
              </p:cNvSpPr>
              <p:nvPr userDrawn="1"/>
            </p:nvSpPr>
            <p:spPr bwMode="auto">
              <a:xfrm>
                <a:off x="178" y="252"/>
                <a:ext cx="9" cy="17"/>
              </a:xfrm>
              <a:custGeom>
                <a:avLst/>
                <a:gdLst>
                  <a:gd name="T0" fmla="*/ 0 w 28"/>
                  <a:gd name="T1" fmla="*/ 0 h 53"/>
                  <a:gd name="T2" fmla="*/ 0 w 28"/>
                  <a:gd name="T3" fmla="*/ 0 h 53"/>
                  <a:gd name="T4" fmla="*/ 0 w 28"/>
                  <a:gd name="T5" fmla="*/ 0 h 53"/>
                  <a:gd name="T6" fmla="*/ 0 w 28"/>
                  <a:gd name="T7" fmla="*/ 0 h 53"/>
                  <a:gd name="T8" fmla="*/ 0 w 28"/>
                  <a:gd name="T9" fmla="*/ 0 h 53"/>
                  <a:gd name="T10" fmla="*/ 0 w 28"/>
                  <a:gd name="T11" fmla="*/ 0 h 53"/>
                  <a:gd name="T12" fmla="*/ 0 w 28"/>
                  <a:gd name="T13" fmla="*/ 0 h 53"/>
                  <a:gd name="T14" fmla="*/ 0 w 28"/>
                  <a:gd name="T15" fmla="*/ 0 h 53"/>
                  <a:gd name="T16" fmla="*/ 0 w 28"/>
                  <a:gd name="T17" fmla="*/ 0 h 53"/>
                  <a:gd name="T18" fmla="*/ 0 w 28"/>
                  <a:gd name="T19" fmla="*/ 0 h 53"/>
                  <a:gd name="T20" fmla="*/ 0 w 28"/>
                  <a:gd name="T21" fmla="*/ 0 h 53"/>
                  <a:gd name="T22" fmla="*/ 0 w 28"/>
                  <a:gd name="T23" fmla="*/ 0 h 53"/>
                  <a:gd name="T24" fmla="*/ 0 w 28"/>
                  <a:gd name="T25" fmla="*/ 0 h 53"/>
                  <a:gd name="T26" fmla="*/ 0 w 28"/>
                  <a:gd name="T27" fmla="*/ 0 h 53"/>
                  <a:gd name="T28" fmla="*/ 0 w 28"/>
                  <a:gd name="T29" fmla="*/ 0 h 53"/>
                  <a:gd name="T30" fmla="*/ 0 w 28"/>
                  <a:gd name="T31" fmla="*/ 0 h 53"/>
                  <a:gd name="T32" fmla="*/ 0 w 28"/>
                  <a:gd name="T33" fmla="*/ 0 h 53"/>
                  <a:gd name="T34" fmla="*/ 0 w 28"/>
                  <a:gd name="T35" fmla="*/ 0 h 53"/>
                  <a:gd name="T36" fmla="*/ 0 w 28"/>
                  <a:gd name="T37" fmla="*/ 0 h 53"/>
                  <a:gd name="T38" fmla="*/ 0 w 28"/>
                  <a:gd name="T39" fmla="*/ 0 h 53"/>
                  <a:gd name="T40" fmla="*/ 0 w 28"/>
                  <a:gd name="T41" fmla="*/ 0 h 53"/>
                  <a:gd name="T42" fmla="*/ 0 w 28"/>
                  <a:gd name="T43" fmla="*/ 0 h 53"/>
                  <a:gd name="T44" fmla="*/ 0 w 28"/>
                  <a:gd name="T45" fmla="*/ 0 h 53"/>
                  <a:gd name="T46" fmla="*/ 0 w 28"/>
                  <a:gd name="T47" fmla="*/ 0 h 53"/>
                  <a:gd name="T48" fmla="*/ 0 w 28"/>
                  <a:gd name="T49" fmla="*/ 0 h 53"/>
                  <a:gd name="T50" fmla="*/ 0 w 28"/>
                  <a:gd name="T51" fmla="*/ 0 h 53"/>
                  <a:gd name="T52" fmla="*/ 0 w 28"/>
                  <a:gd name="T53" fmla="*/ 0 h 53"/>
                  <a:gd name="T54" fmla="*/ 0 w 28"/>
                  <a:gd name="T55" fmla="*/ 0 h 53"/>
                  <a:gd name="T56" fmla="*/ 0 w 28"/>
                  <a:gd name="T57" fmla="*/ 0 h 53"/>
                  <a:gd name="T58" fmla="*/ 0 w 28"/>
                  <a:gd name="T59" fmla="*/ 0 h 53"/>
                  <a:gd name="T60" fmla="*/ 0 w 28"/>
                  <a:gd name="T61" fmla="*/ 0 h 53"/>
                  <a:gd name="T62" fmla="*/ 0 w 28"/>
                  <a:gd name="T63" fmla="*/ 0 h 53"/>
                  <a:gd name="T64" fmla="*/ 0 w 28"/>
                  <a:gd name="T65" fmla="*/ 0 h 53"/>
                  <a:gd name="T66" fmla="*/ 0 w 28"/>
                  <a:gd name="T67" fmla="*/ 0 h 53"/>
                  <a:gd name="T68" fmla="*/ 0 w 28"/>
                  <a:gd name="T69" fmla="*/ 0 h 53"/>
                  <a:gd name="T70" fmla="*/ 0 w 28"/>
                  <a:gd name="T71" fmla="*/ 0 h 53"/>
                  <a:gd name="T72" fmla="*/ 0 w 28"/>
                  <a:gd name="T73" fmla="*/ 0 h 53"/>
                  <a:gd name="T74" fmla="*/ 0 w 28"/>
                  <a:gd name="T75" fmla="*/ 0 h 53"/>
                  <a:gd name="T76" fmla="*/ 0 w 28"/>
                  <a:gd name="T77" fmla="*/ 0 h 53"/>
                  <a:gd name="T78" fmla="*/ 0 w 28"/>
                  <a:gd name="T79" fmla="*/ 0 h 53"/>
                  <a:gd name="T80" fmla="*/ 0 w 28"/>
                  <a:gd name="T81" fmla="*/ 0 h 53"/>
                  <a:gd name="T82" fmla="*/ 0 w 28"/>
                  <a:gd name="T83" fmla="*/ 0 h 53"/>
                  <a:gd name="T84" fmla="*/ 0 w 28"/>
                  <a:gd name="T85" fmla="*/ 0 h 53"/>
                  <a:gd name="T86" fmla="*/ 0 w 28"/>
                  <a:gd name="T87" fmla="*/ 0 h 53"/>
                  <a:gd name="T88" fmla="*/ 0 w 28"/>
                  <a:gd name="T89" fmla="*/ 0 h 53"/>
                  <a:gd name="T90" fmla="*/ 0 w 28"/>
                  <a:gd name="T91" fmla="*/ 0 h 53"/>
                  <a:gd name="T92" fmla="*/ 0 w 28"/>
                  <a:gd name="T93" fmla="*/ 0 h 53"/>
                  <a:gd name="T94" fmla="*/ 0 w 28"/>
                  <a:gd name="T95" fmla="*/ 0 h 53"/>
                  <a:gd name="T96" fmla="*/ 0 w 28"/>
                  <a:gd name="T97" fmla="*/ 0 h 53"/>
                  <a:gd name="T98" fmla="*/ 0 w 28"/>
                  <a:gd name="T99" fmla="*/ 0 h 53"/>
                  <a:gd name="T100" fmla="*/ 0 w 28"/>
                  <a:gd name="T101" fmla="*/ 0 h 5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 h="53">
                    <a:moveTo>
                      <a:pt x="15" y="0"/>
                    </a:moveTo>
                    <a:lnTo>
                      <a:pt x="15" y="0"/>
                    </a:lnTo>
                    <a:lnTo>
                      <a:pt x="20" y="5"/>
                    </a:lnTo>
                    <a:lnTo>
                      <a:pt x="18" y="6"/>
                    </a:lnTo>
                    <a:lnTo>
                      <a:pt x="17" y="8"/>
                    </a:lnTo>
                    <a:lnTo>
                      <a:pt x="16" y="9"/>
                    </a:lnTo>
                    <a:lnTo>
                      <a:pt x="15" y="9"/>
                    </a:lnTo>
                    <a:lnTo>
                      <a:pt x="15" y="12"/>
                    </a:lnTo>
                    <a:lnTo>
                      <a:pt x="16" y="18"/>
                    </a:lnTo>
                    <a:lnTo>
                      <a:pt x="17" y="25"/>
                    </a:lnTo>
                    <a:lnTo>
                      <a:pt x="18" y="31"/>
                    </a:lnTo>
                    <a:lnTo>
                      <a:pt x="21" y="35"/>
                    </a:lnTo>
                    <a:lnTo>
                      <a:pt x="24" y="39"/>
                    </a:lnTo>
                    <a:lnTo>
                      <a:pt x="26" y="40"/>
                    </a:lnTo>
                    <a:lnTo>
                      <a:pt x="28" y="41"/>
                    </a:lnTo>
                    <a:lnTo>
                      <a:pt x="26" y="43"/>
                    </a:lnTo>
                    <a:lnTo>
                      <a:pt x="25" y="43"/>
                    </a:lnTo>
                    <a:lnTo>
                      <a:pt x="21" y="41"/>
                    </a:lnTo>
                    <a:lnTo>
                      <a:pt x="18" y="41"/>
                    </a:lnTo>
                    <a:lnTo>
                      <a:pt x="17" y="41"/>
                    </a:lnTo>
                    <a:lnTo>
                      <a:pt x="15" y="53"/>
                    </a:lnTo>
                    <a:lnTo>
                      <a:pt x="13" y="53"/>
                    </a:lnTo>
                    <a:lnTo>
                      <a:pt x="11" y="41"/>
                    </a:lnTo>
                    <a:lnTo>
                      <a:pt x="9" y="41"/>
                    </a:lnTo>
                    <a:lnTo>
                      <a:pt x="7" y="41"/>
                    </a:lnTo>
                    <a:lnTo>
                      <a:pt x="3" y="43"/>
                    </a:lnTo>
                    <a:lnTo>
                      <a:pt x="2" y="43"/>
                    </a:lnTo>
                    <a:lnTo>
                      <a:pt x="0" y="41"/>
                    </a:lnTo>
                    <a:lnTo>
                      <a:pt x="2" y="41"/>
                    </a:lnTo>
                    <a:lnTo>
                      <a:pt x="4" y="39"/>
                    </a:lnTo>
                    <a:lnTo>
                      <a:pt x="7" y="35"/>
                    </a:lnTo>
                    <a:lnTo>
                      <a:pt x="11" y="28"/>
                    </a:lnTo>
                    <a:lnTo>
                      <a:pt x="12" y="19"/>
                    </a:lnTo>
                    <a:lnTo>
                      <a:pt x="13" y="12"/>
                    </a:lnTo>
                    <a:lnTo>
                      <a:pt x="13" y="9"/>
                    </a:lnTo>
                    <a:lnTo>
                      <a:pt x="12" y="9"/>
                    </a:lnTo>
                    <a:lnTo>
                      <a:pt x="11" y="8"/>
                    </a:lnTo>
                    <a:lnTo>
                      <a:pt x="9" y="6"/>
                    </a:lnTo>
                    <a:lnTo>
                      <a:pt x="8" y="5"/>
                    </a:lnTo>
                    <a:lnTo>
                      <a:pt x="11" y="4"/>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2" name="Freeform 25"/>
              <p:cNvSpPr>
                <a:spLocks/>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3" name="Freeform 26"/>
              <p:cNvSpPr>
                <a:spLocks/>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4" name="Freeform 27"/>
              <p:cNvSpPr>
                <a:spLocks/>
              </p:cNvSpPr>
              <p:nvPr userDrawn="1"/>
            </p:nvSpPr>
            <p:spPr bwMode="auto">
              <a:xfrm>
                <a:off x="250"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 h="55">
                    <a:moveTo>
                      <a:pt x="13" y="0"/>
                    </a:moveTo>
                    <a:lnTo>
                      <a:pt x="14" y="1"/>
                    </a:lnTo>
                    <a:lnTo>
                      <a:pt x="15" y="3"/>
                    </a:lnTo>
                    <a:lnTo>
                      <a:pt x="17" y="5"/>
                    </a:lnTo>
                    <a:lnTo>
                      <a:pt x="19" y="7"/>
                    </a:lnTo>
                    <a:lnTo>
                      <a:pt x="18" y="7"/>
                    </a:lnTo>
                    <a:lnTo>
                      <a:pt x="17" y="8"/>
                    </a:lnTo>
                    <a:lnTo>
                      <a:pt x="15" y="9"/>
                    </a:lnTo>
                    <a:lnTo>
                      <a:pt x="14" y="10"/>
                    </a:lnTo>
                    <a:lnTo>
                      <a:pt x="14" y="12"/>
                    </a:lnTo>
                    <a:lnTo>
                      <a:pt x="15" y="22"/>
                    </a:lnTo>
                    <a:lnTo>
                      <a:pt x="18" y="30"/>
                    </a:lnTo>
                    <a:lnTo>
                      <a:pt x="21" y="38"/>
                    </a:lnTo>
                    <a:lnTo>
                      <a:pt x="26" y="42"/>
                    </a:lnTo>
                    <a:lnTo>
                      <a:pt x="27" y="43"/>
                    </a:lnTo>
                    <a:lnTo>
                      <a:pt x="26" y="43"/>
                    </a:lnTo>
                    <a:lnTo>
                      <a:pt x="24" y="43"/>
                    </a:lnTo>
                    <a:lnTo>
                      <a:pt x="17" y="42"/>
                    </a:lnTo>
                    <a:lnTo>
                      <a:pt x="14" y="55"/>
                    </a:lnTo>
                    <a:lnTo>
                      <a:pt x="12" y="55"/>
                    </a:lnTo>
                    <a:lnTo>
                      <a:pt x="10" y="42"/>
                    </a:lnTo>
                    <a:lnTo>
                      <a:pt x="2" y="43"/>
                    </a:lnTo>
                    <a:lnTo>
                      <a:pt x="1" y="43"/>
                    </a:lnTo>
                    <a:lnTo>
                      <a:pt x="0" y="43"/>
                    </a:lnTo>
                    <a:lnTo>
                      <a:pt x="1" y="42"/>
                    </a:lnTo>
                    <a:lnTo>
                      <a:pt x="5" y="38"/>
                    </a:lnTo>
                    <a:lnTo>
                      <a:pt x="9" y="30"/>
                    </a:lnTo>
                    <a:lnTo>
                      <a:pt x="12" y="22"/>
                    </a:lnTo>
                    <a:lnTo>
                      <a:pt x="13" y="12"/>
                    </a:lnTo>
                    <a:lnTo>
                      <a:pt x="13" y="10"/>
                    </a:lnTo>
                    <a:lnTo>
                      <a:pt x="12" y="9"/>
                    </a:lnTo>
                    <a:lnTo>
                      <a:pt x="10" y="8"/>
                    </a:lnTo>
                    <a:lnTo>
                      <a:pt x="9" y="7"/>
                    </a:lnTo>
                    <a:lnTo>
                      <a:pt x="8" y="7"/>
                    </a:lnTo>
                    <a:lnTo>
                      <a:pt x="9" y="5"/>
                    </a:lnTo>
                    <a:lnTo>
                      <a:pt x="12" y="3"/>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5" name="Freeform 28"/>
              <p:cNvSpPr>
                <a:spLocks/>
              </p:cNvSpPr>
              <p:nvPr userDrawn="1"/>
            </p:nvSpPr>
            <p:spPr bwMode="auto">
              <a:xfrm>
                <a:off x="272"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 h="55">
                    <a:moveTo>
                      <a:pt x="13" y="0"/>
                    </a:moveTo>
                    <a:lnTo>
                      <a:pt x="14" y="1"/>
                    </a:lnTo>
                    <a:lnTo>
                      <a:pt x="15" y="3"/>
                    </a:lnTo>
                    <a:lnTo>
                      <a:pt x="18" y="5"/>
                    </a:lnTo>
                    <a:lnTo>
                      <a:pt x="19" y="7"/>
                    </a:lnTo>
                    <a:lnTo>
                      <a:pt x="18" y="7"/>
                    </a:lnTo>
                    <a:lnTo>
                      <a:pt x="17" y="8"/>
                    </a:lnTo>
                    <a:lnTo>
                      <a:pt x="15" y="9"/>
                    </a:lnTo>
                    <a:lnTo>
                      <a:pt x="14" y="10"/>
                    </a:lnTo>
                    <a:lnTo>
                      <a:pt x="14" y="12"/>
                    </a:lnTo>
                    <a:lnTo>
                      <a:pt x="15" y="22"/>
                    </a:lnTo>
                    <a:lnTo>
                      <a:pt x="18" y="30"/>
                    </a:lnTo>
                    <a:lnTo>
                      <a:pt x="20" y="38"/>
                    </a:lnTo>
                    <a:lnTo>
                      <a:pt x="26" y="42"/>
                    </a:lnTo>
                    <a:lnTo>
                      <a:pt x="27" y="43"/>
                    </a:lnTo>
                    <a:lnTo>
                      <a:pt x="26" y="43"/>
                    </a:lnTo>
                    <a:lnTo>
                      <a:pt x="24" y="43"/>
                    </a:lnTo>
                    <a:lnTo>
                      <a:pt x="17" y="42"/>
                    </a:lnTo>
                    <a:lnTo>
                      <a:pt x="14" y="55"/>
                    </a:lnTo>
                    <a:lnTo>
                      <a:pt x="13" y="55"/>
                    </a:lnTo>
                    <a:lnTo>
                      <a:pt x="10" y="42"/>
                    </a:lnTo>
                    <a:lnTo>
                      <a:pt x="2" y="43"/>
                    </a:lnTo>
                    <a:lnTo>
                      <a:pt x="0" y="43"/>
                    </a:lnTo>
                    <a:lnTo>
                      <a:pt x="1" y="42"/>
                    </a:lnTo>
                    <a:lnTo>
                      <a:pt x="4" y="39"/>
                    </a:lnTo>
                    <a:lnTo>
                      <a:pt x="6" y="36"/>
                    </a:lnTo>
                    <a:lnTo>
                      <a:pt x="10" y="30"/>
                    </a:lnTo>
                    <a:lnTo>
                      <a:pt x="10" y="26"/>
                    </a:lnTo>
                    <a:lnTo>
                      <a:pt x="11" y="21"/>
                    </a:lnTo>
                    <a:lnTo>
                      <a:pt x="11" y="20"/>
                    </a:lnTo>
                    <a:lnTo>
                      <a:pt x="13" y="13"/>
                    </a:lnTo>
                    <a:lnTo>
                      <a:pt x="13" y="10"/>
                    </a:lnTo>
                    <a:lnTo>
                      <a:pt x="11" y="9"/>
                    </a:lnTo>
                    <a:lnTo>
                      <a:pt x="7" y="7"/>
                    </a:lnTo>
                    <a:lnTo>
                      <a:pt x="9" y="5"/>
                    </a:lnTo>
                    <a:lnTo>
                      <a:pt x="11" y="3"/>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6" name="Freeform 29"/>
              <p:cNvSpPr>
                <a:spLocks/>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7" name="Freeform 30"/>
              <p:cNvSpPr>
                <a:spLocks/>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8" name="Freeform 31"/>
              <p:cNvSpPr>
                <a:spLocks/>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9" name="Freeform 32"/>
              <p:cNvSpPr>
                <a:spLocks/>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0" name="Freeform 33"/>
              <p:cNvSpPr>
                <a:spLocks/>
              </p:cNvSpPr>
              <p:nvPr userDrawn="1"/>
            </p:nvSpPr>
            <p:spPr bwMode="auto">
              <a:xfrm>
                <a:off x="293" y="239"/>
                <a:ext cx="10" cy="18"/>
              </a:xfrm>
              <a:custGeom>
                <a:avLst/>
                <a:gdLst>
                  <a:gd name="T0" fmla="*/ 0 w 29"/>
                  <a:gd name="T1" fmla="*/ 0 h 55"/>
                  <a:gd name="T2" fmla="*/ 0 w 29"/>
                  <a:gd name="T3" fmla="*/ 0 h 55"/>
                  <a:gd name="T4" fmla="*/ 0 w 29"/>
                  <a:gd name="T5" fmla="*/ 0 h 55"/>
                  <a:gd name="T6" fmla="*/ 0 w 29"/>
                  <a:gd name="T7" fmla="*/ 0 h 55"/>
                  <a:gd name="T8" fmla="*/ 0 w 29"/>
                  <a:gd name="T9" fmla="*/ 0 h 55"/>
                  <a:gd name="T10" fmla="*/ 0 w 29"/>
                  <a:gd name="T11" fmla="*/ 0 h 55"/>
                  <a:gd name="T12" fmla="*/ 0 w 29"/>
                  <a:gd name="T13" fmla="*/ 0 h 55"/>
                  <a:gd name="T14" fmla="*/ 0 w 29"/>
                  <a:gd name="T15" fmla="*/ 0 h 55"/>
                  <a:gd name="T16" fmla="*/ 0 w 29"/>
                  <a:gd name="T17" fmla="*/ 0 h 55"/>
                  <a:gd name="T18" fmla="*/ 0 w 29"/>
                  <a:gd name="T19" fmla="*/ 0 h 55"/>
                  <a:gd name="T20" fmla="*/ 0 w 29"/>
                  <a:gd name="T21" fmla="*/ 0 h 55"/>
                  <a:gd name="T22" fmla="*/ 0 w 29"/>
                  <a:gd name="T23" fmla="*/ 0 h 55"/>
                  <a:gd name="T24" fmla="*/ 0 w 29"/>
                  <a:gd name="T25" fmla="*/ 0 h 55"/>
                  <a:gd name="T26" fmla="*/ 0 w 29"/>
                  <a:gd name="T27" fmla="*/ 0 h 55"/>
                  <a:gd name="T28" fmla="*/ 0 w 29"/>
                  <a:gd name="T29" fmla="*/ 0 h 55"/>
                  <a:gd name="T30" fmla="*/ 0 w 29"/>
                  <a:gd name="T31" fmla="*/ 0 h 55"/>
                  <a:gd name="T32" fmla="*/ 0 w 29"/>
                  <a:gd name="T33" fmla="*/ 0 h 55"/>
                  <a:gd name="T34" fmla="*/ 0 w 29"/>
                  <a:gd name="T35" fmla="*/ 0 h 55"/>
                  <a:gd name="T36" fmla="*/ 0 w 29"/>
                  <a:gd name="T37" fmla="*/ 0 h 55"/>
                  <a:gd name="T38" fmla="*/ 0 w 29"/>
                  <a:gd name="T39" fmla="*/ 0 h 55"/>
                  <a:gd name="T40" fmla="*/ 0 w 29"/>
                  <a:gd name="T41" fmla="*/ 0 h 55"/>
                  <a:gd name="T42" fmla="*/ 0 w 29"/>
                  <a:gd name="T43" fmla="*/ 0 h 55"/>
                  <a:gd name="T44" fmla="*/ 0 w 29"/>
                  <a:gd name="T45" fmla="*/ 0 h 55"/>
                  <a:gd name="T46" fmla="*/ 0 w 29"/>
                  <a:gd name="T47" fmla="*/ 0 h 55"/>
                  <a:gd name="T48" fmla="*/ 0 w 29"/>
                  <a:gd name="T49" fmla="*/ 0 h 55"/>
                  <a:gd name="T50" fmla="*/ 0 w 29"/>
                  <a:gd name="T51" fmla="*/ 0 h 55"/>
                  <a:gd name="T52" fmla="*/ 0 w 29"/>
                  <a:gd name="T53" fmla="*/ 0 h 55"/>
                  <a:gd name="T54" fmla="*/ 0 w 29"/>
                  <a:gd name="T55" fmla="*/ 0 h 55"/>
                  <a:gd name="T56" fmla="*/ 0 w 29"/>
                  <a:gd name="T57" fmla="*/ 0 h 55"/>
                  <a:gd name="T58" fmla="*/ 0 w 29"/>
                  <a:gd name="T59" fmla="*/ 0 h 55"/>
                  <a:gd name="T60" fmla="*/ 0 w 29"/>
                  <a:gd name="T61" fmla="*/ 0 h 55"/>
                  <a:gd name="T62" fmla="*/ 0 w 29"/>
                  <a:gd name="T63" fmla="*/ 0 h 55"/>
                  <a:gd name="T64" fmla="*/ 0 w 29"/>
                  <a:gd name="T65" fmla="*/ 0 h 55"/>
                  <a:gd name="T66" fmla="*/ 0 w 29"/>
                  <a:gd name="T67" fmla="*/ 0 h 55"/>
                  <a:gd name="T68" fmla="*/ 0 w 29"/>
                  <a:gd name="T69" fmla="*/ 0 h 55"/>
                  <a:gd name="T70" fmla="*/ 0 w 29"/>
                  <a:gd name="T71" fmla="*/ 0 h 55"/>
                  <a:gd name="T72" fmla="*/ 0 w 29"/>
                  <a:gd name="T73" fmla="*/ 0 h 55"/>
                  <a:gd name="T74" fmla="*/ 0 w 29"/>
                  <a:gd name="T75" fmla="*/ 0 h 55"/>
                  <a:gd name="T76" fmla="*/ 0 w 29"/>
                  <a:gd name="T77" fmla="*/ 0 h 55"/>
                  <a:gd name="T78" fmla="*/ 0 w 29"/>
                  <a:gd name="T79" fmla="*/ 0 h 55"/>
                  <a:gd name="T80" fmla="*/ 0 w 29"/>
                  <a:gd name="T81" fmla="*/ 0 h 55"/>
                  <a:gd name="T82" fmla="*/ 0 w 29"/>
                  <a:gd name="T83" fmla="*/ 0 h 55"/>
                  <a:gd name="T84" fmla="*/ 0 w 29"/>
                  <a:gd name="T85" fmla="*/ 0 h 55"/>
                  <a:gd name="T86" fmla="*/ 0 w 29"/>
                  <a:gd name="T87" fmla="*/ 0 h 55"/>
                  <a:gd name="T88" fmla="*/ 0 w 29"/>
                  <a:gd name="T89" fmla="*/ 0 h 55"/>
                  <a:gd name="T90" fmla="*/ 0 w 29"/>
                  <a:gd name="T91" fmla="*/ 0 h 55"/>
                  <a:gd name="T92" fmla="*/ 0 w 29"/>
                  <a:gd name="T93" fmla="*/ 0 h 55"/>
                  <a:gd name="T94" fmla="*/ 0 w 29"/>
                  <a:gd name="T95" fmla="*/ 0 h 55"/>
                  <a:gd name="T96" fmla="*/ 0 w 29"/>
                  <a:gd name="T97" fmla="*/ 0 h 55"/>
                  <a:gd name="T98" fmla="*/ 0 w 29"/>
                  <a:gd name="T99" fmla="*/ 0 h 55"/>
                  <a:gd name="T100" fmla="*/ 0 w 29"/>
                  <a:gd name="T101" fmla="*/ 0 h 55"/>
                  <a:gd name="T102" fmla="*/ 0 w 29"/>
                  <a:gd name="T103" fmla="*/ 0 h 55"/>
                  <a:gd name="T104" fmla="*/ 0 w 29"/>
                  <a:gd name="T105" fmla="*/ 0 h 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9" h="55">
                    <a:moveTo>
                      <a:pt x="15" y="0"/>
                    </a:moveTo>
                    <a:lnTo>
                      <a:pt x="16" y="1"/>
                    </a:lnTo>
                    <a:lnTo>
                      <a:pt x="17" y="3"/>
                    </a:lnTo>
                    <a:lnTo>
                      <a:pt x="19" y="5"/>
                    </a:lnTo>
                    <a:lnTo>
                      <a:pt x="20" y="7"/>
                    </a:lnTo>
                    <a:lnTo>
                      <a:pt x="19" y="7"/>
                    </a:lnTo>
                    <a:lnTo>
                      <a:pt x="17" y="8"/>
                    </a:lnTo>
                    <a:lnTo>
                      <a:pt x="16" y="9"/>
                    </a:lnTo>
                    <a:lnTo>
                      <a:pt x="16" y="10"/>
                    </a:lnTo>
                    <a:lnTo>
                      <a:pt x="16" y="12"/>
                    </a:lnTo>
                    <a:lnTo>
                      <a:pt x="16" y="22"/>
                    </a:lnTo>
                    <a:lnTo>
                      <a:pt x="19" y="30"/>
                    </a:lnTo>
                    <a:lnTo>
                      <a:pt x="23" y="38"/>
                    </a:lnTo>
                    <a:lnTo>
                      <a:pt x="26" y="42"/>
                    </a:lnTo>
                    <a:lnTo>
                      <a:pt x="29" y="43"/>
                    </a:lnTo>
                    <a:lnTo>
                      <a:pt x="28" y="43"/>
                    </a:lnTo>
                    <a:lnTo>
                      <a:pt x="26" y="43"/>
                    </a:lnTo>
                    <a:lnTo>
                      <a:pt x="25" y="43"/>
                    </a:lnTo>
                    <a:lnTo>
                      <a:pt x="17" y="42"/>
                    </a:lnTo>
                    <a:lnTo>
                      <a:pt x="16" y="55"/>
                    </a:lnTo>
                    <a:lnTo>
                      <a:pt x="13" y="55"/>
                    </a:lnTo>
                    <a:lnTo>
                      <a:pt x="12" y="42"/>
                    </a:lnTo>
                    <a:lnTo>
                      <a:pt x="3" y="43"/>
                    </a:lnTo>
                    <a:lnTo>
                      <a:pt x="2" y="43"/>
                    </a:lnTo>
                    <a:lnTo>
                      <a:pt x="0" y="43"/>
                    </a:lnTo>
                    <a:lnTo>
                      <a:pt x="3" y="42"/>
                    </a:lnTo>
                    <a:lnTo>
                      <a:pt x="6" y="39"/>
                    </a:lnTo>
                    <a:lnTo>
                      <a:pt x="8" y="36"/>
                    </a:lnTo>
                    <a:lnTo>
                      <a:pt x="11" y="30"/>
                    </a:lnTo>
                    <a:lnTo>
                      <a:pt x="12" y="26"/>
                    </a:lnTo>
                    <a:lnTo>
                      <a:pt x="12" y="21"/>
                    </a:lnTo>
                    <a:lnTo>
                      <a:pt x="13" y="20"/>
                    </a:lnTo>
                    <a:lnTo>
                      <a:pt x="13" y="13"/>
                    </a:lnTo>
                    <a:lnTo>
                      <a:pt x="13" y="10"/>
                    </a:lnTo>
                    <a:lnTo>
                      <a:pt x="13" y="9"/>
                    </a:lnTo>
                    <a:lnTo>
                      <a:pt x="12" y="8"/>
                    </a:lnTo>
                    <a:lnTo>
                      <a:pt x="10" y="7"/>
                    </a:lnTo>
                    <a:lnTo>
                      <a:pt x="11" y="5"/>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1" name="Freeform 34"/>
              <p:cNvSpPr>
                <a:spLocks/>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2" name="Freeform 35"/>
              <p:cNvSpPr>
                <a:spLocks/>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3" name="Freeform 36"/>
              <p:cNvSpPr>
                <a:spLocks/>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4" name="Freeform 37"/>
              <p:cNvSpPr>
                <a:spLocks/>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5" name="Freeform 38"/>
              <p:cNvSpPr>
                <a:spLocks/>
              </p:cNvSpPr>
              <p:nvPr userDrawn="1"/>
            </p:nvSpPr>
            <p:spPr bwMode="auto">
              <a:xfrm>
                <a:off x="219" y="316"/>
                <a:ext cx="9" cy="18"/>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w 27"/>
                  <a:gd name="T95" fmla="*/ 0 h 53"/>
                  <a:gd name="T96" fmla="*/ 0 w 27"/>
                  <a:gd name="T97" fmla="*/ 0 h 53"/>
                  <a:gd name="T98" fmla="*/ 0 w 27"/>
                  <a:gd name="T99" fmla="*/ 0 h 53"/>
                  <a:gd name="T100" fmla="*/ 0 w 27"/>
                  <a:gd name="T101" fmla="*/ 0 h 53"/>
                  <a:gd name="T102" fmla="*/ 0 w 27"/>
                  <a:gd name="T103" fmla="*/ 0 h 53"/>
                  <a:gd name="T104" fmla="*/ 0 w 27"/>
                  <a:gd name="T105" fmla="*/ 0 h 53"/>
                  <a:gd name="T106" fmla="*/ 0 w 27"/>
                  <a:gd name="T107" fmla="*/ 0 h 53"/>
                  <a:gd name="T108" fmla="*/ 0 w 27"/>
                  <a:gd name="T109" fmla="*/ 0 h 53"/>
                  <a:gd name="T110" fmla="*/ 0 w 27"/>
                  <a:gd name="T111" fmla="*/ 0 h 53"/>
                  <a:gd name="T112" fmla="*/ 0 w 27"/>
                  <a:gd name="T113" fmla="*/ 0 h 53"/>
                  <a:gd name="T114" fmla="*/ 0 w 27"/>
                  <a:gd name="T115" fmla="*/ 0 h 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3">
                    <a:moveTo>
                      <a:pt x="13" y="0"/>
                    </a:moveTo>
                    <a:lnTo>
                      <a:pt x="14" y="1"/>
                    </a:lnTo>
                    <a:lnTo>
                      <a:pt x="15" y="3"/>
                    </a:lnTo>
                    <a:lnTo>
                      <a:pt x="17" y="4"/>
                    </a:lnTo>
                    <a:lnTo>
                      <a:pt x="18" y="5"/>
                    </a:lnTo>
                    <a:lnTo>
                      <a:pt x="18" y="6"/>
                    </a:lnTo>
                    <a:lnTo>
                      <a:pt x="17" y="8"/>
                    </a:lnTo>
                    <a:lnTo>
                      <a:pt x="15" y="9"/>
                    </a:lnTo>
                    <a:lnTo>
                      <a:pt x="14" y="9"/>
                    </a:lnTo>
                    <a:lnTo>
                      <a:pt x="14" y="12"/>
                    </a:lnTo>
                    <a:lnTo>
                      <a:pt x="14" y="18"/>
                    </a:lnTo>
                    <a:lnTo>
                      <a:pt x="15" y="25"/>
                    </a:lnTo>
                    <a:lnTo>
                      <a:pt x="18" y="32"/>
                    </a:lnTo>
                    <a:lnTo>
                      <a:pt x="22" y="38"/>
                    </a:lnTo>
                    <a:lnTo>
                      <a:pt x="26" y="40"/>
                    </a:lnTo>
                    <a:lnTo>
                      <a:pt x="27" y="41"/>
                    </a:lnTo>
                    <a:lnTo>
                      <a:pt x="26" y="43"/>
                    </a:lnTo>
                    <a:lnTo>
                      <a:pt x="24" y="43"/>
                    </a:lnTo>
                    <a:lnTo>
                      <a:pt x="21" y="41"/>
                    </a:lnTo>
                    <a:lnTo>
                      <a:pt x="18" y="41"/>
                    </a:lnTo>
                    <a:lnTo>
                      <a:pt x="17" y="41"/>
                    </a:lnTo>
                    <a:lnTo>
                      <a:pt x="14" y="53"/>
                    </a:lnTo>
                    <a:lnTo>
                      <a:pt x="11" y="53"/>
                    </a:lnTo>
                    <a:lnTo>
                      <a:pt x="10" y="41"/>
                    </a:lnTo>
                    <a:lnTo>
                      <a:pt x="9" y="41"/>
                    </a:lnTo>
                    <a:lnTo>
                      <a:pt x="6" y="41"/>
                    </a:lnTo>
                    <a:lnTo>
                      <a:pt x="2" y="43"/>
                    </a:lnTo>
                    <a:lnTo>
                      <a:pt x="1" y="43"/>
                    </a:lnTo>
                    <a:lnTo>
                      <a:pt x="0" y="41"/>
                    </a:lnTo>
                    <a:lnTo>
                      <a:pt x="1" y="40"/>
                    </a:lnTo>
                    <a:lnTo>
                      <a:pt x="4" y="38"/>
                    </a:lnTo>
                    <a:lnTo>
                      <a:pt x="6" y="35"/>
                    </a:lnTo>
                    <a:lnTo>
                      <a:pt x="10" y="29"/>
                    </a:lnTo>
                    <a:lnTo>
                      <a:pt x="10" y="25"/>
                    </a:lnTo>
                    <a:lnTo>
                      <a:pt x="11" y="19"/>
                    </a:lnTo>
                    <a:lnTo>
                      <a:pt x="11" y="18"/>
                    </a:lnTo>
                    <a:lnTo>
                      <a:pt x="11" y="12"/>
                    </a:lnTo>
                    <a:lnTo>
                      <a:pt x="13" y="9"/>
                    </a:lnTo>
                    <a:lnTo>
                      <a:pt x="11" y="9"/>
                    </a:lnTo>
                    <a:lnTo>
                      <a:pt x="10" y="8"/>
                    </a:lnTo>
                    <a:lnTo>
                      <a:pt x="9" y="6"/>
                    </a:lnTo>
                    <a:lnTo>
                      <a:pt x="8" y="5"/>
                    </a:lnTo>
                    <a:lnTo>
                      <a:pt x="9" y="4"/>
                    </a:lnTo>
                    <a:lnTo>
                      <a:pt x="10" y="3"/>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6" name="Freeform 39"/>
              <p:cNvSpPr>
                <a:spLocks/>
              </p:cNvSpPr>
              <p:nvPr userDrawn="1"/>
            </p:nvSpPr>
            <p:spPr bwMode="auto">
              <a:xfrm>
                <a:off x="209"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6" y="2"/>
                    </a:lnTo>
                    <a:lnTo>
                      <a:pt x="17" y="4"/>
                    </a:lnTo>
                    <a:lnTo>
                      <a:pt x="18" y="6"/>
                    </a:lnTo>
                    <a:lnTo>
                      <a:pt x="16" y="7"/>
                    </a:lnTo>
                    <a:lnTo>
                      <a:pt x="14" y="9"/>
                    </a:lnTo>
                    <a:lnTo>
                      <a:pt x="14" y="10"/>
                    </a:lnTo>
                    <a:lnTo>
                      <a:pt x="14" y="11"/>
                    </a:lnTo>
                    <a:lnTo>
                      <a:pt x="14" y="18"/>
                    </a:lnTo>
                    <a:lnTo>
                      <a:pt x="16" y="26"/>
                    </a:lnTo>
                    <a:lnTo>
                      <a:pt x="18" y="32"/>
                    </a:lnTo>
                    <a:lnTo>
                      <a:pt x="22" y="37"/>
                    </a:lnTo>
                    <a:lnTo>
                      <a:pt x="26" y="41"/>
                    </a:lnTo>
                    <a:lnTo>
                      <a:pt x="27" y="42"/>
                    </a:lnTo>
                    <a:lnTo>
                      <a:pt x="26" y="42"/>
                    </a:lnTo>
                    <a:lnTo>
                      <a:pt x="23" y="42"/>
                    </a:lnTo>
                    <a:lnTo>
                      <a:pt x="16" y="41"/>
                    </a:lnTo>
                    <a:lnTo>
                      <a:pt x="14" y="54"/>
                    </a:lnTo>
                    <a:lnTo>
                      <a:pt x="12" y="54"/>
                    </a:lnTo>
                    <a:lnTo>
                      <a:pt x="10" y="41"/>
                    </a:lnTo>
                    <a:lnTo>
                      <a:pt x="1" y="42"/>
                    </a:lnTo>
                    <a:lnTo>
                      <a:pt x="0" y="42"/>
                    </a:lnTo>
                    <a:lnTo>
                      <a:pt x="1" y="41"/>
                    </a:lnTo>
                    <a:lnTo>
                      <a:pt x="4" y="39"/>
                    </a:lnTo>
                    <a:lnTo>
                      <a:pt x="6" y="35"/>
                    </a:lnTo>
                    <a:lnTo>
                      <a:pt x="9" y="30"/>
                    </a:lnTo>
                    <a:lnTo>
                      <a:pt x="10" y="24"/>
                    </a:lnTo>
                    <a:lnTo>
                      <a:pt x="10" y="20"/>
                    </a:lnTo>
                    <a:lnTo>
                      <a:pt x="12" y="18"/>
                    </a:lnTo>
                    <a:lnTo>
                      <a:pt x="12" y="11"/>
                    </a:lnTo>
                    <a:lnTo>
                      <a:pt x="12"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7" name="Freeform 40"/>
              <p:cNvSpPr>
                <a:spLocks/>
              </p:cNvSpPr>
              <p:nvPr userDrawn="1"/>
            </p:nvSpPr>
            <p:spPr bwMode="auto">
              <a:xfrm>
                <a:off x="230"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 h="54">
                    <a:moveTo>
                      <a:pt x="13" y="0"/>
                    </a:moveTo>
                    <a:lnTo>
                      <a:pt x="14" y="1"/>
                    </a:lnTo>
                    <a:lnTo>
                      <a:pt x="15" y="2"/>
                    </a:lnTo>
                    <a:lnTo>
                      <a:pt x="17" y="5"/>
                    </a:lnTo>
                    <a:lnTo>
                      <a:pt x="18" y="5"/>
                    </a:lnTo>
                    <a:lnTo>
                      <a:pt x="18" y="6"/>
                    </a:lnTo>
                    <a:lnTo>
                      <a:pt x="17" y="7"/>
                    </a:lnTo>
                    <a:lnTo>
                      <a:pt x="14" y="9"/>
                    </a:lnTo>
                    <a:lnTo>
                      <a:pt x="14" y="10"/>
                    </a:lnTo>
                    <a:lnTo>
                      <a:pt x="14" y="11"/>
                    </a:lnTo>
                    <a:lnTo>
                      <a:pt x="14" y="18"/>
                    </a:lnTo>
                    <a:lnTo>
                      <a:pt x="17" y="27"/>
                    </a:lnTo>
                    <a:lnTo>
                      <a:pt x="21" y="35"/>
                    </a:lnTo>
                    <a:lnTo>
                      <a:pt x="23" y="39"/>
                    </a:lnTo>
                    <a:lnTo>
                      <a:pt x="26" y="41"/>
                    </a:lnTo>
                    <a:lnTo>
                      <a:pt x="27" y="42"/>
                    </a:lnTo>
                    <a:lnTo>
                      <a:pt x="26" y="42"/>
                    </a:lnTo>
                    <a:lnTo>
                      <a:pt x="25" y="42"/>
                    </a:lnTo>
                    <a:lnTo>
                      <a:pt x="17" y="41"/>
                    </a:lnTo>
                    <a:lnTo>
                      <a:pt x="14" y="54"/>
                    </a:lnTo>
                    <a:lnTo>
                      <a:pt x="12" y="54"/>
                    </a:lnTo>
                    <a:lnTo>
                      <a:pt x="10" y="41"/>
                    </a:lnTo>
                    <a:lnTo>
                      <a:pt x="3" y="42"/>
                    </a:lnTo>
                    <a:lnTo>
                      <a:pt x="1" y="42"/>
                    </a:lnTo>
                    <a:lnTo>
                      <a:pt x="0" y="42"/>
                    </a:lnTo>
                    <a:lnTo>
                      <a:pt x="1" y="41"/>
                    </a:lnTo>
                    <a:lnTo>
                      <a:pt x="4" y="39"/>
                    </a:lnTo>
                    <a:lnTo>
                      <a:pt x="6" y="35"/>
                    </a:lnTo>
                    <a:lnTo>
                      <a:pt x="9" y="30"/>
                    </a:lnTo>
                    <a:lnTo>
                      <a:pt x="10" y="24"/>
                    </a:lnTo>
                    <a:lnTo>
                      <a:pt x="12" y="20"/>
                    </a:lnTo>
                    <a:lnTo>
                      <a:pt x="12" y="18"/>
                    </a:lnTo>
                    <a:lnTo>
                      <a:pt x="12" y="11"/>
                    </a:lnTo>
                    <a:lnTo>
                      <a:pt x="13"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8" name="Freeform 41"/>
              <p:cNvSpPr>
                <a:spLocks/>
              </p:cNvSpPr>
              <p:nvPr userDrawn="1"/>
            </p:nvSpPr>
            <p:spPr bwMode="auto">
              <a:xfrm>
                <a:off x="219" y="279"/>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5" y="2"/>
                    </a:lnTo>
                    <a:lnTo>
                      <a:pt x="17" y="5"/>
                    </a:lnTo>
                    <a:lnTo>
                      <a:pt x="18" y="6"/>
                    </a:lnTo>
                    <a:lnTo>
                      <a:pt x="17" y="7"/>
                    </a:lnTo>
                    <a:lnTo>
                      <a:pt x="15" y="9"/>
                    </a:lnTo>
                    <a:lnTo>
                      <a:pt x="14" y="10"/>
                    </a:lnTo>
                    <a:lnTo>
                      <a:pt x="14" y="13"/>
                    </a:lnTo>
                    <a:lnTo>
                      <a:pt x="14" y="19"/>
                    </a:lnTo>
                    <a:lnTo>
                      <a:pt x="15" y="26"/>
                    </a:lnTo>
                    <a:lnTo>
                      <a:pt x="18" y="32"/>
                    </a:lnTo>
                    <a:lnTo>
                      <a:pt x="22" y="37"/>
                    </a:lnTo>
                    <a:lnTo>
                      <a:pt x="26" y="41"/>
                    </a:lnTo>
                    <a:lnTo>
                      <a:pt x="27" y="42"/>
                    </a:lnTo>
                    <a:lnTo>
                      <a:pt x="24" y="42"/>
                    </a:lnTo>
                    <a:lnTo>
                      <a:pt x="17" y="41"/>
                    </a:lnTo>
                    <a:lnTo>
                      <a:pt x="14" y="54"/>
                    </a:lnTo>
                    <a:lnTo>
                      <a:pt x="11" y="54"/>
                    </a:lnTo>
                    <a:lnTo>
                      <a:pt x="10" y="41"/>
                    </a:lnTo>
                    <a:lnTo>
                      <a:pt x="2" y="42"/>
                    </a:lnTo>
                    <a:lnTo>
                      <a:pt x="1" y="42"/>
                    </a:lnTo>
                    <a:lnTo>
                      <a:pt x="0" y="42"/>
                    </a:lnTo>
                    <a:lnTo>
                      <a:pt x="1" y="41"/>
                    </a:lnTo>
                    <a:lnTo>
                      <a:pt x="4" y="38"/>
                    </a:lnTo>
                    <a:lnTo>
                      <a:pt x="6" y="36"/>
                    </a:lnTo>
                    <a:lnTo>
                      <a:pt x="10" y="29"/>
                    </a:lnTo>
                    <a:lnTo>
                      <a:pt x="10" y="26"/>
                    </a:lnTo>
                    <a:lnTo>
                      <a:pt x="11" y="20"/>
                    </a:lnTo>
                    <a:lnTo>
                      <a:pt x="11" y="19"/>
                    </a:lnTo>
                    <a:lnTo>
                      <a:pt x="11" y="13"/>
                    </a:lnTo>
                    <a:lnTo>
                      <a:pt x="13" y="10"/>
                    </a:lnTo>
                    <a:lnTo>
                      <a:pt x="11" y="9"/>
                    </a:lnTo>
                    <a:lnTo>
                      <a:pt x="10" y="7"/>
                    </a:lnTo>
                    <a:lnTo>
                      <a:pt x="9" y="6"/>
                    </a:lnTo>
                    <a:lnTo>
                      <a:pt x="8" y="6"/>
                    </a:lnTo>
                    <a:lnTo>
                      <a:pt x="9" y="5"/>
                    </a:lnTo>
                    <a:lnTo>
                      <a:pt x="10" y="2"/>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9" name="Freeform 42"/>
              <p:cNvSpPr>
                <a:spLocks/>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0" name="Freeform 43"/>
              <p:cNvSpPr>
                <a:spLocks/>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1" name="Freeform 44"/>
              <p:cNvSpPr>
                <a:spLocks/>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2" name="Freeform 45"/>
              <p:cNvSpPr>
                <a:spLocks/>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3" name="Freeform 46"/>
              <p:cNvSpPr>
                <a:spLocks/>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4" name="Freeform 47"/>
              <p:cNvSpPr>
                <a:spLocks/>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5" name="Freeform 48"/>
              <p:cNvSpPr>
                <a:spLocks/>
              </p:cNvSpPr>
              <p:nvPr userDrawn="1"/>
            </p:nvSpPr>
            <p:spPr bwMode="auto">
              <a:xfrm>
                <a:off x="209"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4">
                    <a:moveTo>
                      <a:pt x="14" y="0"/>
                    </a:moveTo>
                    <a:lnTo>
                      <a:pt x="14" y="1"/>
                    </a:lnTo>
                    <a:lnTo>
                      <a:pt x="15" y="4"/>
                    </a:lnTo>
                    <a:lnTo>
                      <a:pt x="18" y="5"/>
                    </a:lnTo>
                    <a:lnTo>
                      <a:pt x="19" y="6"/>
                    </a:lnTo>
                    <a:lnTo>
                      <a:pt x="18" y="6"/>
                    </a:lnTo>
                    <a:lnTo>
                      <a:pt x="17" y="9"/>
                    </a:lnTo>
                    <a:lnTo>
                      <a:pt x="15" y="10"/>
                    </a:lnTo>
                    <a:lnTo>
                      <a:pt x="14" y="10"/>
                    </a:lnTo>
                    <a:lnTo>
                      <a:pt x="14" y="12"/>
                    </a:lnTo>
                    <a:lnTo>
                      <a:pt x="15" y="19"/>
                    </a:lnTo>
                    <a:lnTo>
                      <a:pt x="17" y="26"/>
                    </a:lnTo>
                    <a:lnTo>
                      <a:pt x="18" y="31"/>
                    </a:lnTo>
                    <a:lnTo>
                      <a:pt x="20" y="35"/>
                    </a:lnTo>
                    <a:lnTo>
                      <a:pt x="24" y="40"/>
                    </a:lnTo>
                    <a:lnTo>
                      <a:pt x="26" y="41"/>
                    </a:lnTo>
                    <a:lnTo>
                      <a:pt x="27" y="43"/>
                    </a:lnTo>
                    <a:lnTo>
                      <a:pt x="26" y="44"/>
                    </a:lnTo>
                    <a:lnTo>
                      <a:pt x="24" y="43"/>
                    </a:lnTo>
                    <a:lnTo>
                      <a:pt x="20" y="43"/>
                    </a:lnTo>
                    <a:lnTo>
                      <a:pt x="18" y="43"/>
                    </a:lnTo>
                    <a:lnTo>
                      <a:pt x="17" y="43"/>
                    </a:lnTo>
                    <a:lnTo>
                      <a:pt x="14" y="54"/>
                    </a:lnTo>
                    <a:lnTo>
                      <a:pt x="13" y="54"/>
                    </a:lnTo>
                    <a:lnTo>
                      <a:pt x="10" y="43"/>
                    </a:lnTo>
                    <a:lnTo>
                      <a:pt x="9" y="43"/>
                    </a:lnTo>
                    <a:lnTo>
                      <a:pt x="6" y="43"/>
                    </a:lnTo>
                    <a:lnTo>
                      <a:pt x="2" y="43"/>
                    </a:lnTo>
                    <a:lnTo>
                      <a:pt x="1" y="44"/>
                    </a:lnTo>
                    <a:lnTo>
                      <a:pt x="0" y="43"/>
                    </a:lnTo>
                    <a:lnTo>
                      <a:pt x="1" y="41"/>
                    </a:lnTo>
                    <a:lnTo>
                      <a:pt x="4" y="40"/>
                    </a:lnTo>
                    <a:lnTo>
                      <a:pt x="7" y="35"/>
                    </a:lnTo>
                    <a:lnTo>
                      <a:pt x="10" y="28"/>
                    </a:lnTo>
                    <a:lnTo>
                      <a:pt x="11" y="21"/>
                    </a:lnTo>
                    <a:lnTo>
                      <a:pt x="13" y="12"/>
                    </a:lnTo>
                    <a:lnTo>
                      <a:pt x="13" y="10"/>
                    </a:lnTo>
                    <a:lnTo>
                      <a:pt x="11" y="10"/>
                    </a:lnTo>
                    <a:lnTo>
                      <a:pt x="10" y="9"/>
                    </a:lnTo>
                    <a:lnTo>
                      <a:pt x="9" y="6"/>
                    </a:lnTo>
                    <a:lnTo>
                      <a:pt x="7" y="6"/>
                    </a:lnTo>
                    <a:lnTo>
                      <a:pt x="10"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6" name="Freeform 49"/>
              <p:cNvSpPr>
                <a:spLocks/>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7" name="Freeform 50"/>
              <p:cNvSpPr>
                <a:spLocks/>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8" name="Freeform 51"/>
              <p:cNvSpPr>
                <a:spLocks/>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9" name="Freeform 52"/>
              <p:cNvSpPr>
                <a:spLocks/>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0" name="Freeform 53"/>
              <p:cNvSpPr>
                <a:spLocks/>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1" name="Freeform 54"/>
              <p:cNvSpPr>
                <a:spLocks/>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2" name="Freeform 55"/>
              <p:cNvSpPr>
                <a:spLocks/>
              </p:cNvSpPr>
              <p:nvPr userDrawn="1"/>
            </p:nvSpPr>
            <p:spPr bwMode="auto">
              <a:xfrm>
                <a:off x="142" y="277"/>
                <a:ext cx="59" cy="68"/>
              </a:xfrm>
              <a:custGeom>
                <a:avLst/>
                <a:gdLst>
                  <a:gd name="T0" fmla="*/ 0 w 175"/>
                  <a:gd name="T1" fmla="*/ 0 h 206"/>
                  <a:gd name="T2" fmla="*/ 0 w 175"/>
                  <a:gd name="T3" fmla="*/ 0 h 206"/>
                  <a:gd name="T4" fmla="*/ 0 w 175"/>
                  <a:gd name="T5" fmla="*/ 0 h 206"/>
                  <a:gd name="T6" fmla="*/ 0 w 175"/>
                  <a:gd name="T7" fmla="*/ 0 h 206"/>
                  <a:gd name="T8" fmla="*/ 0 w 175"/>
                  <a:gd name="T9" fmla="*/ 0 h 206"/>
                  <a:gd name="T10" fmla="*/ 0 w 175"/>
                  <a:gd name="T11" fmla="*/ 0 h 206"/>
                  <a:gd name="T12" fmla="*/ 0 w 175"/>
                  <a:gd name="T13" fmla="*/ 0 h 206"/>
                  <a:gd name="T14" fmla="*/ 0 w 175"/>
                  <a:gd name="T15" fmla="*/ 0 h 206"/>
                  <a:gd name="T16" fmla="*/ 0 w 175"/>
                  <a:gd name="T17" fmla="*/ 0 h 206"/>
                  <a:gd name="T18" fmla="*/ 0 w 175"/>
                  <a:gd name="T19" fmla="*/ 0 h 206"/>
                  <a:gd name="T20" fmla="*/ 0 w 175"/>
                  <a:gd name="T21" fmla="*/ 0 h 206"/>
                  <a:gd name="T22" fmla="*/ 0 w 175"/>
                  <a:gd name="T23" fmla="*/ 0 h 206"/>
                  <a:gd name="T24" fmla="*/ 0 w 175"/>
                  <a:gd name="T25" fmla="*/ 0 h 206"/>
                  <a:gd name="T26" fmla="*/ 0 w 175"/>
                  <a:gd name="T27" fmla="*/ 0 h 206"/>
                  <a:gd name="T28" fmla="*/ 0 w 175"/>
                  <a:gd name="T29" fmla="*/ 0 h 206"/>
                  <a:gd name="T30" fmla="*/ 0 w 175"/>
                  <a:gd name="T31" fmla="*/ 0 h 206"/>
                  <a:gd name="T32" fmla="*/ 0 w 175"/>
                  <a:gd name="T33" fmla="*/ 0 h 206"/>
                  <a:gd name="T34" fmla="*/ 0 w 175"/>
                  <a:gd name="T35" fmla="*/ 0 h 206"/>
                  <a:gd name="T36" fmla="*/ 0 w 175"/>
                  <a:gd name="T37" fmla="*/ 0 h 206"/>
                  <a:gd name="T38" fmla="*/ 0 w 175"/>
                  <a:gd name="T39" fmla="*/ 0 h 206"/>
                  <a:gd name="T40" fmla="*/ 0 w 175"/>
                  <a:gd name="T41" fmla="*/ 0 h 206"/>
                  <a:gd name="T42" fmla="*/ 0 w 175"/>
                  <a:gd name="T43" fmla="*/ 0 h 206"/>
                  <a:gd name="T44" fmla="*/ 0 w 175"/>
                  <a:gd name="T45" fmla="*/ 0 h 206"/>
                  <a:gd name="T46" fmla="*/ 0 w 175"/>
                  <a:gd name="T47" fmla="*/ 0 h 206"/>
                  <a:gd name="T48" fmla="*/ 0 w 175"/>
                  <a:gd name="T49" fmla="*/ 0 h 206"/>
                  <a:gd name="T50" fmla="*/ 0 w 175"/>
                  <a:gd name="T51" fmla="*/ 0 h 206"/>
                  <a:gd name="T52" fmla="*/ 0 w 175"/>
                  <a:gd name="T53" fmla="*/ 0 h 206"/>
                  <a:gd name="T54" fmla="*/ 0 w 175"/>
                  <a:gd name="T55" fmla="*/ 0 h 206"/>
                  <a:gd name="T56" fmla="*/ 0 w 175"/>
                  <a:gd name="T57" fmla="*/ 0 h 206"/>
                  <a:gd name="T58" fmla="*/ 0 w 175"/>
                  <a:gd name="T59" fmla="*/ 0 h 206"/>
                  <a:gd name="T60" fmla="*/ 0 w 175"/>
                  <a:gd name="T61" fmla="*/ 0 h 206"/>
                  <a:gd name="T62" fmla="*/ 0 w 175"/>
                  <a:gd name="T63" fmla="*/ 0 h 206"/>
                  <a:gd name="T64" fmla="*/ 0 w 175"/>
                  <a:gd name="T65" fmla="*/ 0 h 206"/>
                  <a:gd name="T66" fmla="*/ 0 w 175"/>
                  <a:gd name="T67" fmla="*/ 0 h 206"/>
                  <a:gd name="T68" fmla="*/ 0 w 175"/>
                  <a:gd name="T69" fmla="*/ 0 h 206"/>
                  <a:gd name="T70" fmla="*/ 0 w 175"/>
                  <a:gd name="T71" fmla="*/ 0 h 206"/>
                  <a:gd name="T72" fmla="*/ 0 w 175"/>
                  <a:gd name="T73" fmla="*/ 0 h 206"/>
                  <a:gd name="T74" fmla="*/ 0 w 175"/>
                  <a:gd name="T75" fmla="*/ 0 h 206"/>
                  <a:gd name="T76" fmla="*/ 0 w 175"/>
                  <a:gd name="T77" fmla="*/ 0 h 206"/>
                  <a:gd name="T78" fmla="*/ 0 w 175"/>
                  <a:gd name="T79" fmla="*/ 0 h 206"/>
                  <a:gd name="T80" fmla="*/ 0 w 175"/>
                  <a:gd name="T81" fmla="*/ 0 h 206"/>
                  <a:gd name="T82" fmla="*/ 0 w 175"/>
                  <a:gd name="T83" fmla="*/ 0 h 206"/>
                  <a:gd name="T84" fmla="*/ 0 w 175"/>
                  <a:gd name="T85" fmla="*/ 0 h 206"/>
                  <a:gd name="T86" fmla="*/ 0 w 175"/>
                  <a:gd name="T87" fmla="*/ 0 h 206"/>
                  <a:gd name="T88" fmla="*/ 0 w 175"/>
                  <a:gd name="T89" fmla="*/ 0 h 206"/>
                  <a:gd name="T90" fmla="*/ 0 w 175"/>
                  <a:gd name="T91" fmla="*/ 0 h 206"/>
                  <a:gd name="T92" fmla="*/ 0 w 175"/>
                  <a:gd name="T93" fmla="*/ 0 h 206"/>
                  <a:gd name="T94" fmla="*/ 0 w 175"/>
                  <a:gd name="T95" fmla="*/ 0 h 206"/>
                  <a:gd name="T96" fmla="*/ 0 w 175"/>
                  <a:gd name="T97" fmla="*/ 0 h 206"/>
                  <a:gd name="T98" fmla="*/ 0 w 175"/>
                  <a:gd name="T99" fmla="*/ 0 h 206"/>
                  <a:gd name="T100" fmla="*/ 0 w 175"/>
                  <a:gd name="T101" fmla="*/ 0 h 206"/>
                  <a:gd name="T102" fmla="*/ 0 w 175"/>
                  <a:gd name="T103" fmla="*/ 0 h 206"/>
                  <a:gd name="T104" fmla="*/ 0 w 175"/>
                  <a:gd name="T105" fmla="*/ 0 h 206"/>
                  <a:gd name="T106" fmla="*/ 0 w 175"/>
                  <a:gd name="T107" fmla="*/ 0 h 206"/>
                  <a:gd name="T108" fmla="*/ 0 w 175"/>
                  <a:gd name="T109" fmla="*/ 0 h 206"/>
                  <a:gd name="T110" fmla="*/ 0 w 175"/>
                  <a:gd name="T111" fmla="*/ 0 h 206"/>
                  <a:gd name="T112" fmla="*/ 0 w 175"/>
                  <a:gd name="T113" fmla="*/ 0 h 2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5" h="206">
                    <a:moveTo>
                      <a:pt x="150" y="96"/>
                    </a:moveTo>
                    <a:lnTo>
                      <a:pt x="150" y="96"/>
                    </a:lnTo>
                    <a:lnTo>
                      <a:pt x="153" y="105"/>
                    </a:lnTo>
                    <a:lnTo>
                      <a:pt x="153" y="112"/>
                    </a:lnTo>
                    <a:lnTo>
                      <a:pt x="153" y="117"/>
                    </a:lnTo>
                    <a:lnTo>
                      <a:pt x="156" y="119"/>
                    </a:lnTo>
                    <a:lnTo>
                      <a:pt x="157" y="122"/>
                    </a:lnTo>
                    <a:lnTo>
                      <a:pt x="161" y="122"/>
                    </a:lnTo>
                    <a:lnTo>
                      <a:pt x="162" y="122"/>
                    </a:lnTo>
                    <a:lnTo>
                      <a:pt x="163" y="121"/>
                    </a:lnTo>
                    <a:lnTo>
                      <a:pt x="166" y="119"/>
                    </a:lnTo>
                    <a:lnTo>
                      <a:pt x="169" y="119"/>
                    </a:lnTo>
                    <a:lnTo>
                      <a:pt x="169" y="121"/>
                    </a:lnTo>
                    <a:lnTo>
                      <a:pt x="169" y="124"/>
                    </a:lnTo>
                    <a:lnTo>
                      <a:pt x="169" y="132"/>
                    </a:lnTo>
                    <a:lnTo>
                      <a:pt x="170" y="139"/>
                    </a:lnTo>
                    <a:lnTo>
                      <a:pt x="169" y="143"/>
                    </a:lnTo>
                    <a:lnTo>
                      <a:pt x="167" y="147"/>
                    </a:lnTo>
                    <a:lnTo>
                      <a:pt x="170" y="152"/>
                    </a:lnTo>
                    <a:lnTo>
                      <a:pt x="170" y="157"/>
                    </a:lnTo>
                    <a:lnTo>
                      <a:pt x="170" y="162"/>
                    </a:lnTo>
                    <a:lnTo>
                      <a:pt x="167" y="166"/>
                    </a:lnTo>
                    <a:lnTo>
                      <a:pt x="169" y="171"/>
                    </a:lnTo>
                    <a:lnTo>
                      <a:pt x="167" y="178"/>
                    </a:lnTo>
                    <a:lnTo>
                      <a:pt x="167" y="185"/>
                    </a:lnTo>
                    <a:lnTo>
                      <a:pt x="167" y="187"/>
                    </a:lnTo>
                    <a:lnTo>
                      <a:pt x="167" y="188"/>
                    </a:lnTo>
                    <a:lnTo>
                      <a:pt x="166" y="188"/>
                    </a:lnTo>
                    <a:lnTo>
                      <a:pt x="165" y="187"/>
                    </a:lnTo>
                    <a:lnTo>
                      <a:pt x="162" y="185"/>
                    </a:lnTo>
                    <a:lnTo>
                      <a:pt x="161" y="185"/>
                    </a:lnTo>
                    <a:lnTo>
                      <a:pt x="158" y="191"/>
                    </a:lnTo>
                    <a:lnTo>
                      <a:pt x="154" y="197"/>
                    </a:lnTo>
                    <a:lnTo>
                      <a:pt x="152" y="202"/>
                    </a:lnTo>
                    <a:lnTo>
                      <a:pt x="150" y="205"/>
                    </a:lnTo>
                    <a:lnTo>
                      <a:pt x="149" y="206"/>
                    </a:lnTo>
                    <a:lnTo>
                      <a:pt x="147" y="205"/>
                    </a:lnTo>
                    <a:lnTo>
                      <a:pt x="144" y="202"/>
                    </a:lnTo>
                    <a:lnTo>
                      <a:pt x="140" y="189"/>
                    </a:lnTo>
                    <a:lnTo>
                      <a:pt x="137" y="185"/>
                    </a:lnTo>
                    <a:lnTo>
                      <a:pt x="136" y="184"/>
                    </a:lnTo>
                    <a:lnTo>
                      <a:pt x="134" y="185"/>
                    </a:lnTo>
                    <a:lnTo>
                      <a:pt x="132" y="187"/>
                    </a:lnTo>
                    <a:lnTo>
                      <a:pt x="132" y="188"/>
                    </a:lnTo>
                    <a:lnTo>
                      <a:pt x="131" y="189"/>
                    </a:lnTo>
                    <a:lnTo>
                      <a:pt x="128" y="188"/>
                    </a:lnTo>
                    <a:lnTo>
                      <a:pt x="126" y="184"/>
                    </a:lnTo>
                    <a:lnTo>
                      <a:pt x="124" y="176"/>
                    </a:lnTo>
                    <a:lnTo>
                      <a:pt x="126" y="172"/>
                    </a:lnTo>
                    <a:lnTo>
                      <a:pt x="128" y="169"/>
                    </a:lnTo>
                    <a:lnTo>
                      <a:pt x="132" y="165"/>
                    </a:lnTo>
                    <a:lnTo>
                      <a:pt x="140" y="159"/>
                    </a:lnTo>
                    <a:lnTo>
                      <a:pt x="144" y="157"/>
                    </a:lnTo>
                    <a:lnTo>
                      <a:pt x="145" y="154"/>
                    </a:lnTo>
                    <a:lnTo>
                      <a:pt x="147" y="150"/>
                    </a:lnTo>
                    <a:lnTo>
                      <a:pt x="148" y="147"/>
                    </a:lnTo>
                    <a:lnTo>
                      <a:pt x="147" y="143"/>
                    </a:lnTo>
                    <a:lnTo>
                      <a:pt x="147" y="140"/>
                    </a:lnTo>
                    <a:lnTo>
                      <a:pt x="144" y="137"/>
                    </a:lnTo>
                    <a:lnTo>
                      <a:pt x="141" y="135"/>
                    </a:lnTo>
                    <a:lnTo>
                      <a:pt x="137" y="132"/>
                    </a:lnTo>
                    <a:lnTo>
                      <a:pt x="134" y="131"/>
                    </a:lnTo>
                    <a:lnTo>
                      <a:pt x="132" y="132"/>
                    </a:lnTo>
                    <a:lnTo>
                      <a:pt x="131" y="134"/>
                    </a:lnTo>
                    <a:lnTo>
                      <a:pt x="131" y="135"/>
                    </a:lnTo>
                    <a:lnTo>
                      <a:pt x="134" y="136"/>
                    </a:lnTo>
                    <a:lnTo>
                      <a:pt x="137" y="139"/>
                    </a:lnTo>
                    <a:lnTo>
                      <a:pt x="137" y="140"/>
                    </a:lnTo>
                    <a:lnTo>
                      <a:pt x="135" y="147"/>
                    </a:lnTo>
                    <a:lnTo>
                      <a:pt x="132" y="149"/>
                    </a:lnTo>
                    <a:lnTo>
                      <a:pt x="130" y="152"/>
                    </a:lnTo>
                    <a:lnTo>
                      <a:pt x="128" y="154"/>
                    </a:lnTo>
                    <a:lnTo>
                      <a:pt x="127" y="158"/>
                    </a:lnTo>
                    <a:lnTo>
                      <a:pt x="121" y="162"/>
                    </a:lnTo>
                    <a:lnTo>
                      <a:pt x="118" y="169"/>
                    </a:lnTo>
                    <a:lnTo>
                      <a:pt x="114" y="174"/>
                    </a:lnTo>
                    <a:lnTo>
                      <a:pt x="112" y="179"/>
                    </a:lnTo>
                    <a:lnTo>
                      <a:pt x="112" y="181"/>
                    </a:lnTo>
                    <a:lnTo>
                      <a:pt x="110" y="181"/>
                    </a:lnTo>
                    <a:lnTo>
                      <a:pt x="108" y="180"/>
                    </a:lnTo>
                    <a:lnTo>
                      <a:pt x="104" y="176"/>
                    </a:lnTo>
                    <a:lnTo>
                      <a:pt x="101" y="174"/>
                    </a:lnTo>
                    <a:lnTo>
                      <a:pt x="101" y="170"/>
                    </a:lnTo>
                    <a:lnTo>
                      <a:pt x="99" y="171"/>
                    </a:lnTo>
                    <a:lnTo>
                      <a:pt x="95" y="172"/>
                    </a:lnTo>
                    <a:lnTo>
                      <a:pt x="91" y="174"/>
                    </a:lnTo>
                    <a:lnTo>
                      <a:pt x="87" y="175"/>
                    </a:lnTo>
                    <a:lnTo>
                      <a:pt x="86" y="175"/>
                    </a:lnTo>
                    <a:lnTo>
                      <a:pt x="86" y="174"/>
                    </a:lnTo>
                    <a:lnTo>
                      <a:pt x="86" y="170"/>
                    </a:lnTo>
                    <a:lnTo>
                      <a:pt x="87" y="162"/>
                    </a:lnTo>
                    <a:lnTo>
                      <a:pt x="91" y="154"/>
                    </a:lnTo>
                    <a:lnTo>
                      <a:pt x="86" y="152"/>
                    </a:lnTo>
                    <a:lnTo>
                      <a:pt x="82" y="150"/>
                    </a:lnTo>
                    <a:lnTo>
                      <a:pt x="80" y="150"/>
                    </a:lnTo>
                    <a:lnTo>
                      <a:pt x="83" y="147"/>
                    </a:lnTo>
                    <a:lnTo>
                      <a:pt x="86" y="144"/>
                    </a:lnTo>
                    <a:lnTo>
                      <a:pt x="91" y="140"/>
                    </a:lnTo>
                    <a:lnTo>
                      <a:pt x="96" y="140"/>
                    </a:lnTo>
                    <a:lnTo>
                      <a:pt x="100" y="140"/>
                    </a:lnTo>
                    <a:lnTo>
                      <a:pt x="105" y="143"/>
                    </a:lnTo>
                    <a:lnTo>
                      <a:pt x="109" y="143"/>
                    </a:lnTo>
                    <a:lnTo>
                      <a:pt x="112" y="143"/>
                    </a:lnTo>
                    <a:lnTo>
                      <a:pt x="113" y="140"/>
                    </a:lnTo>
                    <a:lnTo>
                      <a:pt x="112" y="134"/>
                    </a:lnTo>
                    <a:lnTo>
                      <a:pt x="108" y="123"/>
                    </a:lnTo>
                    <a:lnTo>
                      <a:pt x="105" y="117"/>
                    </a:lnTo>
                    <a:lnTo>
                      <a:pt x="104" y="113"/>
                    </a:lnTo>
                    <a:lnTo>
                      <a:pt x="104" y="108"/>
                    </a:lnTo>
                    <a:lnTo>
                      <a:pt x="105" y="104"/>
                    </a:lnTo>
                    <a:lnTo>
                      <a:pt x="108" y="101"/>
                    </a:lnTo>
                    <a:lnTo>
                      <a:pt x="110" y="99"/>
                    </a:lnTo>
                    <a:lnTo>
                      <a:pt x="106" y="97"/>
                    </a:lnTo>
                    <a:lnTo>
                      <a:pt x="104" y="99"/>
                    </a:lnTo>
                    <a:lnTo>
                      <a:pt x="101" y="100"/>
                    </a:lnTo>
                    <a:lnTo>
                      <a:pt x="99" y="101"/>
                    </a:lnTo>
                    <a:lnTo>
                      <a:pt x="97" y="104"/>
                    </a:lnTo>
                    <a:lnTo>
                      <a:pt x="99" y="105"/>
                    </a:lnTo>
                    <a:lnTo>
                      <a:pt x="100" y="106"/>
                    </a:lnTo>
                    <a:lnTo>
                      <a:pt x="100" y="108"/>
                    </a:lnTo>
                    <a:lnTo>
                      <a:pt x="100" y="110"/>
                    </a:lnTo>
                    <a:lnTo>
                      <a:pt x="97" y="114"/>
                    </a:lnTo>
                    <a:lnTo>
                      <a:pt x="95" y="118"/>
                    </a:lnTo>
                    <a:lnTo>
                      <a:pt x="92" y="121"/>
                    </a:lnTo>
                    <a:lnTo>
                      <a:pt x="91" y="124"/>
                    </a:lnTo>
                    <a:lnTo>
                      <a:pt x="88" y="128"/>
                    </a:lnTo>
                    <a:lnTo>
                      <a:pt x="86" y="131"/>
                    </a:lnTo>
                    <a:lnTo>
                      <a:pt x="83" y="132"/>
                    </a:lnTo>
                    <a:lnTo>
                      <a:pt x="82" y="136"/>
                    </a:lnTo>
                    <a:lnTo>
                      <a:pt x="79" y="140"/>
                    </a:lnTo>
                    <a:lnTo>
                      <a:pt x="74" y="148"/>
                    </a:lnTo>
                    <a:lnTo>
                      <a:pt x="73" y="152"/>
                    </a:lnTo>
                    <a:lnTo>
                      <a:pt x="71" y="154"/>
                    </a:lnTo>
                    <a:lnTo>
                      <a:pt x="67" y="152"/>
                    </a:lnTo>
                    <a:lnTo>
                      <a:pt x="65" y="149"/>
                    </a:lnTo>
                    <a:lnTo>
                      <a:pt x="62" y="144"/>
                    </a:lnTo>
                    <a:lnTo>
                      <a:pt x="60" y="144"/>
                    </a:lnTo>
                    <a:lnTo>
                      <a:pt x="57" y="144"/>
                    </a:lnTo>
                    <a:lnTo>
                      <a:pt x="56" y="144"/>
                    </a:lnTo>
                    <a:lnTo>
                      <a:pt x="51" y="144"/>
                    </a:lnTo>
                    <a:lnTo>
                      <a:pt x="47" y="145"/>
                    </a:lnTo>
                    <a:lnTo>
                      <a:pt x="44" y="147"/>
                    </a:lnTo>
                    <a:lnTo>
                      <a:pt x="43" y="145"/>
                    </a:lnTo>
                    <a:lnTo>
                      <a:pt x="43" y="141"/>
                    </a:lnTo>
                    <a:lnTo>
                      <a:pt x="44" y="132"/>
                    </a:lnTo>
                    <a:lnTo>
                      <a:pt x="48" y="124"/>
                    </a:lnTo>
                    <a:lnTo>
                      <a:pt x="45" y="122"/>
                    </a:lnTo>
                    <a:lnTo>
                      <a:pt x="44" y="121"/>
                    </a:lnTo>
                    <a:lnTo>
                      <a:pt x="42" y="119"/>
                    </a:lnTo>
                    <a:lnTo>
                      <a:pt x="42" y="118"/>
                    </a:lnTo>
                    <a:lnTo>
                      <a:pt x="43" y="115"/>
                    </a:lnTo>
                    <a:lnTo>
                      <a:pt x="47" y="113"/>
                    </a:lnTo>
                    <a:lnTo>
                      <a:pt x="51" y="110"/>
                    </a:lnTo>
                    <a:lnTo>
                      <a:pt x="54" y="110"/>
                    </a:lnTo>
                    <a:lnTo>
                      <a:pt x="58" y="110"/>
                    </a:lnTo>
                    <a:lnTo>
                      <a:pt x="62" y="113"/>
                    </a:lnTo>
                    <a:lnTo>
                      <a:pt x="65" y="115"/>
                    </a:lnTo>
                    <a:lnTo>
                      <a:pt x="67" y="117"/>
                    </a:lnTo>
                    <a:lnTo>
                      <a:pt x="70" y="115"/>
                    </a:lnTo>
                    <a:lnTo>
                      <a:pt x="71" y="113"/>
                    </a:lnTo>
                    <a:lnTo>
                      <a:pt x="70" y="110"/>
                    </a:lnTo>
                    <a:lnTo>
                      <a:pt x="69" y="106"/>
                    </a:lnTo>
                    <a:lnTo>
                      <a:pt x="62" y="101"/>
                    </a:lnTo>
                    <a:lnTo>
                      <a:pt x="58" y="99"/>
                    </a:lnTo>
                    <a:lnTo>
                      <a:pt x="53" y="97"/>
                    </a:lnTo>
                    <a:lnTo>
                      <a:pt x="49" y="99"/>
                    </a:lnTo>
                    <a:lnTo>
                      <a:pt x="47" y="100"/>
                    </a:lnTo>
                    <a:lnTo>
                      <a:pt x="44" y="101"/>
                    </a:lnTo>
                    <a:lnTo>
                      <a:pt x="42" y="104"/>
                    </a:lnTo>
                    <a:lnTo>
                      <a:pt x="40" y="108"/>
                    </a:lnTo>
                    <a:lnTo>
                      <a:pt x="39" y="109"/>
                    </a:lnTo>
                    <a:lnTo>
                      <a:pt x="36" y="108"/>
                    </a:lnTo>
                    <a:lnTo>
                      <a:pt x="32" y="104"/>
                    </a:lnTo>
                    <a:lnTo>
                      <a:pt x="29" y="99"/>
                    </a:lnTo>
                    <a:lnTo>
                      <a:pt x="26" y="95"/>
                    </a:lnTo>
                    <a:lnTo>
                      <a:pt x="25" y="92"/>
                    </a:lnTo>
                    <a:lnTo>
                      <a:pt x="23" y="91"/>
                    </a:lnTo>
                    <a:lnTo>
                      <a:pt x="21" y="88"/>
                    </a:lnTo>
                    <a:lnTo>
                      <a:pt x="18" y="86"/>
                    </a:lnTo>
                    <a:lnTo>
                      <a:pt x="16" y="77"/>
                    </a:lnTo>
                    <a:lnTo>
                      <a:pt x="16" y="75"/>
                    </a:lnTo>
                    <a:lnTo>
                      <a:pt x="10" y="66"/>
                    </a:lnTo>
                    <a:lnTo>
                      <a:pt x="9" y="62"/>
                    </a:lnTo>
                    <a:lnTo>
                      <a:pt x="9" y="57"/>
                    </a:lnTo>
                    <a:lnTo>
                      <a:pt x="9" y="56"/>
                    </a:lnTo>
                    <a:lnTo>
                      <a:pt x="7" y="52"/>
                    </a:lnTo>
                    <a:lnTo>
                      <a:pt x="4" y="45"/>
                    </a:lnTo>
                    <a:lnTo>
                      <a:pt x="3" y="40"/>
                    </a:lnTo>
                    <a:lnTo>
                      <a:pt x="0" y="36"/>
                    </a:lnTo>
                    <a:lnTo>
                      <a:pt x="0" y="35"/>
                    </a:lnTo>
                    <a:lnTo>
                      <a:pt x="1" y="34"/>
                    </a:lnTo>
                    <a:lnTo>
                      <a:pt x="4" y="34"/>
                    </a:lnTo>
                    <a:lnTo>
                      <a:pt x="8" y="34"/>
                    </a:lnTo>
                    <a:lnTo>
                      <a:pt x="10" y="34"/>
                    </a:lnTo>
                    <a:lnTo>
                      <a:pt x="10" y="29"/>
                    </a:lnTo>
                    <a:lnTo>
                      <a:pt x="12" y="21"/>
                    </a:lnTo>
                    <a:lnTo>
                      <a:pt x="12" y="17"/>
                    </a:lnTo>
                    <a:lnTo>
                      <a:pt x="12" y="14"/>
                    </a:lnTo>
                    <a:lnTo>
                      <a:pt x="10" y="12"/>
                    </a:lnTo>
                    <a:lnTo>
                      <a:pt x="10" y="10"/>
                    </a:lnTo>
                    <a:lnTo>
                      <a:pt x="12" y="9"/>
                    </a:lnTo>
                    <a:lnTo>
                      <a:pt x="14" y="10"/>
                    </a:lnTo>
                    <a:lnTo>
                      <a:pt x="21" y="14"/>
                    </a:lnTo>
                    <a:lnTo>
                      <a:pt x="25" y="18"/>
                    </a:lnTo>
                    <a:lnTo>
                      <a:pt x="29" y="23"/>
                    </a:lnTo>
                    <a:lnTo>
                      <a:pt x="31" y="27"/>
                    </a:lnTo>
                    <a:lnTo>
                      <a:pt x="31" y="31"/>
                    </a:lnTo>
                    <a:lnTo>
                      <a:pt x="31" y="33"/>
                    </a:lnTo>
                    <a:lnTo>
                      <a:pt x="31" y="35"/>
                    </a:lnTo>
                    <a:lnTo>
                      <a:pt x="32" y="38"/>
                    </a:lnTo>
                    <a:lnTo>
                      <a:pt x="34" y="40"/>
                    </a:lnTo>
                    <a:lnTo>
                      <a:pt x="36" y="44"/>
                    </a:lnTo>
                    <a:lnTo>
                      <a:pt x="38" y="47"/>
                    </a:lnTo>
                    <a:lnTo>
                      <a:pt x="36" y="49"/>
                    </a:lnTo>
                    <a:lnTo>
                      <a:pt x="34" y="53"/>
                    </a:lnTo>
                    <a:lnTo>
                      <a:pt x="31" y="57"/>
                    </a:lnTo>
                    <a:lnTo>
                      <a:pt x="31" y="61"/>
                    </a:lnTo>
                    <a:lnTo>
                      <a:pt x="32" y="66"/>
                    </a:lnTo>
                    <a:lnTo>
                      <a:pt x="35" y="71"/>
                    </a:lnTo>
                    <a:lnTo>
                      <a:pt x="38" y="75"/>
                    </a:lnTo>
                    <a:lnTo>
                      <a:pt x="42" y="77"/>
                    </a:lnTo>
                    <a:lnTo>
                      <a:pt x="44" y="77"/>
                    </a:lnTo>
                    <a:lnTo>
                      <a:pt x="45" y="74"/>
                    </a:lnTo>
                    <a:lnTo>
                      <a:pt x="47" y="70"/>
                    </a:lnTo>
                    <a:lnTo>
                      <a:pt x="47" y="65"/>
                    </a:lnTo>
                    <a:lnTo>
                      <a:pt x="48" y="52"/>
                    </a:lnTo>
                    <a:lnTo>
                      <a:pt x="48" y="49"/>
                    </a:lnTo>
                    <a:lnTo>
                      <a:pt x="47" y="45"/>
                    </a:lnTo>
                    <a:lnTo>
                      <a:pt x="42" y="40"/>
                    </a:lnTo>
                    <a:lnTo>
                      <a:pt x="36" y="33"/>
                    </a:lnTo>
                    <a:lnTo>
                      <a:pt x="35" y="27"/>
                    </a:lnTo>
                    <a:lnTo>
                      <a:pt x="36" y="23"/>
                    </a:lnTo>
                    <a:lnTo>
                      <a:pt x="38" y="21"/>
                    </a:lnTo>
                    <a:lnTo>
                      <a:pt x="40" y="20"/>
                    </a:lnTo>
                    <a:lnTo>
                      <a:pt x="43" y="20"/>
                    </a:lnTo>
                    <a:lnTo>
                      <a:pt x="45" y="20"/>
                    </a:lnTo>
                    <a:lnTo>
                      <a:pt x="45" y="18"/>
                    </a:lnTo>
                    <a:lnTo>
                      <a:pt x="45" y="13"/>
                    </a:lnTo>
                    <a:lnTo>
                      <a:pt x="48" y="9"/>
                    </a:lnTo>
                    <a:lnTo>
                      <a:pt x="49" y="7"/>
                    </a:lnTo>
                    <a:lnTo>
                      <a:pt x="51" y="8"/>
                    </a:lnTo>
                    <a:lnTo>
                      <a:pt x="53" y="9"/>
                    </a:lnTo>
                    <a:lnTo>
                      <a:pt x="57" y="10"/>
                    </a:lnTo>
                    <a:lnTo>
                      <a:pt x="60" y="5"/>
                    </a:lnTo>
                    <a:lnTo>
                      <a:pt x="64" y="1"/>
                    </a:lnTo>
                    <a:lnTo>
                      <a:pt x="65" y="0"/>
                    </a:lnTo>
                    <a:lnTo>
                      <a:pt x="69" y="1"/>
                    </a:lnTo>
                    <a:lnTo>
                      <a:pt x="71" y="5"/>
                    </a:lnTo>
                    <a:lnTo>
                      <a:pt x="74" y="8"/>
                    </a:lnTo>
                    <a:lnTo>
                      <a:pt x="74" y="10"/>
                    </a:lnTo>
                    <a:lnTo>
                      <a:pt x="77" y="9"/>
                    </a:lnTo>
                    <a:lnTo>
                      <a:pt x="79" y="7"/>
                    </a:lnTo>
                    <a:lnTo>
                      <a:pt x="82" y="5"/>
                    </a:lnTo>
                    <a:lnTo>
                      <a:pt x="84" y="5"/>
                    </a:lnTo>
                    <a:lnTo>
                      <a:pt x="84" y="7"/>
                    </a:lnTo>
                    <a:lnTo>
                      <a:pt x="86" y="12"/>
                    </a:lnTo>
                    <a:lnTo>
                      <a:pt x="87" y="20"/>
                    </a:lnTo>
                    <a:lnTo>
                      <a:pt x="91" y="20"/>
                    </a:lnTo>
                    <a:lnTo>
                      <a:pt x="93" y="22"/>
                    </a:lnTo>
                    <a:lnTo>
                      <a:pt x="95" y="25"/>
                    </a:lnTo>
                    <a:lnTo>
                      <a:pt x="95" y="29"/>
                    </a:lnTo>
                    <a:lnTo>
                      <a:pt x="95" y="33"/>
                    </a:lnTo>
                    <a:lnTo>
                      <a:pt x="93" y="36"/>
                    </a:lnTo>
                    <a:lnTo>
                      <a:pt x="91" y="42"/>
                    </a:lnTo>
                    <a:lnTo>
                      <a:pt x="87" y="45"/>
                    </a:lnTo>
                    <a:lnTo>
                      <a:pt x="86" y="48"/>
                    </a:lnTo>
                    <a:lnTo>
                      <a:pt x="84" y="49"/>
                    </a:lnTo>
                    <a:lnTo>
                      <a:pt x="86" y="60"/>
                    </a:lnTo>
                    <a:lnTo>
                      <a:pt x="87" y="62"/>
                    </a:lnTo>
                    <a:lnTo>
                      <a:pt x="89" y="66"/>
                    </a:lnTo>
                    <a:lnTo>
                      <a:pt x="93" y="67"/>
                    </a:lnTo>
                    <a:lnTo>
                      <a:pt x="97" y="70"/>
                    </a:lnTo>
                    <a:lnTo>
                      <a:pt x="109" y="71"/>
                    </a:lnTo>
                    <a:lnTo>
                      <a:pt x="122" y="74"/>
                    </a:lnTo>
                    <a:lnTo>
                      <a:pt x="137" y="78"/>
                    </a:lnTo>
                    <a:lnTo>
                      <a:pt x="147" y="80"/>
                    </a:lnTo>
                    <a:lnTo>
                      <a:pt x="152" y="80"/>
                    </a:lnTo>
                    <a:lnTo>
                      <a:pt x="156" y="80"/>
                    </a:lnTo>
                    <a:lnTo>
                      <a:pt x="157" y="78"/>
                    </a:lnTo>
                    <a:lnTo>
                      <a:pt x="157" y="75"/>
                    </a:lnTo>
                    <a:lnTo>
                      <a:pt x="154" y="74"/>
                    </a:lnTo>
                    <a:lnTo>
                      <a:pt x="141" y="70"/>
                    </a:lnTo>
                    <a:lnTo>
                      <a:pt x="130" y="67"/>
                    </a:lnTo>
                    <a:lnTo>
                      <a:pt x="121" y="65"/>
                    </a:lnTo>
                    <a:lnTo>
                      <a:pt x="113" y="61"/>
                    </a:lnTo>
                    <a:lnTo>
                      <a:pt x="108" y="57"/>
                    </a:lnTo>
                    <a:lnTo>
                      <a:pt x="102" y="52"/>
                    </a:lnTo>
                    <a:lnTo>
                      <a:pt x="100" y="47"/>
                    </a:lnTo>
                    <a:lnTo>
                      <a:pt x="97" y="40"/>
                    </a:lnTo>
                    <a:lnTo>
                      <a:pt x="97" y="33"/>
                    </a:lnTo>
                    <a:lnTo>
                      <a:pt x="97" y="27"/>
                    </a:lnTo>
                    <a:lnTo>
                      <a:pt x="99" y="22"/>
                    </a:lnTo>
                    <a:lnTo>
                      <a:pt x="101" y="18"/>
                    </a:lnTo>
                    <a:lnTo>
                      <a:pt x="105" y="14"/>
                    </a:lnTo>
                    <a:lnTo>
                      <a:pt x="109" y="10"/>
                    </a:lnTo>
                    <a:lnTo>
                      <a:pt x="113" y="8"/>
                    </a:lnTo>
                    <a:lnTo>
                      <a:pt x="118" y="7"/>
                    </a:lnTo>
                    <a:lnTo>
                      <a:pt x="123" y="7"/>
                    </a:lnTo>
                    <a:lnTo>
                      <a:pt x="128" y="7"/>
                    </a:lnTo>
                    <a:lnTo>
                      <a:pt x="132" y="8"/>
                    </a:lnTo>
                    <a:lnTo>
                      <a:pt x="145" y="14"/>
                    </a:lnTo>
                    <a:lnTo>
                      <a:pt x="153" y="18"/>
                    </a:lnTo>
                    <a:lnTo>
                      <a:pt x="157" y="20"/>
                    </a:lnTo>
                    <a:lnTo>
                      <a:pt x="158" y="20"/>
                    </a:lnTo>
                    <a:lnTo>
                      <a:pt x="159" y="18"/>
                    </a:lnTo>
                    <a:lnTo>
                      <a:pt x="161" y="14"/>
                    </a:lnTo>
                    <a:lnTo>
                      <a:pt x="161" y="12"/>
                    </a:lnTo>
                    <a:lnTo>
                      <a:pt x="162" y="10"/>
                    </a:lnTo>
                    <a:lnTo>
                      <a:pt x="165" y="12"/>
                    </a:lnTo>
                    <a:lnTo>
                      <a:pt x="167" y="14"/>
                    </a:lnTo>
                    <a:lnTo>
                      <a:pt x="171" y="18"/>
                    </a:lnTo>
                    <a:lnTo>
                      <a:pt x="171" y="25"/>
                    </a:lnTo>
                    <a:lnTo>
                      <a:pt x="171" y="29"/>
                    </a:lnTo>
                    <a:lnTo>
                      <a:pt x="169" y="31"/>
                    </a:lnTo>
                    <a:lnTo>
                      <a:pt x="166" y="34"/>
                    </a:lnTo>
                    <a:lnTo>
                      <a:pt x="162" y="36"/>
                    </a:lnTo>
                    <a:lnTo>
                      <a:pt x="161" y="38"/>
                    </a:lnTo>
                    <a:lnTo>
                      <a:pt x="156" y="42"/>
                    </a:lnTo>
                    <a:lnTo>
                      <a:pt x="148" y="43"/>
                    </a:lnTo>
                    <a:lnTo>
                      <a:pt x="140" y="42"/>
                    </a:lnTo>
                    <a:lnTo>
                      <a:pt x="134" y="38"/>
                    </a:lnTo>
                    <a:lnTo>
                      <a:pt x="124" y="33"/>
                    </a:lnTo>
                    <a:lnTo>
                      <a:pt x="121" y="30"/>
                    </a:lnTo>
                    <a:lnTo>
                      <a:pt x="117" y="29"/>
                    </a:lnTo>
                    <a:lnTo>
                      <a:pt x="114" y="29"/>
                    </a:lnTo>
                    <a:lnTo>
                      <a:pt x="113" y="30"/>
                    </a:lnTo>
                    <a:lnTo>
                      <a:pt x="112" y="33"/>
                    </a:lnTo>
                    <a:lnTo>
                      <a:pt x="110" y="34"/>
                    </a:lnTo>
                    <a:lnTo>
                      <a:pt x="112" y="36"/>
                    </a:lnTo>
                    <a:lnTo>
                      <a:pt x="113" y="39"/>
                    </a:lnTo>
                    <a:lnTo>
                      <a:pt x="114" y="40"/>
                    </a:lnTo>
                    <a:lnTo>
                      <a:pt x="117" y="42"/>
                    </a:lnTo>
                    <a:lnTo>
                      <a:pt x="124" y="44"/>
                    </a:lnTo>
                    <a:lnTo>
                      <a:pt x="132" y="47"/>
                    </a:lnTo>
                    <a:lnTo>
                      <a:pt x="136" y="47"/>
                    </a:lnTo>
                    <a:lnTo>
                      <a:pt x="143" y="48"/>
                    </a:lnTo>
                    <a:lnTo>
                      <a:pt x="150" y="51"/>
                    </a:lnTo>
                    <a:lnTo>
                      <a:pt x="153" y="52"/>
                    </a:lnTo>
                    <a:lnTo>
                      <a:pt x="157" y="53"/>
                    </a:lnTo>
                    <a:lnTo>
                      <a:pt x="165" y="56"/>
                    </a:lnTo>
                    <a:lnTo>
                      <a:pt x="170" y="62"/>
                    </a:lnTo>
                    <a:lnTo>
                      <a:pt x="174" y="69"/>
                    </a:lnTo>
                    <a:lnTo>
                      <a:pt x="175" y="77"/>
                    </a:lnTo>
                    <a:lnTo>
                      <a:pt x="174" y="86"/>
                    </a:lnTo>
                    <a:lnTo>
                      <a:pt x="171" y="88"/>
                    </a:lnTo>
                    <a:lnTo>
                      <a:pt x="170" y="91"/>
                    </a:lnTo>
                    <a:lnTo>
                      <a:pt x="166" y="93"/>
                    </a:lnTo>
                    <a:lnTo>
                      <a:pt x="163" y="95"/>
                    </a:lnTo>
                    <a:lnTo>
                      <a:pt x="154" y="96"/>
                    </a:lnTo>
                    <a:lnTo>
                      <a:pt x="15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3" name="Freeform 56"/>
              <p:cNvSpPr>
                <a:spLocks/>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4" name="Freeform 57"/>
              <p:cNvSpPr>
                <a:spLocks/>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5" name="Freeform 58"/>
              <p:cNvSpPr>
                <a:spLocks/>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6" name="Freeform 59"/>
              <p:cNvSpPr>
                <a:spLocks/>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7" name="Freeform 60"/>
              <p:cNvSpPr>
                <a:spLocks/>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8" name="Freeform 61"/>
              <p:cNvSpPr>
                <a:spLocks/>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9" name="Freeform 62"/>
              <p:cNvSpPr>
                <a:spLocks/>
              </p:cNvSpPr>
              <p:nvPr userDrawn="1"/>
            </p:nvSpPr>
            <p:spPr bwMode="auto">
              <a:xfrm>
                <a:off x="143" y="177"/>
                <a:ext cx="15" cy="32"/>
              </a:xfrm>
              <a:custGeom>
                <a:avLst/>
                <a:gdLst>
                  <a:gd name="T0" fmla="*/ 0 w 46"/>
                  <a:gd name="T1" fmla="*/ 0 h 97"/>
                  <a:gd name="T2" fmla="*/ 0 w 46"/>
                  <a:gd name="T3" fmla="*/ 0 h 97"/>
                  <a:gd name="T4" fmla="*/ 0 w 46"/>
                  <a:gd name="T5" fmla="*/ 0 h 97"/>
                  <a:gd name="T6" fmla="*/ 0 w 46"/>
                  <a:gd name="T7" fmla="*/ 0 h 97"/>
                  <a:gd name="T8" fmla="*/ 0 w 46"/>
                  <a:gd name="T9" fmla="*/ 0 h 97"/>
                  <a:gd name="T10" fmla="*/ 0 w 46"/>
                  <a:gd name="T11" fmla="*/ 0 h 97"/>
                  <a:gd name="T12" fmla="*/ 0 w 46"/>
                  <a:gd name="T13" fmla="*/ 0 h 97"/>
                  <a:gd name="T14" fmla="*/ 0 w 46"/>
                  <a:gd name="T15" fmla="*/ 0 h 97"/>
                  <a:gd name="T16" fmla="*/ 0 w 46"/>
                  <a:gd name="T17" fmla="*/ 0 h 97"/>
                  <a:gd name="T18" fmla="*/ 0 w 46"/>
                  <a:gd name="T19" fmla="*/ 0 h 97"/>
                  <a:gd name="T20" fmla="*/ 0 w 46"/>
                  <a:gd name="T21" fmla="*/ 0 h 97"/>
                  <a:gd name="T22" fmla="*/ 0 w 46"/>
                  <a:gd name="T23" fmla="*/ 0 h 97"/>
                  <a:gd name="T24" fmla="*/ 0 w 46"/>
                  <a:gd name="T25" fmla="*/ 0 h 97"/>
                  <a:gd name="T26" fmla="*/ 0 w 46"/>
                  <a:gd name="T27" fmla="*/ 0 h 97"/>
                  <a:gd name="T28" fmla="*/ 0 w 46"/>
                  <a:gd name="T29" fmla="*/ 0 h 97"/>
                  <a:gd name="T30" fmla="*/ 0 w 46"/>
                  <a:gd name="T31" fmla="*/ 0 h 97"/>
                  <a:gd name="T32" fmla="*/ 0 w 46"/>
                  <a:gd name="T33" fmla="*/ 0 h 97"/>
                  <a:gd name="T34" fmla="*/ 0 w 46"/>
                  <a:gd name="T35" fmla="*/ 0 h 97"/>
                  <a:gd name="T36" fmla="*/ 0 w 46"/>
                  <a:gd name="T37" fmla="*/ 0 h 97"/>
                  <a:gd name="T38" fmla="*/ 0 w 46"/>
                  <a:gd name="T39" fmla="*/ 0 h 97"/>
                  <a:gd name="T40" fmla="*/ 0 w 46"/>
                  <a:gd name="T41" fmla="*/ 0 h 97"/>
                  <a:gd name="T42" fmla="*/ 0 w 46"/>
                  <a:gd name="T43" fmla="*/ 0 h 97"/>
                  <a:gd name="T44" fmla="*/ 0 w 46"/>
                  <a:gd name="T45" fmla="*/ 0 h 97"/>
                  <a:gd name="T46" fmla="*/ 0 w 46"/>
                  <a:gd name="T47" fmla="*/ 0 h 97"/>
                  <a:gd name="T48" fmla="*/ 0 w 46"/>
                  <a:gd name="T49" fmla="*/ 0 h 97"/>
                  <a:gd name="T50" fmla="*/ 0 w 46"/>
                  <a:gd name="T51" fmla="*/ 0 h 97"/>
                  <a:gd name="T52" fmla="*/ 0 w 46"/>
                  <a:gd name="T53" fmla="*/ 0 h 97"/>
                  <a:gd name="T54" fmla="*/ 0 w 46"/>
                  <a:gd name="T55" fmla="*/ 0 h 97"/>
                  <a:gd name="T56" fmla="*/ 0 w 46"/>
                  <a:gd name="T57" fmla="*/ 0 h 97"/>
                  <a:gd name="T58" fmla="*/ 0 w 46"/>
                  <a:gd name="T59" fmla="*/ 0 h 97"/>
                  <a:gd name="T60" fmla="*/ 0 w 46"/>
                  <a:gd name="T61" fmla="*/ 0 h 97"/>
                  <a:gd name="T62" fmla="*/ 0 w 46"/>
                  <a:gd name="T63" fmla="*/ 0 h 97"/>
                  <a:gd name="T64" fmla="*/ 0 w 46"/>
                  <a:gd name="T65" fmla="*/ 0 h 97"/>
                  <a:gd name="T66" fmla="*/ 0 w 46"/>
                  <a:gd name="T67" fmla="*/ 0 h 97"/>
                  <a:gd name="T68" fmla="*/ 0 w 46"/>
                  <a:gd name="T69" fmla="*/ 0 h 97"/>
                  <a:gd name="T70" fmla="*/ 0 w 46"/>
                  <a:gd name="T71" fmla="*/ 0 h 97"/>
                  <a:gd name="T72" fmla="*/ 0 w 46"/>
                  <a:gd name="T73" fmla="*/ 0 h 97"/>
                  <a:gd name="T74" fmla="*/ 0 w 46"/>
                  <a:gd name="T75" fmla="*/ 0 h 97"/>
                  <a:gd name="T76" fmla="*/ 0 w 46"/>
                  <a:gd name="T77" fmla="*/ 0 h 97"/>
                  <a:gd name="T78" fmla="*/ 0 w 46"/>
                  <a:gd name="T79" fmla="*/ 0 h 97"/>
                  <a:gd name="T80" fmla="*/ 0 w 46"/>
                  <a:gd name="T81" fmla="*/ 0 h 97"/>
                  <a:gd name="T82" fmla="*/ 0 w 46"/>
                  <a:gd name="T83" fmla="*/ 0 h 97"/>
                  <a:gd name="T84" fmla="*/ 0 w 46"/>
                  <a:gd name="T85" fmla="*/ 0 h 97"/>
                  <a:gd name="T86" fmla="*/ 0 w 46"/>
                  <a:gd name="T87" fmla="*/ 0 h 97"/>
                  <a:gd name="T88" fmla="*/ 0 w 46"/>
                  <a:gd name="T89" fmla="*/ 0 h 97"/>
                  <a:gd name="T90" fmla="*/ 0 w 46"/>
                  <a:gd name="T91" fmla="*/ 0 h 97"/>
                  <a:gd name="T92" fmla="*/ 0 w 46"/>
                  <a:gd name="T93" fmla="*/ 0 h 97"/>
                  <a:gd name="T94" fmla="*/ 0 w 46"/>
                  <a:gd name="T95" fmla="*/ 0 h 97"/>
                  <a:gd name="T96" fmla="*/ 0 w 46"/>
                  <a:gd name="T97" fmla="*/ 0 h 97"/>
                  <a:gd name="T98" fmla="*/ 0 w 46"/>
                  <a:gd name="T99" fmla="*/ 0 h 97"/>
                  <a:gd name="T100" fmla="*/ 0 w 46"/>
                  <a:gd name="T101" fmla="*/ 0 h 97"/>
                  <a:gd name="T102" fmla="*/ 0 w 46"/>
                  <a:gd name="T103" fmla="*/ 0 h 97"/>
                  <a:gd name="T104" fmla="*/ 0 w 46"/>
                  <a:gd name="T105" fmla="*/ 0 h 97"/>
                  <a:gd name="T106" fmla="*/ 0 w 46"/>
                  <a:gd name="T107" fmla="*/ 0 h 97"/>
                  <a:gd name="T108" fmla="*/ 0 w 46"/>
                  <a:gd name="T109" fmla="*/ 0 h 97"/>
                  <a:gd name="T110" fmla="*/ 0 w 46"/>
                  <a:gd name="T111" fmla="*/ 0 h 97"/>
                  <a:gd name="T112" fmla="*/ 0 w 46"/>
                  <a:gd name="T113" fmla="*/ 0 h 97"/>
                  <a:gd name="T114" fmla="*/ 0 w 46"/>
                  <a:gd name="T115" fmla="*/ 0 h 97"/>
                  <a:gd name="T116" fmla="*/ 0 w 46"/>
                  <a:gd name="T117" fmla="*/ 0 h 97"/>
                  <a:gd name="T118" fmla="*/ 0 w 46"/>
                  <a:gd name="T119" fmla="*/ 0 h 97"/>
                  <a:gd name="T120" fmla="*/ 0 w 46"/>
                  <a:gd name="T121" fmla="*/ 0 h 97"/>
                  <a:gd name="T122" fmla="*/ 0 w 46"/>
                  <a:gd name="T123" fmla="*/ 0 h 97"/>
                  <a:gd name="T124" fmla="*/ 0 w 46"/>
                  <a:gd name="T125" fmla="*/ 0 h 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6" h="97">
                    <a:moveTo>
                      <a:pt x="11" y="0"/>
                    </a:moveTo>
                    <a:lnTo>
                      <a:pt x="11" y="1"/>
                    </a:lnTo>
                    <a:lnTo>
                      <a:pt x="8" y="13"/>
                    </a:lnTo>
                    <a:lnTo>
                      <a:pt x="7" y="15"/>
                    </a:lnTo>
                    <a:lnTo>
                      <a:pt x="8" y="19"/>
                    </a:lnTo>
                    <a:lnTo>
                      <a:pt x="11" y="20"/>
                    </a:lnTo>
                    <a:lnTo>
                      <a:pt x="12" y="22"/>
                    </a:lnTo>
                    <a:lnTo>
                      <a:pt x="13" y="24"/>
                    </a:lnTo>
                    <a:lnTo>
                      <a:pt x="13" y="28"/>
                    </a:lnTo>
                    <a:lnTo>
                      <a:pt x="13" y="33"/>
                    </a:lnTo>
                    <a:lnTo>
                      <a:pt x="13" y="35"/>
                    </a:lnTo>
                    <a:lnTo>
                      <a:pt x="12" y="33"/>
                    </a:lnTo>
                    <a:lnTo>
                      <a:pt x="11" y="31"/>
                    </a:lnTo>
                    <a:lnTo>
                      <a:pt x="8" y="27"/>
                    </a:lnTo>
                    <a:lnTo>
                      <a:pt x="6" y="25"/>
                    </a:lnTo>
                    <a:lnTo>
                      <a:pt x="0" y="27"/>
                    </a:lnTo>
                    <a:lnTo>
                      <a:pt x="0" y="28"/>
                    </a:lnTo>
                    <a:lnTo>
                      <a:pt x="3" y="31"/>
                    </a:lnTo>
                    <a:lnTo>
                      <a:pt x="4" y="36"/>
                    </a:lnTo>
                    <a:lnTo>
                      <a:pt x="8" y="41"/>
                    </a:lnTo>
                    <a:lnTo>
                      <a:pt x="11" y="44"/>
                    </a:lnTo>
                    <a:lnTo>
                      <a:pt x="13" y="45"/>
                    </a:lnTo>
                    <a:lnTo>
                      <a:pt x="15" y="46"/>
                    </a:lnTo>
                    <a:lnTo>
                      <a:pt x="13" y="48"/>
                    </a:lnTo>
                    <a:lnTo>
                      <a:pt x="11" y="48"/>
                    </a:lnTo>
                    <a:lnTo>
                      <a:pt x="9" y="48"/>
                    </a:lnTo>
                    <a:lnTo>
                      <a:pt x="8" y="48"/>
                    </a:lnTo>
                    <a:lnTo>
                      <a:pt x="8" y="49"/>
                    </a:lnTo>
                    <a:lnTo>
                      <a:pt x="9" y="53"/>
                    </a:lnTo>
                    <a:lnTo>
                      <a:pt x="11" y="57"/>
                    </a:lnTo>
                    <a:lnTo>
                      <a:pt x="15" y="60"/>
                    </a:lnTo>
                    <a:lnTo>
                      <a:pt x="18" y="63"/>
                    </a:lnTo>
                    <a:lnTo>
                      <a:pt x="20" y="66"/>
                    </a:lnTo>
                    <a:lnTo>
                      <a:pt x="18" y="67"/>
                    </a:lnTo>
                    <a:lnTo>
                      <a:pt x="16" y="66"/>
                    </a:lnTo>
                    <a:lnTo>
                      <a:pt x="15" y="66"/>
                    </a:lnTo>
                    <a:lnTo>
                      <a:pt x="13" y="67"/>
                    </a:lnTo>
                    <a:lnTo>
                      <a:pt x="17" y="75"/>
                    </a:lnTo>
                    <a:lnTo>
                      <a:pt x="20" y="79"/>
                    </a:lnTo>
                    <a:lnTo>
                      <a:pt x="22" y="80"/>
                    </a:lnTo>
                    <a:lnTo>
                      <a:pt x="30" y="84"/>
                    </a:lnTo>
                    <a:lnTo>
                      <a:pt x="31" y="85"/>
                    </a:lnTo>
                    <a:lnTo>
                      <a:pt x="30" y="86"/>
                    </a:lnTo>
                    <a:lnTo>
                      <a:pt x="29" y="86"/>
                    </a:lnTo>
                    <a:lnTo>
                      <a:pt x="28" y="86"/>
                    </a:lnTo>
                    <a:lnTo>
                      <a:pt x="25" y="86"/>
                    </a:lnTo>
                    <a:lnTo>
                      <a:pt x="22" y="86"/>
                    </a:lnTo>
                    <a:lnTo>
                      <a:pt x="25" y="93"/>
                    </a:lnTo>
                    <a:lnTo>
                      <a:pt x="28" y="95"/>
                    </a:lnTo>
                    <a:lnTo>
                      <a:pt x="30" y="97"/>
                    </a:lnTo>
                    <a:lnTo>
                      <a:pt x="31" y="97"/>
                    </a:lnTo>
                    <a:lnTo>
                      <a:pt x="33" y="93"/>
                    </a:lnTo>
                    <a:lnTo>
                      <a:pt x="37" y="89"/>
                    </a:lnTo>
                    <a:lnTo>
                      <a:pt x="42" y="86"/>
                    </a:lnTo>
                    <a:lnTo>
                      <a:pt x="44" y="86"/>
                    </a:lnTo>
                    <a:lnTo>
                      <a:pt x="46" y="86"/>
                    </a:lnTo>
                    <a:lnTo>
                      <a:pt x="46" y="85"/>
                    </a:lnTo>
                    <a:lnTo>
                      <a:pt x="46" y="81"/>
                    </a:lnTo>
                    <a:lnTo>
                      <a:pt x="46" y="77"/>
                    </a:lnTo>
                    <a:lnTo>
                      <a:pt x="44" y="75"/>
                    </a:lnTo>
                    <a:lnTo>
                      <a:pt x="44" y="71"/>
                    </a:lnTo>
                    <a:lnTo>
                      <a:pt x="44" y="70"/>
                    </a:lnTo>
                    <a:lnTo>
                      <a:pt x="42" y="71"/>
                    </a:lnTo>
                    <a:lnTo>
                      <a:pt x="39" y="75"/>
                    </a:lnTo>
                    <a:lnTo>
                      <a:pt x="35" y="76"/>
                    </a:lnTo>
                    <a:lnTo>
                      <a:pt x="31" y="75"/>
                    </a:lnTo>
                    <a:lnTo>
                      <a:pt x="29" y="73"/>
                    </a:lnTo>
                    <a:lnTo>
                      <a:pt x="26" y="70"/>
                    </a:lnTo>
                    <a:lnTo>
                      <a:pt x="24" y="66"/>
                    </a:lnTo>
                    <a:lnTo>
                      <a:pt x="20" y="54"/>
                    </a:lnTo>
                    <a:lnTo>
                      <a:pt x="18" y="38"/>
                    </a:lnTo>
                    <a:lnTo>
                      <a:pt x="20" y="32"/>
                    </a:lnTo>
                    <a:lnTo>
                      <a:pt x="20" y="23"/>
                    </a:lnTo>
                    <a:lnTo>
                      <a:pt x="20" y="16"/>
                    </a:lnTo>
                    <a:lnTo>
                      <a:pt x="18" y="11"/>
                    </a:lnTo>
                    <a:lnTo>
                      <a:pt x="17" y="7"/>
                    </a:lnTo>
                    <a:lnTo>
                      <a:pt x="15" y="3"/>
                    </a:lnTo>
                    <a:lnTo>
                      <a:pt x="12" y="1"/>
                    </a:lnTo>
                    <a:lnTo>
                      <a:pt x="11"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0" name="Freeform 63"/>
              <p:cNvSpPr>
                <a:spLocks/>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1" name="Freeform 64"/>
              <p:cNvSpPr>
                <a:spLocks/>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2" name="Freeform 65"/>
              <p:cNvSpPr>
                <a:spLocks/>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3" name="Freeform 66"/>
              <p:cNvSpPr>
                <a:spLocks/>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4" name="Freeform 67"/>
              <p:cNvSpPr>
                <a:spLocks/>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5" name="Freeform 68"/>
              <p:cNvSpPr>
                <a:spLocks/>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6" name="Freeform 69"/>
              <p:cNvSpPr>
                <a:spLocks/>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7" name="Freeform 70"/>
              <p:cNvSpPr>
                <a:spLocks/>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8" name="Freeform 71"/>
              <p:cNvSpPr>
                <a:spLocks/>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9" name="Freeform 72"/>
              <p:cNvSpPr>
                <a:spLocks/>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0" name="Freeform 73"/>
              <p:cNvSpPr>
                <a:spLocks/>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1" name="Freeform 74"/>
              <p:cNvSpPr>
                <a:spLocks/>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2" name="Freeform 75"/>
              <p:cNvSpPr>
                <a:spLocks/>
              </p:cNvSpPr>
              <p:nvPr userDrawn="1"/>
            </p:nvSpPr>
            <p:spPr bwMode="auto">
              <a:xfrm>
                <a:off x="249" y="177"/>
                <a:ext cx="15" cy="32"/>
              </a:xfrm>
              <a:custGeom>
                <a:avLst/>
                <a:gdLst>
                  <a:gd name="T0" fmla="*/ 0 w 47"/>
                  <a:gd name="T1" fmla="*/ 0 h 97"/>
                  <a:gd name="T2" fmla="*/ 0 w 47"/>
                  <a:gd name="T3" fmla="*/ 0 h 97"/>
                  <a:gd name="T4" fmla="*/ 0 w 47"/>
                  <a:gd name="T5" fmla="*/ 0 h 97"/>
                  <a:gd name="T6" fmla="*/ 0 w 47"/>
                  <a:gd name="T7" fmla="*/ 0 h 97"/>
                  <a:gd name="T8" fmla="*/ 0 w 47"/>
                  <a:gd name="T9" fmla="*/ 0 h 97"/>
                  <a:gd name="T10" fmla="*/ 0 w 47"/>
                  <a:gd name="T11" fmla="*/ 0 h 97"/>
                  <a:gd name="T12" fmla="*/ 0 w 47"/>
                  <a:gd name="T13" fmla="*/ 0 h 97"/>
                  <a:gd name="T14" fmla="*/ 0 w 47"/>
                  <a:gd name="T15" fmla="*/ 0 h 97"/>
                  <a:gd name="T16" fmla="*/ 0 w 47"/>
                  <a:gd name="T17" fmla="*/ 0 h 97"/>
                  <a:gd name="T18" fmla="*/ 0 w 47"/>
                  <a:gd name="T19" fmla="*/ 0 h 97"/>
                  <a:gd name="T20" fmla="*/ 0 w 47"/>
                  <a:gd name="T21" fmla="*/ 0 h 97"/>
                  <a:gd name="T22" fmla="*/ 0 w 47"/>
                  <a:gd name="T23" fmla="*/ 0 h 97"/>
                  <a:gd name="T24" fmla="*/ 0 w 47"/>
                  <a:gd name="T25" fmla="*/ 0 h 97"/>
                  <a:gd name="T26" fmla="*/ 0 w 47"/>
                  <a:gd name="T27" fmla="*/ 0 h 97"/>
                  <a:gd name="T28" fmla="*/ 0 w 47"/>
                  <a:gd name="T29" fmla="*/ 0 h 97"/>
                  <a:gd name="T30" fmla="*/ 0 w 47"/>
                  <a:gd name="T31" fmla="*/ 0 h 97"/>
                  <a:gd name="T32" fmla="*/ 0 w 47"/>
                  <a:gd name="T33" fmla="*/ 0 h 97"/>
                  <a:gd name="T34" fmla="*/ 0 w 47"/>
                  <a:gd name="T35" fmla="*/ 0 h 97"/>
                  <a:gd name="T36" fmla="*/ 0 w 47"/>
                  <a:gd name="T37" fmla="*/ 0 h 97"/>
                  <a:gd name="T38" fmla="*/ 0 w 47"/>
                  <a:gd name="T39" fmla="*/ 0 h 97"/>
                  <a:gd name="T40" fmla="*/ 0 w 47"/>
                  <a:gd name="T41" fmla="*/ 0 h 97"/>
                  <a:gd name="T42" fmla="*/ 0 w 47"/>
                  <a:gd name="T43" fmla="*/ 0 h 97"/>
                  <a:gd name="T44" fmla="*/ 0 w 47"/>
                  <a:gd name="T45" fmla="*/ 0 h 97"/>
                  <a:gd name="T46" fmla="*/ 0 w 47"/>
                  <a:gd name="T47" fmla="*/ 0 h 97"/>
                  <a:gd name="T48" fmla="*/ 0 w 47"/>
                  <a:gd name="T49" fmla="*/ 0 h 97"/>
                  <a:gd name="T50" fmla="*/ 0 w 47"/>
                  <a:gd name="T51" fmla="*/ 0 h 97"/>
                  <a:gd name="T52" fmla="*/ 0 w 47"/>
                  <a:gd name="T53" fmla="*/ 0 h 97"/>
                  <a:gd name="T54" fmla="*/ 0 w 47"/>
                  <a:gd name="T55" fmla="*/ 0 h 97"/>
                  <a:gd name="T56" fmla="*/ 0 w 47"/>
                  <a:gd name="T57" fmla="*/ 0 h 97"/>
                  <a:gd name="T58" fmla="*/ 0 w 47"/>
                  <a:gd name="T59" fmla="*/ 0 h 97"/>
                  <a:gd name="T60" fmla="*/ 0 w 47"/>
                  <a:gd name="T61" fmla="*/ 0 h 97"/>
                  <a:gd name="T62" fmla="*/ 0 w 47"/>
                  <a:gd name="T63" fmla="*/ 0 h 97"/>
                  <a:gd name="T64" fmla="*/ 0 w 47"/>
                  <a:gd name="T65" fmla="*/ 0 h 97"/>
                  <a:gd name="T66" fmla="*/ 0 w 47"/>
                  <a:gd name="T67" fmla="*/ 0 h 97"/>
                  <a:gd name="T68" fmla="*/ 0 w 47"/>
                  <a:gd name="T69" fmla="*/ 0 h 97"/>
                  <a:gd name="T70" fmla="*/ 0 w 47"/>
                  <a:gd name="T71" fmla="*/ 0 h 97"/>
                  <a:gd name="T72" fmla="*/ 0 w 47"/>
                  <a:gd name="T73" fmla="*/ 0 h 97"/>
                  <a:gd name="T74" fmla="*/ 0 w 47"/>
                  <a:gd name="T75" fmla="*/ 0 h 97"/>
                  <a:gd name="T76" fmla="*/ 0 w 47"/>
                  <a:gd name="T77" fmla="*/ 0 h 97"/>
                  <a:gd name="T78" fmla="*/ 0 w 47"/>
                  <a:gd name="T79" fmla="*/ 0 h 97"/>
                  <a:gd name="T80" fmla="*/ 0 w 47"/>
                  <a:gd name="T81" fmla="*/ 0 h 97"/>
                  <a:gd name="T82" fmla="*/ 0 w 47"/>
                  <a:gd name="T83" fmla="*/ 0 h 97"/>
                  <a:gd name="T84" fmla="*/ 0 w 47"/>
                  <a:gd name="T85" fmla="*/ 0 h 97"/>
                  <a:gd name="T86" fmla="*/ 0 w 47"/>
                  <a:gd name="T87" fmla="*/ 0 h 97"/>
                  <a:gd name="T88" fmla="*/ 0 w 47"/>
                  <a:gd name="T89" fmla="*/ 0 h 97"/>
                  <a:gd name="T90" fmla="*/ 0 w 47"/>
                  <a:gd name="T91" fmla="*/ 0 h 97"/>
                  <a:gd name="T92" fmla="*/ 0 w 47"/>
                  <a:gd name="T93" fmla="*/ 0 h 97"/>
                  <a:gd name="T94" fmla="*/ 0 w 47"/>
                  <a:gd name="T95" fmla="*/ 0 h 97"/>
                  <a:gd name="T96" fmla="*/ 0 w 47"/>
                  <a:gd name="T97" fmla="*/ 0 h 97"/>
                  <a:gd name="T98" fmla="*/ 0 w 47"/>
                  <a:gd name="T99" fmla="*/ 0 h 97"/>
                  <a:gd name="T100" fmla="*/ 0 w 47"/>
                  <a:gd name="T101" fmla="*/ 0 h 97"/>
                  <a:gd name="T102" fmla="*/ 0 w 47"/>
                  <a:gd name="T103" fmla="*/ 0 h 97"/>
                  <a:gd name="T104" fmla="*/ 0 w 47"/>
                  <a:gd name="T105" fmla="*/ 0 h 97"/>
                  <a:gd name="T106" fmla="*/ 0 w 47"/>
                  <a:gd name="T107" fmla="*/ 0 h 97"/>
                  <a:gd name="T108" fmla="*/ 0 w 47"/>
                  <a:gd name="T109" fmla="*/ 0 h 97"/>
                  <a:gd name="T110" fmla="*/ 0 w 47"/>
                  <a:gd name="T111" fmla="*/ 0 h 97"/>
                  <a:gd name="T112" fmla="*/ 0 w 47"/>
                  <a:gd name="T113" fmla="*/ 0 h 97"/>
                  <a:gd name="T114" fmla="*/ 0 w 47"/>
                  <a:gd name="T115" fmla="*/ 0 h 97"/>
                  <a:gd name="T116" fmla="*/ 0 w 47"/>
                  <a:gd name="T117" fmla="*/ 0 h 97"/>
                  <a:gd name="T118" fmla="*/ 0 w 47"/>
                  <a:gd name="T119" fmla="*/ 0 h 97"/>
                  <a:gd name="T120" fmla="*/ 0 w 47"/>
                  <a:gd name="T121" fmla="*/ 0 h 9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7" h="97">
                    <a:moveTo>
                      <a:pt x="10" y="0"/>
                    </a:moveTo>
                    <a:lnTo>
                      <a:pt x="10" y="1"/>
                    </a:lnTo>
                    <a:lnTo>
                      <a:pt x="9" y="9"/>
                    </a:lnTo>
                    <a:lnTo>
                      <a:pt x="8" y="13"/>
                    </a:lnTo>
                    <a:lnTo>
                      <a:pt x="8" y="15"/>
                    </a:lnTo>
                    <a:lnTo>
                      <a:pt x="8" y="19"/>
                    </a:lnTo>
                    <a:lnTo>
                      <a:pt x="10" y="20"/>
                    </a:lnTo>
                    <a:lnTo>
                      <a:pt x="13" y="22"/>
                    </a:lnTo>
                    <a:lnTo>
                      <a:pt x="13" y="24"/>
                    </a:lnTo>
                    <a:lnTo>
                      <a:pt x="13" y="28"/>
                    </a:lnTo>
                    <a:lnTo>
                      <a:pt x="14" y="33"/>
                    </a:lnTo>
                    <a:lnTo>
                      <a:pt x="13" y="35"/>
                    </a:lnTo>
                    <a:lnTo>
                      <a:pt x="12" y="33"/>
                    </a:lnTo>
                    <a:lnTo>
                      <a:pt x="10" y="31"/>
                    </a:lnTo>
                    <a:lnTo>
                      <a:pt x="8" y="27"/>
                    </a:lnTo>
                    <a:lnTo>
                      <a:pt x="5" y="25"/>
                    </a:lnTo>
                    <a:lnTo>
                      <a:pt x="0" y="27"/>
                    </a:lnTo>
                    <a:lnTo>
                      <a:pt x="5" y="36"/>
                    </a:lnTo>
                    <a:lnTo>
                      <a:pt x="8" y="41"/>
                    </a:lnTo>
                    <a:lnTo>
                      <a:pt x="13" y="45"/>
                    </a:lnTo>
                    <a:lnTo>
                      <a:pt x="14" y="46"/>
                    </a:lnTo>
                    <a:lnTo>
                      <a:pt x="14" y="48"/>
                    </a:lnTo>
                    <a:lnTo>
                      <a:pt x="13" y="48"/>
                    </a:lnTo>
                    <a:lnTo>
                      <a:pt x="10" y="48"/>
                    </a:lnTo>
                    <a:lnTo>
                      <a:pt x="9" y="48"/>
                    </a:lnTo>
                    <a:lnTo>
                      <a:pt x="8" y="49"/>
                    </a:lnTo>
                    <a:lnTo>
                      <a:pt x="9" y="53"/>
                    </a:lnTo>
                    <a:lnTo>
                      <a:pt x="10" y="57"/>
                    </a:lnTo>
                    <a:lnTo>
                      <a:pt x="14" y="60"/>
                    </a:lnTo>
                    <a:lnTo>
                      <a:pt x="18" y="63"/>
                    </a:lnTo>
                    <a:lnTo>
                      <a:pt x="19" y="66"/>
                    </a:lnTo>
                    <a:lnTo>
                      <a:pt x="18" y="67"/>
                    </a:lnTo>
                    <a:lnTo>
                      <a:pt x="17" y="66"/>
                    </a:lnTo>
                    <a:lnTo>
                      <a:pt x="16" y="66"/>
                    </a:lnTo>
                    <a:lnTo>
                      <a:pt x="14" y="66"/>
                    </a:lnTo>
                    <a:lnTo>
                      <a:pt x="14" y="67"/>
                    </a:lnTo>
                    <a:lnTo>
                      <a:pt x="14" y="71"/>
                    </a:lnTo>
                    <a:lnTo>
                      <a:pt x="17" y="75"/>
                    </a:lnTo>
                    <a:lnTo>
                      <a:pt x="19" y="79"/>
                    </a:lnTo>
                    <a:lnTo>
                      <a:pt x="22" y="80"/>
                    </a:lnTo>
                    <a:lnTo>
                      <a:pt x="30" y="84"/>
                    </a:lnTo>
                    <a:lnTo>
                      <a:pt x="31" y="85"/>
                    </a:lnTo>
                    <a:lnTo>
                      <a:pt x="30" y="86"/>
                    </a:lnTo>
                    <a:lnTo>
                      <a:pt x="28" y="86"/>
                    </a:lnTo>
                    <a:lnTo>
                      <a:pt x="27" y="86"/>
                    </a:lnTo>
                    <a:lnTo>
                      <a:pt x="25" y="86"/>
                    </a:lnTo>
                    <a:lnTo>
                      <a:pt x="23" y="86"/>
                    </a:lnTo>
                    <a:lnTo>
                      <a:pt x="26" y="93"/>
                    </a:lnTo>
                    <a:lnTo>
                      <a:pt x="28" y="95"/>
                    </a:lnTo>
                    <a:lnTo>
                      <a:pt x="30" y="97"/>
                    </a:lnTo>
                    <a:lnTo>
                      <a:pt x="31" y="97"/>
                    </a:lnTo>
                    <a:lnTo>
                      <a:pt x="32" y="93"/>
                    </a:lnTo>
                    <a:lnTo>
                      <a:pt x="38" y="89"/>
                    </a:lnTo>
                    <a:lnTo>
                      <a:pt x="41" y="86"/>
                    </a:lnTo>
                    <a:lnTo>
                      <a:pt x="45" y="86"/>
                    </a:lnTo>
                    <a:lnTo>
                      <a:pt x="47" y="85"/>
                    </a:lnTo>
                    <a:lnTo>
                      <a:pt x="45" y="81"/>
                    </a:lnTo>
                    <a:lnTo>
                      <a:pt x="45" y="77"/>
                    </a:lnTo>
                    <a:lnTo>
                      <a:pt x="45" y="75"/>
                    </a:lnTo>
                    <a:lnTo>
                      <a:pt x="45" y="71"/>
                    </a:lnTo>
                    <a:lnTo>
                      <a:pt x="44" y="70"/>
                    </a:lnTo>
                    <a:lnTo>
                      <a:pt x="43" y="71"/>
                    </a:lnTo>
                    <a:lnTo>
                      <a:pt x="39" y="75"/>
                    </a:lnTo>
                    <a:lnTo>
                      <a:pt x="35" y="76"/>
                    </a:lnTo>
                    <a:lnTo>
                      <a:pt x="31" y="75"/>
                    </a:lnTo>
                    <a:lnTo>
                      <a:pt x="28" y="73"/>
                    </a:lnTo>
                    <a:lnTo>
                      <a:pt x="26" y="70"/>
                    </a:lnTo>
                    <a:lnTo>
                      <a:pt x="23" y="66"/>
                    </a:lnTo>
                    <a:lnTo>
                      <a:pt x="21" y="54"/>
                    </a:lnTo>
                    <a:lnTo>
                      <a:pt x="19" y="38"/>
                    </a:lnTo>
                    <a:lnTo>
                      <a:pt x="19" y="32"/>
                    </a:lnTo>
                    <a:lnTo>
                      <a:pt x="19" y="24"/>
                    </a:lnTo>
                    <a:lnTo>
                      <a:pt x="19" y="22"/>
                    </a:lnTo>
                    <a:lnTo>
                      <a:pt x="19" y="16"/>
                    </a:lnTo>
                    <a:lnTo>
                      <a:pt x="18" y="11"/>
                    </a:lnTo>
                    <a:lnTo>
                      <a:pt x="17" y="7"/>
                    </a:lnTo>
                    <a:lnTo>
                      <a:pt x="14" y="3"/>
                    </a:lnTo>
                    <a:lnTo>
                      <a:pt x="12" y="1"/>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3" name="Freeform 76"/>
              <p:cNvSpPr>
                <a:spLocks/>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4" name="Freeform 77"/>
              <p:cNvSpPr>
                <a:spLocks/>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5" name="Freeform 78"/>
              <p:cNvSpPr>
                <a:spLocks/>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6" name="Freeform 79"/>
              <p:cNvSpPr>
                <a:spLocks/>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7" name="Freeform 80"/>
              <p:cNvSpPr>
                <a:spLocks/>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8" name="Freeform 81"/>
              <p:cNvSpPr>
                <a:spLocks/>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9" name="Freeform 82"/>
              <p:cNvSpPr>
                <a:spLocks/>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0" name="Freeform 83"/>
              <p:cNvSpPr>
                <a:spLocks/>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1" name="Freeform 84"/>
              <p:cNvSpPr>
                <a:spLocks/>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2" name="Freeform 85"/>
              <p:cNvSpPr>
                <a:spLocks/>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3" name="Freeform 86"/>
              <p:cNvSpPr>
                <a:spLocks/>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4" name="Freeform 87"/>
              <p:cNvSpPr>
                <a:spLocks/>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5" name="Freeform 88"/>
              <p:cNvSpPr>
                <a:spLocks/>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6" name="Freeform 89"/>
              <p:cNvSpPr>
                <a:spLocks/>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7" name="Freeform 90"/>
              <p:cNvSpPr>
                <a:spLocks/>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8" name="Freeform 91"/>
              <p:cNvSpPr>
                <a:spLocks/>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9" name="Freeform 92"/>
              <p:cNvSpPr>
                <a:spLocks/>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0" name="Freeform 93"/>
              <p:cNvSpPr>
                <a:spLocks/>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1" name="Freeform 94"/>
              <p:cNvSpPr>
                <a:spLocks/>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2" name="Freeform 95"/>
              <p:cNvSpPr>
                <a:spLocks/>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3" name="Freeform 96"/>
              <p:cNvSpPr>
                <a:spLocks/>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4" name="Freeform 97"/>
              <p:cNvSpPr>
                <a:spLocks/>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5" name="Freeform 98"/>
              <p:cNvSpPr>
                <a:spLocks/>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6" name="Freeform 99"/>
              <p:cNvSpPr>
                <a:spLocks/>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7" name="Freeform 100"/>
              <p:cNvSpPr>
                <a:spLocks/>
              </p:cNvSpPr>
              <p:nvPr userDrawn="1"/>
            </p:nvSpPr>
            <p:spPr bwMode="auto">
              <a:xfrm>
                <a:off x="256" y="310"/>
                <a:ext cx="25" cy="31"/>
              </a:xfrm>
              <a:custGeom>
                <a:avLst/>
                <a:gdLst>
                  <a:gd name="T0" fmla="*/ 0 w 75"/>
                  <a:gd name="T1" fmla="*/ 0 h 94"/>
                  <a:gd name="T2" fmla="*/ 0 w 75"/>
                  <a:gd name="T3" fmla="*/ 0 h 94"/>
                  <a:gd name="T4" fmla="*/ 0 w 75"/>
                  <a:gd name="T5" fmla="*/ 0 h 94"/>
                  <a:gd name="T6" fmla="*/ 0 w 75"/>
                  <a:gd name="T7" fmla="*/ 0 h 94"/>
                  <a:gd name="T8" fmla="*/ 0 w 75"/>
                  <a:gd name="T9" fmla="*/ 0 h 94"/>
                  <a:gd name="T10" fmla="*/ 0 w 75"/>
                  <a:gd name="T11" fmla="*/ 0 h 94"/>
                  <a:gd name="T12" fmla="*/ 0 w 75"/>
                  <a:gd name="T13" fmla="*/ 0 h 94"/>
                  <a:gd name="T14" fmla="*/ 0 w 75"/>
                  <a:gd name="T15" fmla="*/ 0 h 94"/>
                  <a:gd name="T16" fmla="*/ 0 w 75"/>
                  <a:gd name="T17" fmla="*/ 0 h 94"/>
                  <a:gd name="T18" fmla="*/ 0 w 75"/>
                  <a:gd name="T19" fmla="*/ 0 h 94"/>
                  <a:gd name="T20" fmla="*/ 0 w 75"/>
                  <a:gd name="T21" fmla="*/ 0 h 94"/>
                  <a:gd name="T22" fmla="*/ 0 w 75"/>
                  <a:gd name="T23" fmla="*/ 0 h 94"/>
                  <a:gd name="T24" fmla="*/ 0 w 75"/>
                  <a:gd name="T25" fmla="*/ 0 h 94"/>
                  <a:gd name="T26" fmla="*/ 0 w 75"/>
                  <a:gd name="T27" fmla="*/ 0 h 94"/>
                  <a:gd name="T28" fmla="*/ 0 w 75"/>
                  <a:gd name="T29" fmla="*/ 0 h 94"/>
                  <a:gd name="T30" fmla="*/ 0 w 75"/>
                  <a:gd name="T31" fmla="*/ 0 h 94"/>
                  <a:gd name="T32" fmla="*/ 0 w 75"/>
                  <a:gd name="T33" fmla="*/ 0 h 94"/>
                  <a:gd name="T34" fmla="*/ 0 w 75"/>
                  <a:gd name="T35" fmla="*/ 0 h 94"/>
                  <a:gd name="T36" fmla="*/ 0 w 75"/>
                  <a:gd name="T37" fmla="*/ 0 h 94"/>
                  <a:gd name="T38" fmla="*/ 0 w 75"/>
                  <a:gd name="T39" fmla="*/ 0 h 94"/>
                  <a:gd name="T40" fmla="*/ 0 w 75"/>
                  <a:gd name="T41" fmla="*/ 0 h 94"/>
                  <a:gd name="T42" fmla="*/ 0 w 75"/>
                  <a:gd name="T43" fmla="*/ 0 h 94"/>
                  <a:gd name="T44" fmla="*/ 0 w 75"/>
                  <a:gd name="T45" fmla="*/ 0 h 94"/>
                  <a:gd name="T46" fmla="*/ 0 w 75"/>
                  <a:gd name="T47" fmla="*/ 0 h 94"/>
                  <a:gd name="T48" fmla="*/ 0 w 75"/>
                  <a:gd name="T49" fmla="*/ 0 h 94"/>
                  <a:gd name="T50" fmla="*/ 0 w 75"/>
                  <a:gd name="T51" fmla="*/ 0 h 94"/>
                  <a:gd name="T52" fmla="*/ 0 w 75"/>
                  <a:gd name="T53" fmla="*/ 0 h 94"/>
                  <a:gd name="T54" fmla="*/ 0 w 75"/>
                  <a:gd name="T55" fmla="*/ 0 h 94"/>
                  <a:gd name="T56" fmla="*/ 0 w 75"/>
                  <a:gd name="T57" fmla="*/ 0 h 94"/>
                  <a:gd name="T58" fmla="*/ 0 w 75"/>
                  <a:gd name="T59" fmla="*/ 0 h 94"/>
                  <a:gd name="T60" fmla="*/ 0 w 75"/>
                  <a:gd name="T61" fmla="*/ 0 h 94"/>
                  <a:gd name="T62" fmla="*/ 0 w 75"/>
                  <a:gd name="T63" fmla="*/ 0 h 94"/>
                  <a:gd name="T64" fmla="*/ 0 w 75"/>
                  <a:gd name="T65" fmla="*/ 0 h 94"/>
                  <a:gd name="T66" fmla="*/ 0 w 75"/>
                  <a:gd name="T67" fmla="*/ 0 h 94"/>
                  <a:gd name="T68" fmla="*/ 0 w 75"/>
                  <a:gd name="T69" fmla="*/ 0 h 94"/>
                  <a:gd name="T70" fmla="*/ 0 w 75"/>
                  <a:gd name="T71" fmla="*/ 0 h 94"/>
                  <a:gd name="T72" fmla="*/ 0 w 75"/>
                  <a:gd name="T73" fmla="*/ 0 h 94"/>
                  <a:gd name="T74" fmla="*/ 0 w 75"/>
                  <a:gd name="T75" fmla="*/ 0 h 94"/>
                  <a:gd name="T76" fmla="*/ 0 w 75"/>
                  <a:gd name="T77" fmla="*/ 0 h 94"/>
                  <a:gd name="T78" fmla="*/ 0 w 75"/>
                  <a:gd name="T79" fmla="*/ 0 h 94"/>
                  <a:gd name="T80" fmla="*/ 0 w 75"/>
                  <a:gd name="T81" fmla="*/ 0 h 94"/>
                  <a:gd name="T82" fmla="*/ 0 w 75"/>
                  <a:gd name="T83" fmla="*/ 0 h 94"/>
                  <a:gd name="T84" fmla="*/ 0 w 75"/>
                  <a:gd name="T85" fmla="*/ 0 h 94"/>
                  <a:gd name="T86" fmla="*/ 0 w 75"/>
                  <a:gd name="T87" fmla="*/ 0 h 9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5" h="94">
                    <a:moveTo>
                      <a:pt x="0" y="94"/>
                    </a:moveTo>
                    <a:lnTo>
                      <a:pt x="0" y="94"/>
                    </a:lnTo>
                    <a:lnTo>
                      <a:pt x="2" y="92"/>
                    </a:lnTo>
                    <a:lnTo>
                      <a:pt x="9" y="90"/>
                    </a:lnTo>
                    <a:lnTo>
                      <a:pt x="11" y="89"/>
                    </a:lnTo>
                    <a:lnTo>
                      <a:pt x="14" y="88"/>
                    </a:lnTo>
                    <a:lnTo>
                      <a:pt x="15" y="85"/>
                    </a:lnTo>
                    <a:lnTo>
                      <a:pt x="17" y="82"/>
                    </a:lnTo>
                    <a:lnTo>
                      <a:pt x="18" y="79"/>
                    </a:lnTo>
                    <a:lnTo>
                      <a:pt x="20" y="77"/>
                    </a:lnTo>
                    <a:lnTo>
                      <a:pt x="23" y="75"/>
                    </a:lnTo>
                    <a:lnTo>
                      <a:pt x="24" y="75"/>
                    </a:lnTo>
                    <a:lnTo>
                      <a:pt x="23" y="79"/>
                    </a:lnTo>
                    <a:lnTo>
                      <a:pt x="22" y="81"/>
                    </a:lnTo>
                    <a:lnTo>
                      <a:pt x="23" y="85"/>
                    </a:lnTo>
                    <a:lnTo>
                      <a:pt x="24" y="88"/>
                    </a:lnTo>
                    <a:lnTo>
                      <a:pt x="26" y="85"/>
                    </a:lnTo>
                    <a:lnTo>
                      <a:pt x="28" y="84"/>
                    </a:lnTo>
                    <a:lnTo>
                      <a:pt x="31" y="81"/>
                    </a:lnTo>
                    <a:lnTo>
                      <a:pt x="32" y="79"/>
                    </a:lnTo>
                    <a:lnTo>
                      <a:pt x="33" y="72"/>
                    </a:lnTo>
                    <a:lnTo>
                      <a:pt x="35" y="70"/>
                    </a:lnTo>
                    <a:lnTo>
                      <a:pt x="36" y="68"/>
                    </a:lnTo>
                    <a:lnTo>
                      <a:pt x="37" y="71"/>
                    </a:lnTo>
                    <a:lnTo>
                      <a:pt x="39" y="72"/>
                    </a:lnTo>
                    <a:lnTo>
                      <a:pt x="41" y="71"/>
                    </a:lnTo>
                    <a:lnTo>
                      <a:pt x="42" y="68"/>
                    </a:lnTo>
                    <a:lnTo>
                      <a:pt x="44" y="66"/>
                    </a:lnTo>
                    <a:lnTo>
                      <a:pt x="45" y="62"/>
                    </a:lnTo>
                    <a:lnTo>
                      <a:pt x="45" y="59"/>
                    </a:lnTo>
                    <a:lnTo>
                      <a:pt x="46" y="59"/>
                    </a:lnTo>
                    <a:lnTo>
                      <a:pt x="48" y="59"/>
                    </a:lnTo>
                    <a:lnTo>
                      <a:pt x="48" y="63"/>
                    </a:lnTo>
                    <a:lnTo>
                      <a:pt x="49" y="64"/>
                    </a:lnTo>
                    <a:lnTo>
                      <a:pt x="50" y="63"/>
                    </a:lnTo>
                    <a:lnTo>
                      <a:pt x="53" y="60"/>
                    </a:lnTo>
                    <a:lnTo>
                      <a:pt x="54" y="58"/>
                    </a:lnTo>
                    <a:lnTo>
                      <a:pt x="54" y="55"/>
                    </a:lnTo>
                    <a:lnTo>
                      <a:pt x="55" y="53"/>
                    </a:lnTo>
                    <a:lnTo>
                      <a:pt x="57" y="53"/>
                    </a:lnTo>
                    <a:lnTo>
                      <a:pt x="57" y="55"/>
                    </a:lnTo>
                    <a:lnTo>
                      <a:pt x="59" y="57"/>
                    </a:lnTo>
                    <a:lnTo>
                      <a:pt x="61" y="55"/>
                    </a:lnTo>
                    <a:lnTo>
                      <a:pt x="62" y="54"/>
                    </a:lnTo>
                    <a:lnTo>
                      <a:pt x="63" y="53"/>
                    </a:lnTo>
                    <a:lnTo>
                      <a:pt x="65" y="50"/>
                    </a:lnTo>
                    <a:lnTo>
                      <a:pt x="63" y="49"/>
                    </a:lnTo>
                    <a:lnTo>
                      <a:pt x="61" y="44"/>
                    </a:lnTo>
                    <a:lnTo>
                      <a:pt x="59" y="37"/>
                    </a:lnTo>
                    <a:lnTo>
                      <a:pt x="61" y="33"/>
                    </a:lnTo>
                    <a:lnTo>
                      <a:pt x="62" y="29"/>
                    </a:lnTo>
                    <a:lnTo>
                      <a:pt x="68" y="18"/>
                    </a:lnTo>
                    <a:lnTo>
                      <a:pt x="74" y="10"/>
                    </a:lnTo>
                    <a:lnTo>
                      <a:pt x="75" y="5"/>
                    </a:lnTo>
                    <a:lnTo>
                      <a:pt x="75" y="3"/>
                    </a:lnTo>
                    <a:lnTo>
                      <a:pt x="74" y="3"/>
                    </a:lnTo>
                    <a:lnTo>
                      <a:pt x="71" y="3"/>
                    </a:lnTo>
                    <a:lnTo>
                      <a:pt x="70" y="3"/>
                    </a:lnTo>
                    <a:lnTo>
                      <a:pt x="68" y="3"/>
                    </a:lnTo>
                    <a:lnTo>
                      <a:pt x="67" y="2"/>
                    </a:lnTo>
                    <a:lnTo>
                      <a:pt x="67" y="1"/>
                    </a:lnTo>
                    <a:lnTo>
                      <a:pt x="66" y="0"/>
                    </a:lnTo>
                    <a:lnTo>
                      <a:pt x="65" y="0"/>
                    </a:lnTo>
                    <a:lnTo>
                      <a:pt x="62" y="1"/>
                    </a:lnTo>
                    <a:lnTo>
                      <a:pt x="61" y="1"/>
                    </a:lnTo>
                    <a:lnTo>
                      <a:pt x="61" y="2"/>
                    </a:lnTo>
                    <a:lnTo>
                      <a:pt x="61" y="3"/>
                    </a:lnTo>
                    <a:lnTo>
                      <a:pt x="61" y="5"/>
                    </a:lnTo>
                    <a:lnTo>
                      <a:pt x="59" y="7"/>
                    </a:lnTo>
                    <a:lnTo>
                      <a:pt x="57" y="10"/>
                    </a:lnTo>
                    <a:lnTo>
                      <a:pt x="54" y="13"/>
                    </a:lnTo>
                    <a:lnTo>
                      <a:pt x="49" y="19"/>
                    </a:lnTo>
                    <a:lnTo>
                      <a:pt x="48" y="23"/>
                    </a:lnTo>
                    <a:lnTo>
                      <a:pt x="46" y="25"/>
                    </a:lnTo>
                    <a:lnTo>
                      <a:pt x="48" y="33"/>
                    </a:lnTo>
                    <a:lnTo>
                      <a:pt x="50" y="42"/>
                    </a:lnTo>
                    <a:lnTo>
                      <a:pt x="50" y="45"/>
                    </a:lnTo>
                    <a:lnTo>
                      <a:pt x="48" y="49"/>
                    </a:lnTo>
                    <a:lnTo>
                      <a:pt x="41" y="57"/>
                    </a:lnTo>
                    <a:lnTo>
                      <a:pt x="30" y="64"/>
                    </a:lnTo>
                    <a:lnTo>
                      <a:pt x="15" y="73"/>
                    </a:lnTo>
                    <a:lnTo>
                      <a:pt x="7" y="77"/>
                    </a:lnTo>
                    <a:lnTo>
                      <a:pt x="2" y="81"/>
                    </a:lnTo>
                    <a:lnTo>
                      <a:pt x="1" y="85"/>
                    </a:lnTo>
                    <a:lnTo>
                      <a:pt x="0" y="90"/>
                    </a:lnTo>
                    <a:lnTo>
                      <a:pt x="0" y="9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8" name="Freeform 101"/>
              <p:cNvSpPr>
                <a:spLocks/>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9" name="Freeform 102"/>
              <p:cNvSpPr>
                <a:spLocks/>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0" name="Freeform 103"/>
              <p:cNvSpPr>
                <a:spLocks/>
              </p:cNvSpPr>
              <p:nvPr userDrawn="1"/>
            </p:nvSpPr>
            <p:spPr bwMode="auto">
              <a:xfrm>
                <a:off x="256" y="290"/>
                <a:ext cx="2" cy="4"/>
              </a:xfrm>
              <a:custGeom>
                <a:avLst/>
                <a:gdLst>
                  <a:gd name="T0" fmla="*/ 0 w 5"/>
                  <a:gd name="T1" fmla="*/ 0 h 13"/>
                  <a:gd name="T2" fmla="*/ 0 w 5"/>
                  <a:gd name="T3" fmla="*/ 0 h 13"/>
                  <a:gd name="T4" fmla="*/ 0 w 5"/>
                  <a:gd name="T5" fmla="*/ 0 h 13"/>
                  <a:gd name="T6" fmla="*/ 0 w 5"/>
                  <a:gd name="T7" fmla="*/ 0 h 13"/>
                  <a:gd name="T8" fmla="*/ 0 w 5"/>
                  <a:gd name="T9" fmla="*/ 0 h 13"/>
                  <a:gd name="T10" fmla="*/ 0 w 5"/>
                  <a:gd name="T11" fmla="*/ 0 h 13"/>
                  <a:gd name="T12" fmla="*/ 0 w 5"/>
                  <a:gd name="T13" fmla="*/ 0 h 13"/>
                  <a:gd name="T14" fmla="*/ 0 w 5"/>
                  <a:gd name="T15" fmla="*/ 0 h 13"/>
                  <a:gd name="T16" fmla="*/ 0 w 5"/>
                  <a:gd name="T17" fmla="*/ 0 h 13"/>
                  <a:gd name="T18" fmla="*/ 0 w 5"/>
                  <a:gd name="T19" fmla="*/ 0 h 13"/>
                  <a:gd name="T20" fmla="*/ 0 w 5"/>
                  <a:gd name="T21" fmla="*/ 0 h 13"/>
                  <a:gd name="T22" fmla="*/ 0 w 5"/>
                  <a:gd name="T23" fmla="*/ 0 h 13"/>
                  <a:gd name="T24" fmla="*/ 0 w 5"/>
                  <a:gd name="T25" fmla="*/ 0 h 13"/>
                  <a:gd name="T26" fmla="*/ 0 w 5"/>
                  <a:gd name="T27" fmla="*/ 0 h 13"/>
                  <a:gd name="T28" fmla="*/ 0 w 5"/>
                  <a:gd name="T29" fmla="*/ 0 h 13"/>
                  <a:gd name="T30" fmla="*/ 0 w 5"/>
                  <a:gd name="T31" fmla="*/ 0 h 13"/>
                  <a:gd name="T32" fmla="*/ 0 w 5"/>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 h="13">
                    <a:moveTo>
                      <a:pt x="0" y="13"/>
                    </a:moveTo>
                    <a:lnTo>
                      <a:pt x="1" y="12"/>
                    </a:lnTo>
                    <a:lnTo>
                      <a:pt x="3" y="10"/>
                    </a:lnTo>
                    <a:lnTo>
                      <a:pt x="4" y="8"/>
                    </a:lnTo>
                    <a:lnTo>
                      <a:pt x="5" y="5"/>
                    </a:lnTo>
                    <a:lnTo>
                      <a:pt x="4" y="3"/>
                    </a:lnTo>
                    <a:lnTo>
                      <a:pt x="1" y="0"/>
                    </a:lnTo>
                    <a:lnTo>
                      <a:pt x="1" y="1"/>
                    </a:lnTo>
                    <a:lnTo>
                      <a:pt x="0" y="4"/>
                    </a:lnTo>
                    <a:lnTo>
                      <a:pt x="0" y="6"/>
                    </a:lnTo>
                    <a:lnTo>
                      <a:pt x="0" y="9"/>
                    </a:lnTo>
                    <a:lnTo>
                      <a:pt x="0" y="12"/>
                    </a:lnTo>
                    <a:lnTo>
                      <a:pt x="0" y="1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1" name="Freeform 104"/>
              <p:cNvSpPr>
                <a:spLocks/>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2" name="Freeform 105"/>
              <p:cNvSpPr>
                <a:spLocks/>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3" name="Freeform 106"/>
              <p:cNvSpPr>
                <a:spLocks/>
              </p:cNvSpPr>
              <p:nvPr userDrawn="1"/>
            </p:nvSpPr>
            <p:spPr bwMode="auto">
              <a:xfrm>
                <a:off x="259" y="330"/>
                <a:ext cx="5" cy="4"/>
              </a:xfrm>
              <a:custGeom>
                <a:avLst/>
                <a:gdLst>
                  <a:gd name="T0" fmla="*/ 0 w 17"/>
                  <a:gd name="T1" fmla="*/ 0 h 12"/>
                  <a:gd name="T2" fmla="*/ 0 w 17"/>
                  <a:gd name="T3" fmla="*/ 0 h 12"/>
                  <a:gd name="T4" fmla="*/ 0 w 17"/>
                  <a:gd name="T5" fmla="*/ 0 h 12"/>
                  <a:gd name="T6" fmla="*/ 0 w 17"/>
                  <a:gd name="T7" fmla="*/ 0 h 12"/>
                  <a:gd name="T8" fmla="*/ 0 w 17"/>
                  <a:gd name="T9" fmla="*/ 0 h 12"/>
                  <a:gd name="T10" fmla="*/ 0 w 17"/>
                  <a:gd name="T11" fmla="*/ 0 h 12"/>
                  <a:gd name="T12" fmla="*/ 0 w 17"/>
                  <a:gd name="T13" fmla="*/ 0 h 12"/>
                  <a:gd name="T14" fmla="*/ 0 w 17"/>
                  <a:gd name="T15" fmla="*/ 0 h 12"/>
                  <a:gd name="T16" fmla="*/ 0 w 17"/>
                  <a:gd name="T17" fmla="*/ 0 h 12"/>
                  <a:gd name="T18" fmla="*/ 0 w 17"/>
                  <a:gd name="T19" fmla="*/ 0 h 12"/>
                  <a:gd name="T20" fmla="*/ 0 w 17"/>
                  <a:gd name="T21" fmla="*/ 0 h 12"/>
                  <a:gd name="T22" fmla="*/ 0 w 17"/>
                  <a:gd name="T23" fmla="*/ 0 h 12"/>
                  <a:gd name="T24" fmla="*/ 0 w 17"/>
                  <a:gd name="T25" fmla="*/ 0 h 12"/>
                  <a:gd name="T26" fmla="*/ 0 w 17"/>
                  <a:gd name="T27" fmla="*/ 0 h 12"/>
                  <a:gd name="T28" fmla="*/ 0 w 17"/>
                  <a:gd name="T29" fmla="*/ 0 h 12"/>
                  <a:gd name="T30" fmla="*/ 0 w 17"/>
                  <a:gd name="T31" fmla="*/ 0 h 12"/>
                  <a:gd name="T32" fmla="*/ 0 w 17"/>
                  <a:gd name="T33" fmla="*/ 0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12">
                    <a:moveTo>
                      <a:pt x="0" y="12"/>
                    </a:moveTo>
                    <a:lnTo>
                      <a:pt x="0" y="12"/>
                    </a:lnTo>
                    <a:lnTo>
                      <a:pt x="8" y="10"/>
                    </a:lnTo>
                    <a:lnTo>
                      <a:pt x="13" y="6"/>
                    </a:lnTo>
                    <a:lnTo>
                      <a:pt x="15" y="4"/>
                    </a:lnTo>
                    <a:lnTo>
                      <a:pt x="17" y="3"/>
                    </a:lnTo>
                    <a:lnTo>
                      <a:pt x="15" y="2"/>
                    </a:lnTo>
                    <a:lnTo>
                      <a:pt x="11" y="0"/>
                    </a:lnTo>
                    <a:lnTo>
                      <a:pt x="6" y="2"/>
                    </a:lnTo>
                    <a:lnTo>
                      <a:pt x="4" y="3"/>
                    </a:lnTo>
                    <a:lnTo>
                      <a:pt x="1" y="7"/>
                    </a:lnTo>
                    <a:lnTo>
                      <a:pt x="0" y="11"/>
                    </a:lnTo>
                    <a:lnTo>
                      <a:pt x="0" y="1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4" name="Freeform 107"/>
              <p:cNvSpPr>
                <a:spLocks/>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5" name="Freeform 108"/>
              <p:cNvSpPr>
                <a:spLocks/>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6" name="Freeform 109"/>
              <p:cNvSpPr>
                <a:spLocks/>
              </p:cNvSpPr>
              <p:nvPr userDrawn="1"/>
            </p:nvSpPr>
            <p:spPr bwMode="auto">
              <a:xfrm>
                <a:off x="165"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2" y="12"/>
                    </a:moveTo>
                    <a:lnTo>
                      <a:pt x="0" y="9"/>
                    </a:lnTo>
                    <a:lnTo>
                      <a:pt x="0" y="8"/>
                    </a:lnTo>
                    <a:lnTo>
                      <a:pt x="0" y="7"/>
                    </a:lnTo>
                    <a:lnTo>
                      <a:pt x="3" y="5"/>
                    </a:lnTo>
                    <a:lnTo>
                      <a:pt x="10" y="3"/>
                    </a:lnTo>
                    <a:lnTo>
                      <a:pt x="11" y="0"/>
                    </a:lnTo>
                    <a:lnTo>
                      <a:pt x="12" y="1"/>
                    </a:lnTo>
                    <a:lnTo>
                      <a:pt x="11" y="7"/>
                    </a:lnTo>
                    <a:lnTo>
                      <a:pt x="7" y="12"/>
                    </a:lnTo>
                    <a:lnTo>
                      <a:pt x="6" y="16"/>
                    </a:lnTo>
                    <a:lnTo>
                      <a:pt x="4" y="17"/>
                    </a:lnTo>
                    <a:lnTo>
                      <a:pt x="3" y="16"/>
                    </a:lnTo>
                    <a:lnTo>
                      <a:pt x="2" y="14"/>
                    </a:lnTo>
                    <a:lnTo>
                      <a:pt x="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7" name="Freeform 110"/>
              <p:cNvSpPr>
                <a:spLocks/>
              </p:cNvSpPr>
              <p:nvPr userDrawn="1"/>
            </p:nvSpPr>
            <p:spPr bwMode="auto">
              <a:xfrm>
                <a:off x="159" y="179"/>
                <a:ext cx="4" cy="5"/>
              </a:xfrm>
              <a:custGeom>
                <a:avLst/>
                <a:gdLst>
                  <a:gd name="T0" fmla="*/ 0 w 11"/>
                  <a:gd name="T1" fmla="*/ 0 h 16"/>
                  <a:gd name="T2" fmla="*/ 0 w 11"/>
                  <a:gd name="T3" fmla="*/ 0 h 16"/>
                  <a:gd name="T4" fmla="*/ 0 w 11"/>
                  <a:gd name="T5" fmla="*/ 0 h 16"/>
                  <a:gd name="T6" fmla="*/ 0 w 11"/>
                  <a:gd name="T7" fmla="*/ 0 h 16"/>
                  <a:gd name="T8" fmla="*/ 0 w 11"/>
                  <a:gd name="T9" fmla="*/ 0 h 16"/>
                  <a:gd name="T10" fmla="*/ 0 w 11"/>
                  <a:gd name="T11" fmla="*/ 0 h 16"/>
                  <a:gd name="T12" fmla="*/ 0 w 11"/>
                  <a:gd name="T13" fmla="*/ 0 h 16"/>
                  <a:gd name="T14" fmla="*/ 0 w 11"/>
                  <a:gd name="T15" fmla="*/ 0 h 16"/>
                  <a:gd name="T16" fmla="*/ 0 w 11"/>
                  <a:gd name="T17" fmla="*/ 0 h 16"/>
                  <a:gd name="T18" fmla="*/ 0 w 11"/>
                  <a:gd name="T19" fmla="*/ 0 h 16"/>
                  <a:gd name="T20" fmla="*/ 0 w 11"/>
                  <a:gd name="T21" fmla="*/ 0 h 16"/>
                  <a:gd name="T22" fmla="*/ 0 w 11"/>
                  <a:gd name="T23" fmla="*/ 0 h 16"/>
                  <a:gd name="T24" fmla="*/ 0 w 11"/>
                  <a:gd name="T25" fmla="*/ 0 h 16"/>
                  <a:gd name="T26" fmla="*/ 0 w 11"/>
                  <a:gd name="T27" fmla="*/ 0 h 16"/>
                  <a:gd name="T28" fmla="*/ 0 w 11"/>
                  <a:gd name="T29" fmla="*/ 0 h 16"/>
                  <a:gd name="T30" fmla="*/ 0 w 11"/>
                  <a:gd name="T31" fmla="*/ 0 h 16"/>
                  <a:gd name="T32" fmla="*/ 0 w 11"/>
                  <a:gd name="T33" fmla="*/ 0 h 16"/>
                  <a:gd name="T34" fmla="*/ 0 w 11"/>
                  <a:gd name="T35" fmla="*/ 0 h 16"/>
                  <a:gd name="T36" fmla="*/ 0 w 11"/>
                  <a:gd name="T37" fmla="*/ 0 h 16"/>
                  <a:gd name="T38" fmla="*/ 0 w 11"/>
                  <a:gd name="T39" fmla="*/ 0 h 16"/>
                  <a:gd name="T40" fmla="*/ 0 w 11"/>
                  <a:gd name="T41" fmla="*/ 0 h 16"/>
                  <a:gd name="T42" fmla="*/ 0 w 11"/>
                  <a:gd name="T43" fmla="*/ 0 h 16"/>
                  <a:gd name="T44" fmla="*/ 0 w 11"/>
                  <a:gd name="T45" fmla="*/ 0 h 16"/>
                  <a:gd name="T46" fmla="*/ 0 w 11"/>
                  <a:gd name="T47" fmla="*/ 0 h 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6">
                    <a:moveTo>
                      <a:pt x="7" y="5"/>
                    </a:moveTo>
                    <a:lnTo>
                      <a:pt x="10" y="7"/>
                    </a:lnTo>
                    <a:lnTo>
                      <a:pt x="11" y="8"/>
                    </a:lnTo>
                    <a:lnTo>
                      <a:pt x="11" y="9"/>
                    </a:lnTo>
                    <a:lnTo>
                      <a:pt x="11" y="13"/>
                    </a:lnTo>
                    <a:lnTo>
                      <a:pt x="11" y="14"/>
                    </a:lnTo>
                    <a:lnTo>
                      <a:pt x="10" y="16"/>
                    </a:lnTo>
                    <a:lnTo>
                      <a:pt x="7" y="16"/>
                    </a:lnTo>
                    <a:lnTo>
                      <a:pt x="6" y="14"/>
                    </a:lnTo>
                    <a:lnTo>
                      <a:pt x="2" y="10"/>
                    </a:lnTo>
                    <a:lnTo>
                      <a:pt x="1" y="7"/>
                    </a:lnTo>
                    <a:lnTo>
                      <a:pt x="0" y="3"/>
                    </a:lnTo>
                    <a:lnTo>
                      <a:pt x="0" y="1"/>
                    </a:lnTo>
                    <a:lnTo>
                      <a:pt x="1" y="0"/>
                    </a:lnTo>
                    <a:lnTo>
                      <a:pt x="3" y="1"/>
                    </a:lnTo>
                    <a:lnTo>
                      <a:pt x="7"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8" name="Freeform 111"/>
              <p:cNvSpPr>
                <a:spLocks/>
              </p:cNvSpPr>
              <p:nvPr userDrawn="1"/>
            </p:nvSpPr>
            <p:spPr bwMode="auto">
              <a:xfrm>
                <a:off x="161" y="186"/>
                <a:ext cx="6" cy="7"/>
              </a:xfrm>
              <a:custGeom>
                <a:avLst/>
                <a:gdLst>
                  <a:gd name="T0" fmla="*/ 0 w 19"/>
                  <a:gd name="T1" fmla="*/ 0 h 22"/>
                  <a:gd name="T2" fmla="*/ 0 w 19"/>
                  <a:gd name="T3" fmla="*/ 0 h 22"/>
                  <a:gd name="T4" fmla="*/ 0 w 19"/>
                  <a:gd name="T5" fmla="*/ 0 h 22"/>
                  <a:gd name="T6" fmla="*/ 0 w 19"/>
                  <a:gd name="T7" fmla="*/ 0 h 22"/>
                  <a:gd name="T8" fmla="*/ 0 w 19"/>
                  <a:gd name="T9" fmla="*/ 0 h 22"/>
                  <a:gd name="T10" fmla="*/ 0 w 19"/>
                  <a:gd name="T11" fmla="*/ 0 h 22"/>
                  <a:gd name="T12" fmla="*/ 0 w 19"/>
                  <a:gd name="T13" fmla="*/ 0 h 22"/>
                  <a:gd name="T14" fmla="*/ 0 w 19"/>
                  <a:gd name="T15" fmla="*/ 0 h 22"/>
                  <a:gd name="T16" fmla="*/ 0 w 19"/>
                  <a:gd name="T17" fmla="*/ 0 h 22"/>
                  <a:gd name="T18" fmla="*/ 0 w 19"/>
                  <a:gd name="T19" fmla="*/ 0 h 22"/>
                  <a:gd name="T20" fmla="*/ 0 w 19"/>
                  <a:gd name="T21" fmla="*/ 0 h 22"/>
                  <a:gd name="T22" fmla="*/ 0 w 19"/>
                  <a:gd name="T23" fmla="*/ 0 h 22"/>
                  <a:gd name="T24" fmla="*/ 0 w 19"/>
                  <a:gd name="T25" fmla="*/ 0 h 22"/>
                  <a:gd name="T26" fmla="*/ 0 w 19"/>
                  <a:gd name="T27" fmla="*/ 0 h 22"/>
                  <a:gd name="T28" fmla="*/ 0 w 19"/>
                  <a:gd name="T29" fmla="*/ 0 h 22"/>
                  <a:gd name="T30" fmla="*/ 0 w 19"/>
                  <a:gd name="T31" fmla="*/ 0 h 22"/>
                  <a:gd name="T32" fmla="*/ 0 w 19"/>
                  <a:gd name="T33" fmla="*/ 0 h 22"/>
                  <a:gd name="T34" fmla="*/ 0 w 19"/>
                  <a:gd name="T35" fmla="*/ 0 h 22"/>
                  <a:gd name="T36" fmla="*/ 0 w 19"/>
                  <a:gd name="T37" fmla="*/ 0 h 22"/>
                  <a:gd name="T38" fmla="*/ 0 w 19"/>
                  <a:gd name="T39" fmla="*/ 0 h 22"/>
                  <a:gd name="T40" fmla="*/ 0 w 19"/>
                  <a:gd name="T41" fmla="*/ 0 h 22"/>
                  <a:gd name="T42" fmla="*/ 0 w 19"/>
                  <a:gd name="T43" fmla="*/ 0 h 22"/>
                  <a:gd name="T44" fmla="*/ 0 w 19"/>
                  <a:gd name="T45" fmla="*/ 0 h 22"/>
                  <a:gd name="T46" fmla="*/ 0 w 19"/>
                  <a:gd name="T47" fmla="*/ 0 h 22"/>
                  <a:gd name="T48" fmla="*/ 0 w 19"/>
                  <a:gd name="T49" fmla="*/ 0 h 22"/>
                  <a:gd name="T50" fmla="*/ 0 w 19"/>
                  <a:gd name="T51" fmla="*/ 0 h 22"/>
                  <a:gd name="T52" fmla="*/ 0 w 19"/>
                  <a:gd name="T53" fmla="*/ 0 h 22"/>
                  <a:gd name="T54" fmla="*/ 0 w 19"/>
                  <a:gd name="T55" fmla="*/ 0 h 22"/>
                  <a:gd name="T56" fmla="*/ 0 w 19"/>
                  <a:gd name="T57" fmla="*/ 0 h 22"/>
                  <a:gd name="T58" fmla="*/ 0 w 19"/>
                  <a:gd name="T59" fmla="*/ 0 h 2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9" h="22">
                    <a:moveTo>
                      <a:pt x="13" y="2"/>
                    </a:moveTo>
                    <a:lnTo>
                      <a:pt x="15" y="0"/>
                    </a:lnTo>
                    <a:lnTo>
                      <a:pt x="17" y="1"/>
                    </a:lnTo>
                    <a:lnTo>
                      <a:pt x="19" y="1"/>
                    </a:lnTo>
                    <a:lnTo>
                      <a:pt x="19" y="4"/>
                    </a:lnTo>
                    <a:lnTo>
                      <a:pt x="18" y="8"/>
                    </a:lnTo>
                    <a:lnTo>
                      <a:pt x="14" y="17"/>
                    </a:lnTo>
                    <a:lnTo>
                      <a:pt x="13" y="21"/>
                    </a:lnTo>
                    <a:lnTo>
                      <a:pt x="11" y="22"/>
                    </a:lnTo>
                    <a:lnTo>
                      <a:pt x="10" y="22"/>
                    </a:lnTo>
                    <a:lnTo>
                      <a:pt x="9" y="22"/>
                    </a:lnTo>
                    <a:lnTo>
                      <a:pt x="6" y="21"/>
                    </a:lnTo>
                    <a:lnTo>
                      <a:pt x="4" y="15"/>
                    </a:lnTo>
                    <a:lnTo>
                      <a:pt x="1" y="10"/>
                    </a:lnTo>
                    <a:lnTo>
                      <a:pt x="0" y="2"/>
                    </a:lnTo>
                    <a:lnTo>
                      <a:pt x="0" y="1"/>
                    </a:lnTo>
                    <a:lnTo>
                      <a:pt x="2" y="0"/>
                    </a:lnTo>
                    <a:lnTo>
                      <a:pt x="4" y="1"/>
                    </a:lnTo>
                    <a:lnTo>
                      <a:pt x="6" y="2"/>
                    </a:lnTo>
                    <a:lnTo>
                      <a:pt x="8"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9" name="Freeform 112"/>
              <p:cNvSpPr>
                <a:spLocks/>
              </p:cNvSpPr>
              <p:nvPr userDrawn="1"/>
            </p:nvSpPr>
            <p:spPr bwMode="auto">
              <a:xfrm>
                <a:off x="271"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3" y="13"/>
                    </a:moveTo>
                    <a:lnTo>
                      <a:pt x="0" y="9"/>
                    </a:lnTo>
                    <a:lnTo>
                      <a:pt x="0" y="8"/>
                    </a:lnTo>
                    <a:lnTo>
                      <a:pt x="1" y="7"/>
                    </a:lnTo>
                    <a:lnTo>
                      <a:pt x="3" y="5"/>
                    </a:lnTo>
                    <a:lnTo>
                      <a:pt x="9" y="3"/>
                    </a:lnTo>
                    <a:lnTo>
                      <a:pt x="10" y="0"/>
                    </a:lnTo>
                    <a:lnTo>
                      <a:pt x="12" y="1"/>
                    </a:lnTo>
                    <a:lnTo>
                      <a:pt x="10" y="7"/>
                    </a:lnTo>
                    <a:lnTo>
                      <a:pt x="8" y="12"/>
                    </a:lnTo>
                    <a:lnTo>
                      <a:pt x="5" y="16"/>
                    </a:lnTo>
                    <a:lnTo>
                      <a:pt x="4" y="17"/>
                    </a:lnTo>
                    <a:lnTo>
                      <a:pt x="3" y="16"/>
                    </a:lnTo>
                    <a:lnTo>
                      <a:pt x="1" y="14"/>
                    </a:lnTo>
                    <a:lnTo>
                      <a:pt x="3"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0" name="Freeform 113"/>
              <p:cNvSpPr>
                <a:spLocks/>
              </p:cNvSpPr>
              <p:nvPr userDrawn="1"/>
            </p:nvSpPr>
            <p:spPr bwMode="auto">
              <a:xfrm>
                <a:off x="266" y="179"/>
                <a:ext cx="3" cy="5"/>
              </a:xfrm>
              <a:custGeom>
                <a:avLst/>
                <a:gdLst>
                  <a:gd name="T0" fmla="*/ 0 w 11"/>
                  <a:gd name="T1" fmla="*/ 0 h 17"/>
                  <a:gd name="T2" fmla="*/ 0 w 11"/>
                  <a:gd name="T3" fmla="*/ 0 h 17"/>
                  <a:gd name="T4" fmla="*/ 0 w 11"/>
                  <a:gd name="T5" fmla="*/ 0 h 17"/>
                  <a:gd name="T6" fmla="*/ 0 w 11"/>
                  <a:gd name="T7" fmla="*/ 0 h 17"/>
                  <a:gd name="T8" fmla="*/ 0 w 11"/>
                  <a:gd name="T9" fmla="*/ 0 h 17"/>
                  <a:gd name="T10" fmla="*/ 0 w 11"/>
                  <a:gd name="T11" fmla="*/ 0 h 17"/>
                  <a:gd name="T12" fmla="*/ 0 w 11"/>
                  <a:gd name="T13" fmla="*/ 0 h 17"/>
                  <a:gd name="T14" fmla="*/ 0 w 11"/>
                  <a:gd name="T15" fmla="*/ 0 h 17"/>
                  <a:gd name="T16" fmla="*/ 0 w 11"/>
                  <a:gd name="T17" fmla="*/ 0 h 17"/>
                  <a:gd name="T18" fmla="*/ 0 w 11"/>
                  <a:gd name="T19" fmla="*/ 0 h 17"/>
                  <a:gd name="T20" fmla="*/ 0 w 11"/>
                  <a:gd name="T21" fmla="*/ 0 h 17"/>
                  <a:gd name="T22" fmla="*/ 0 w 11"/>
                  <a:gd name="T23" fmla="*/ 0 h 17"/>
                  <a:gd name="T24" fmla="*/ 0 w 11"/>
                  <a:gd name="T25" fmla="*/ 0 h 17"/>
                  <a:gd name="T26" fmla="*/ 0 w 11"/>
                  <a:gd name="T27" fmla="*/ 0 h 17"/>
                  <a:gd name="T28" fmla="*/ 0 w 11"/>
                  <a:gd name="T29" fmla="*/ 0 h 17"/>
                  <a:gd name="T30" fmla="*/ 0 w 11"/>
                  <a:gd name="T31" fmla="*/ 0 h 17"/>
                  <a:gd name="T32" fmla="*/ 0 w 11"/>
                  <a:gd name="T33" fmla="*/ 0 h 17"/>
                  <a:gd name="T34" fmla="*/ 0 w 11"/>
                  <a:gd name="T35" fmla="*/ 0 h 17"/>
                  <a:gd name="T36" fmla="*/ 0 w 11"/>
                  <a:gd name="T37" fmla="*/ 0 h 17"/>
                  <a:gd name="T38" fmla="*/ 0 w 11"/>
                  <a:gd name="T39" fmla="*/ 0 h 17"/>
                  <a:gd name="T40" fmla="*/ 0 w 11"/>
                  <a:gd name="T41" fmla="*/ 0 h 17"/>
                  <a:gd name="T42" fmla="*/ 0 w 11"/>
                  <a:gd name="T43" fmla="*/ 0 h 17"/>
                  <a:gd name="T44" fmla="*/ 0 w 11"/>
                  <a:gd name="T45" fmla="*/ 0 h 17"/>
                  <a:gd name="T46" fmla="*/ 0 w 11"/>
                  <a:gd name="T47" fmla="*/ 0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7">
                    <a:moveTo>
                      <a:pt x="6" y="5"/>
                    </a:moveTo>
                    <a:lnTo>
                      <a:pt x="10" y="7"/>
                    </a:lnTo>
                    <a:lnTo>
                      <a:pt x="11" y="9"/>
                    </a:lnTo>
                    <a:lnTo>
                      <a:pt x="10" y="13"/>
                    </a:lnTo>
                    <a:lnTo>
                      <a:pt x="9" y="16"/>
                    </a:lnTo>
                    <a:lnTo>
                      <a:pt x="9" y="17"/>
                    </a:lnTo>
                    <a:lnTo>
                      <a:pt x="5" y="14"/>
                    </a:lnTo>
                    <a:lnTo>
                      <a:pt x="2" y="10"/>
                    </a:lnTo>
                    <a:lnTo>
                      <a:pt x="0" y="5"/>
                    </a:lnTo>
                    <a:lnTo>
                      <a:pt x="0" y="3"/>
                    </a:lnTo>
                    <a:lnTo>
                      <a:pt x="0" y="1"/>
                    </a:lnTo>
                    <a:lnTo>
                      <a:pt x="0" y="0"/>
                    </a:lnTo>
                    <a:lnTo>
                      <a:pt x="2" y="1"/>
                    </a:lnTo>
                    <a:lnTo>
                      <a:pt x="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1" name="Freeform 114"/>
              <p:cNvSpPr>
                <a:spLocks/>
              </p:cNvSpPr>
              <p:nvPr userDrawn="1"/>
            </p:nvSpPr>
            <p:spPr bwMode="auto">
              <a:xfrm>
                <a:off x="267" y="186"/>
                <a:ext cx="7" cy="7"/>
              </a:xfrm>
              <a:custGeom>
                <a:avLst/>
                <a:gdLst>
                  <a:gd name="T0" fmla="*/ 0 w 21"/>
                  <a:gd name="T1" fmla="*/ 0 h 22"/>
                  <a:gd name="T2" fmla="*/ 0 w 21"/>
                  <a:gd name="T3" fmla="*/ 0 h 22"/>
                  <a:gd name="T4" fmla="*/ 0 w 21"/>
                  <a:gd name="T5" fmla="*/ 0 h 22"/>
                  <a:gd name="T6" fmla="*/ 0 w 21"/>
                  <a:gd name="T7" fmla="*/ 0 h 22"/>
                  <a:gd name="T8" fmla="*/ 0 w 21"/>
                  <a:gd name="T9" fmla="*/ 0 h 22"/>
                  <a:gd name="T10" fmla="*/ 0 w 21"/>
                  <a:gd name="T11" fmla="*/ 0 h 22"/>
                  <a:gd name="T12" fmla="*/ 0 w 21"/>
                  <a:gd name="T13" fmla="*/ 0 h 22"/>
                  <a:gd name="T14" fmla="*/ 0 w 21"/>
                  <a:gd name="T15" fmla="*/ 0 h 22"/>
                  <a:gd name="T16" fmla="*/ 0 w 21"/>
                  <a:gd name="T17" fmla="*/ 0 h 22"/>
                  <a:gd name="T18" fmla="*/ 0 w 21"/>
                  <a:gd name="T19" fmla="*/ 0 h 22"/>
                  <a:gd name="T20" fmla="*/ 0 w 21"/>
                  <a:gd name="T21" fmla="*/ 0 h 22"/>
                  <a:gd name="T22" fmla="*/ 0 w 21"/>
                  <a:gd name="T23" fmla="*/ 0 h 22"/>
                  <a:gd name="T24" fmla="*/ 0 w 21"/>
                  <a:gd name="T25" fmla="*/ 0 h 22"/>
                  <a:gd name="T26" fmla="*/ 0 w 21"/>
                  <a:gd name="T27" fmla="*/ 0 h 22"/>
                  <a:gd name="T28" fmla="*/ 0 w 21"/>
                  <a:gd name="T29" fmla="*/ 0 h 22"/>
                  <a:gd name="T30" fmla="*/ 0 w 21"/>
                  <a:gd name="T31" fmla="*/ 0 h 22"/>
                  <a:gd name="T32" fmla="*/ 0 w 21"/>
                  <a:gd name="T33" fmla="*/ 0 h 22"/>
                  <a:gd name="T34" fmla="*/ 0 w 21"/>
                  <a:gd name="T35" fmla="*/ 0 h 22"/>
                  <a:gd name="T36" fmla="*/ 0 w 21"/>
                  <a:gd name="T37" fmla="*/ 0 h 22"/>
                  <a:gd name="T38" fmla="*/ 0 w 21"/>
                  <a:gd name="T39" fmla="*/ 0 h 22"/>
                  <a:gd name="T40" fmla="*/ 0 w 21"/>
                  <a:gd name="T41" fmla="*/ 0 h 22"/>
                  <a:gd name="T42" fmla="*/ 0 w 21"/>
                  <a:gd name="T43" fmla="*/ 0 h 22"/>
                  <a:gd name="T44" fmla="*/ 0 w 21"/>
                  <a:gd name="T45" fmla="*/ 0 h 22"/>
                  <a:gd name="T46" fmla="*/ 0 w 21"/>
                  <a:gd name="T47" fmla="*/ 0 h 22"/>
                  <a:gd name="T48" fmla="*/ 0 w 21"/>
                  <a:gd name="T49" fmla="*/ 0 h 22"/>
                  <a:gd name="T50" fmla="*/ 0 w 21"/>
                  <a:gd name="T51" fmla="*/ 0 h 22"/>
                  <a:gd name="T52" fmla="*/ 0 w 21"/>
                  <a:gd name="T53" fmla="*/ 0 h 22"/>
                  <a:gd name="T54" fmla="*/ 0 w 21"/>
                  <a:gd name="T55" fmla="*/ 0 h 22"/>
                  <a:gd name="T56" fmla="*/ 0 w 21"/>
                  <a:gd name="T57" fmla="*/ 0 h 22"/>
                  <a:gd name="T58" fmla="*/ 0 w 21"/>
                  <a:gd name="T59" fmla="*/ 0 h 22"/>
                  <a:gd name="T60" fmla="*/ 0 w 21"/>
                  <a:gd name="T61" fmla="*/ 0 h 2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 h="22">
                    <a:moveTo>
                      <a:pt x="13" y="2"/>
                    </a:moveTo>
                    <a:lnTo>
                      <a:pt x="16" y="0"/>
                    </a:lnTo>
                    <a:lnTo>
                      <a:pt x="17" y="0"/>
                    </a:lnTo>
                    <a:lnTo>
                      <a:pt x="20" y="1"/>
                    </a:lnTo>
                    <a:lnTo>
                      <a:pt x="21" y="4"/>
                    </a:lnTo>
                    <a:lnTo>
                      <a:pt x="20" y="6"/>
                    </a:lnTo>
                    <a:lnTo>
                      <a:pt x="19" y="9"/>
                    </a:lnTo>
                    <a:lnTo>
                      <a:pt x="16" y="17"/>
                    </a:lnTo>
                    <a:lnTo>
                      <a:pt x="15" y="21"/>
                    </a:lnTo>
                    <a:lnTo>
                      <a:pt x="11" y="22"/>
                    </a:lnTo>
                    <a:lnTo>
                      <a:pt x="9" y="22"/>
                    </a:lnTo>
                    <a:lnTo>
                      <a:pt x="8" y="21"/>
                    </a:lnTo>
                    <a:lnTo>
                      <a:pt x="4" y="15"/>
                    </a:lnTo>
                    <a:lnTo>
                      <a:pt x="3" y="10"/>
                    </a:lnTo>
                    <a:lnTo>
                      <a:pt x="0" y="2"/>
                    </a:lnTo>
                    <a:lnTo>
                      <a:pt x="0" y="1"/>
                    </a:lnTo>
                    <a:lnTo>
                      <a:pt x="3" y="0"/>
                    </a:lnTo>
                    <a:lnTo>
                      <a:pt x="6" y="1"/>
                    </a:lnTo>
                    <a:lnTo>
                      <a:pt x="7"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2" name="Freeform 115"/>
              <p:cNvSpPr>
                <a:spLocks/>
              </p:cNvSpPr>
              <p:nvPr userDrawn="1"/>
            </p:nvSpPr>
            <p:spPr bwMode="auto">
              <a:xfrm>
                <a:off x="160" y="285"/>
                <a:ext cx="4" cy="5"/>
              </a:xfrm>
              <a:custGeom>
                <a:avLst/>
                <a:gdLst>
                  <a:gd name="T0" fmla="*/ 0 w 11"/>
                  <a:gd name="T1" fmla="*/ 0 h 13"/>
                  <a:gd name="T2" fmla="*/ 0 w 11"/>
                  <a:gd name="T3" fmla="*/ 0 h 13"/>
                  <a:gd name="T4" fmla="*/ 0 w 11"/>
                  <a:gd name="T5" fmla="*/ 0 h 13"/>
                  <a:gd name="T6" fmla="*/ 0 w 11"/>
                  <a:gd name="T7" fmla="*/ 0 h 13"/>
                  <a:gd name="T8" fmla="*/ 0 w 11"/>
                  <a:gd name="T9" fmla="*/ 0 h 13"/>
                  <a:gd name="T10" fmla="*/ 0 w 11"/>
                  <a:gd name="T11" fmla="*/ 0 h 13"/>
                  <a:gd name="T12" fmla="*/ 0 w 11"/>
                  <a:gd name="T13" fmla="*/ 0 h 13"/>
                  <a:gd name="T14" fmla="*/ 0 w 11"/>
                  <a:gd name="T15" fmla="*/ 0 h 13"/>
                  <a:gd name="T16" fmla="*/ 0 w 11"/>
                  <a:gd name="T17" fmla="*/ 0 h 13"/>
                  <a:gd name="T18" fmla="*/ 0 w 11"/>
                  <a:gd name="T19" fmla="*/ 0 h 13"/>
                  <a:gd name="T20" fmla="*/ 0 w 11"/>
                  <a:gd name="T21" fmla="*/ 0 h 13"/>
                  <a:gd name="T22" fmla="*/ 0 w 11"/>
                  <a:gd name="T23" fmla="*/ 0 h 13"/>
                  <a:gd name="T24" fmla="*/ 0 w 11"/>
                  <a:gd name="T25" fmla="*/ 0 h 13"/>
                  <a:gd name="T26" fmla="*/ 0 w 11"/>
                  <a:gd name="T27" fmla="*/ 0 h 13"/>
                  <a:gd name="T28" fmla="*/ 0 w 11"/>
                  <a:gd name="T29" fmla="*/ 0 h 13"/>
                  <a:gd name="T30" fmla="*/ 0 w 11"/>
                  <a:gd name="T31" fmla="*/ 0 h 13"/>
                  <a:gd name="T32" fmla="*/ 0 w 11"/>
                  <a:gd name="T33" fmla="*/ 0 h 13"/>
                  <a:gd name="T34" fmla="*/ 0 w 11"/>
                  <a:gd name="T35" fmla="*/ 0 h 13"/>
                  <a:gd name="T36" fmla="*/ 0 w 11"/>
                  <a:gd name="T37" fmla="*/ 0 h 13"/>
                  <a:gd name="T38" fmla="*/ 0 w 11"/>
                  <a:gd name="T39" fmla="*/ 0 h 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 h="13">
                    <a:moveTo>
                      <a:pt x="1" y="4"/>
                    </a:moveTo>
                    <a:lnTo>
                      <a:pt x="0" y="1"/>
                    </a:lnTo>
                    <a:lnTo>
                      <a:pt x="0" y="0"/>
                    </a:lnTo>
                    <a:lnTo>
                      <a:pt x="1" y="0"/>
                    </a:lnTo>
                    <a:lnTo>
                      <a:pt x="3" y="1"/>
                    </a:lnTo>
                    <a:lnTo>
                      <a:pt x="5" y="1"/>
                    </a:lnTo>
                    <a:lnTo>
                      <a:pt x="9" y="4"/>
                    </a:lnTo>
                    <a:lnTo>
                      <a:pt x="11" y="7"/>
                    </a:lnTo>
                    <a:lnTo>
                      <a:pt x="11" y="9"/>
                    </a:lnTo>
                    <a:lnTo>
                      <a:pt x="11" y="12"/>
                    </a:lnTo>
                    <a:lnTo>
                      <a:pt x="9" y="13"/>
                    </a:lnTo>
                    <a:lnTo>
                      <a:pt x="5" y="10"/>
                    </a:lnTo>
                    <a:lnTo>
                      <a:pt x="4" y="8"/>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3" name="Freeform 116"/>
              <p:cNvSpPr>
                <a:spLocks/>
              </p:cNvSpPr>
              <p:nvPr userDrawn="1"/>
            </p:nvSpPr>
            <p:spPr bwMode="auto">
              <a:xfrm>
                <a:off x="166" y="285"/>
                <a:ext cx="3" cy="5"/>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3">
                    <a:moveTo>
                      <a:pt x="5" y="8"/>
                    </a:moveTo>
                    <a:lnTo>
                      <a:pt x="3" y="12"/>
                    </a:lnTo>
                    <a:lnTo>
                      <a:pt x="1" y="13"/>
                    </a:lnTo>
                    <a:lnTo>
                      <a:pt x="0" y="12"/>
                    </a:lnTo>
                    <a:lnTo>
                      <a:pt x="0" y="8"/>
                    </a:lnTo>
                    <a:lnTo>
                      <a:pt x="0" y="5"/>
                    </a:lnTo>
                    <a:lnTo>
                      <a:pt x="0" y="4"/>
                    </a:lnTo>
                    <a:lnTo>
                      <a:pt x="3" y="3"/>
                    </a:lnTo>
                    <a:lnTo>
                      <a:pt x="7" y="1"/>
                    </a:lnTo>
                    <a:lnTo>
                      <a:pt x="9" y="0"/>
                    </a:lnTo>
                    <a:lnTo>
                      <a:pt x="10" y="0"/>
                    </a:lnTo>
                    <a:lnTo>
                      <a:pt x="10" y="1"/>
                    </a:lnTo>
                    <a:lnTo>
                      <a:pt x="9" y="4"/>
                    </a:lnTo>
                    <a:lnTo>
                      <a:pt x="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4" name="Freeform 117"/>
              <p:cNvSpPr>
                <a:spLocks/>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5" name="Freeform 118"/>
              <p:cNvSpPr>
                <a:spLocks/>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6" name="Freeform 119"/>
              <p:cNvSpPr>
                <a:spLocks/>
              </p:cNvSpPr>
              <p:nvPr userDrawn="1"/>
            </p:nvSpPr>
            <p:spPr bwMode="auto">
              <a:xfrm>
                <a:off x="264" y="285"/>
                <a:ext cx="4" cy="4"/>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w 10"/>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 h="13">
                    <a:moveTo>
                      <a:pt x="1" y="0"/>
                    </a:moveTo>
                    <a:lnTo>
                      <a:pt x="2" y="1"/>
                    </a:lnTo>
                    <a:lnTo>
                      <a:pt x="6" y="4"/>
                    </a:lnTo>
                    <a:lnTo>
                      <a:pt x="9" y="5"/>
                    </a:lnTo>
                    <a:lnTo>
                      <a:pt x="10" y="6"/>
                    </a:lnTo>
                    <a:lnTo>
                      <a:pt x="10" y="8"/>
                    </a:lnTo>
                    <a:lnTo>
                      <a:pt x="9" y="10"/>
                    </a:lnTo>
                    <a:lnTo>
                      <a:pt x="7" y="13"/>
                    </a:lnTo>
                    <a:lnTo>
                      <a:pt x="6" y="13"/>
                    </a:lnTo>
                    <a:lnTo>
                      <a:pt x="5" y="11"/>
                    </a:lnTo>
                    <a:lnTo>
                      <a:pt x="2" y="8"/>
                    </a:lnTo>
                    <a:lnTo>
                      <a:pt x="0" y="1"/>
                    </a:lnTo>
                    <a:lnTo>
                      <a:pt x="0"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7" name="Freeform 120"/>
              <p:cNvSpPr>
                <a:spLocks/>
              </p:cNvSpPr>
              <p:nvPr userDrawn="1"/>
            </p:nvSpPr>
            <p:spPr bwMode="auto">
              <a:xfrm>
                <a:off x="269" y="285"/>
                <a:ext cx="4" cy="5"/>
              </a:xfrm>
              <a:custGeom>
                <a:avLst/>
                <a:gdLst>
                  <a:gd name="T0" fmla="*/ 0 w 12"/>
                  <a:gd name="T1" fmla="*/ 0 h 13"/>
                  <a:gd name="T2" fmla="*/ 0 w 12"/>
                  <a:gd name="T3" fmla="*/ 0 h 13"/>
                  <a:gd name="T4" fmla="*/ 0 w 12"/>
                  <a:gd name="T5" fmla="*/ 0 h 13"/>
                  <a:gd name="T6" fmla="*/ 0 w 12"/>
                  <a:gd name="T7" fmla="*/ 0 h 13"/>
                  <a:gd name="T8" fmla="*/ 0 w 12"/>
                  <a:gd name="T9" fmla="*/ 0 h 13"/>
                  <a:gd name="T10" fmla="*/ 0 w 12"/>
                  <a:gd name="T11" fmla="*/ 0 h 13"/>
                  <a:gd name="T12" fmla="*/ 0 w 12"/>
                  <a:gd name="T13" fmla="*/ 0 h 13"/>
                  <a:gd name="T14" fmla="*/ 0 w 12"/>
                  <a:gd name="T15" fmla="*/ 0 h 13"/>
                  <a:gd name="T16" fmla="*/ 0 w 12"/>
                  <a:gd name="T17" fmla="*/ 0 h 13"/>
                  <a:gd name="T18" fmla="*/ 0 w 12"/>
                  <a:gd name="T19" fmla="*/ 0 h 13"/>
                  <a:gd name="T20" fmla="*/ 0 w 12"/>
                  <a:gd name="T21" fmla="*/ 0 h 13"/>
                  <a:gd name="T22" fmla="*/ 0 w 12"/>
                  <a:gd name="T23" fmla="*/ 0 h 13"/>
                  <a:gd name="T24" fmla="*/ 0 w 12"/>
                  <a:gd name="T25" fmla="*/ 0 h 13"/>
                  <a:gd name="T26" fmla="*/ 0 w 12"/>
                  <a:gd name="T27" fmla="*/ 0 h 13"/>
                  <a:gd name="T28" fmla="*/ 0 w 12"/>
                  <a:gd name="T29" fmla="*/ 0 h 13"/>
                  <a:gd name="T30" fmla="*/ 0 w 12"/>
                  <a:gd name="T31" fmla="*/ 0 h 13"/>
                  <a:gd name="T32" fmla="*/ 0 w 12"/>
                  <a:gd name="T33" fmla="*/ 0 h 13"/>
                  <a:gd name="T34" fmla="*/ 0 w 12"/>
                  <a:gd name="T35" fmla="*/ 0 h 13"/>
                  <a:gd name="T36" fmla="*/ 0 w 12"/>
                  <a:gd name="T37" fmla="*/ 0 h 13"/>
                  <a:gd name="T38" fmla="*/ 0 w 12"/>
                  <a:gd name="T39" fmla="*/ 0 h 13"/>
                  <a:gd name="T40" fmla="*/ 0 w 12"/>
                  <a:gd name="T41" fmla="*/ 0 h 13"/>
                  <a:gd name="T42" fmla="*/ 0 w 12"/>
                  <a:gd name="T43" fmla="*/ 0 h 13"/>
                  <a:gd name="T44" fmla="*/ 0 w 12"/>
                  <a:gd name="T45" fmla="*/ 0 h 13"/>
                  <a:gd name="T46" fmla="*/ 0 w 12"/>
                  <a:gd name="T47" fmla="*/ 0 h 13"/>
                  <a:gd name="T48" fmla="*/ 0 w 12"/>
                  <a:gd name="T49" fmla="*/ 0 h 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 h="13">
                    <a:moveTo>
                      <a:pt x="9" y="5"/>
                    </a:moveTo>
                    <a:lnTo>
                      <a:pt x="5" y="9"/>
                    </a:lnTo>
                    <a:lnTo>
                      <a:pt x="4" y="13"/>
                    </a:lnTo>
                    <a:lnTo>
                      <a:pt x="2" y="13"/>
                    </a:lnTo>
                    <a:lnTo>
                      <a:pt x="1" y="13"/>
                    </a:lnTo>
                    <a:lnTo>
                      <a:pt x="1" y="12"/>
                    </a:lnTo>
                    <a:lnTo>
                      <a:pt x="0" y="8"/>
                    </a:lnTo>
                    <a:lnTo>
                      <a:pt x="0" y="5"/>
                    </a:lnTo>
                    <a:lnTo>
                      <a:pt x="1" y="4"/>
                    </a:lnTo>
                    <a:lnTo>
                      <a:pt x="5" y="3"/>
                    </a:lnTo>
                    <a:lnTo>
                      <a:pt x="9" y="0"/>
                    </a:lnTo>
                    <a:lnTo>
                      <a:pt x="10" y="0"/>
                    </a:lnTo>
                    <a:lnTo>
                      <a:pt x="12" y="1"/>
                    </a:lnTo>
                    <a:lnTo>
                      <a:pt x="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8" name="Freeform 121"/>
              <p:cNvSpPr>
                <a:spLocks/>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9" name="Freeform 122"/>
              <p:cNvSpPr>
                <a:spLocks/>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0" name="Freeform 123"/>
              <p:cNvSpPr>
                <a:spLocks/>
              </p:cNvSpPr>
              <p:nvPr userDrawn="1"/>
            </p:nvSpPr>
            <p:spPr bwMode="auto">
              <a:xfrm>
                <a:off x="163" y="188"/>
                <a:ext cx="2"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 h="13">
                    <a:moveTo>
                      <a:pt x="4" y="0"/>
                    </a:moveTo>
                    <a:lnTo>
                      <a:pt x="1" y="0"/>
                    </a:lnTo>
                    <a:lnTo>
                      <a:pt x="1" y="2"/>
                    </a:lnTo>
                    <a:lnTo>
                      <a:pt x="0" y="3"/>
                    </a:lnTo>
                    <a:lnTo>
                      <a:pt x="1" y="7"/>
                    </a:lnTo>
                    <a:lnTo>
                      <a:pt x="3" y="9"/>
                    </a:lnTo>
                    <a:lnTo>
                      <a:pt x="3" y="12"/>
                    </a:lnTo>
                    <a:lnTo>
                      <a:pt x="5" y="13"/>
                    </a:lnTo>
                    <a:lnTo>
                      <a:pt x="6" y="12"/>
                    </a:lnTo>
                    <a:lnTo>
                      <a:pt x="8" y="9"/>
                    </a:lnTo>
                    <a:lnTo>
                      <a:pt x="8" y="5"/>
                    </a:lnTo>
                    <a:lnTo>
                      <a:pt x="8" y="2"/>
                    </a:lnTo>
                    <a:lnTo>
                      <a:pt x="8" y="0"/>
                    </a:lnTo>
                    <a:lnTo>
                      <a:pt x="6"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1" name="Freeform 124"/>
              <p:cNvSpPr>
                <a:spLocks/>
              </p:cNvSpPr>
              <p:nvPr userDrawn="1"/>
            </p:nvSpPr>
            <p:spPr bwMode="auto">
              <a:xfrm>
                <a:off x="269" y="188"/>
                <a:ext cx="3"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w 8"/>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 h="13">
                    <a:moveTo>
                      <a:pt x="2" y="0"/>
                    </a:moveTo>
                    <a:lnTo>
                      <a:pt x="1" y="0"/>
                    </a:lnTo>
                    <a:lnTo>
                      <a:pt x="0" y="2"/>
                    </a:lnTo>
                    <a:lnTo>
                      <a:pt x="0" y="3"/>
                    </a:lnTo>
                    <a:lnTo>
                      <a:pt x="0" y="7"/>
                    </a:lnTo>
                    <a:lnTo>
                      <a:pt x="1" y="9"/>
                    </a:lnTo>
                    <a:lnTo>
                      <a:pt x="1" y="12"/>
                    </a:lnTo>
                    <a:lnTo>
                      <a:pt x="4" y="13"/>
                    </a:lnTo>
                    <a:lnTo>
                      <a:pt x="5" y="12"/>
                    </a:lnTo>
                    <a:lnTo>
                      <a:pt x="6" y="9"/>
                    </a:lnTo>
                    <a:lnTo>
                      <a:pt x="6" y="5"/>
                    </a:lnTo>
                    <a:lnTo>
                      <a:pt x="8" y="2"/>
                    </a:lnTo>
                    <a:lnTo>
                      <a:pt x="6" y="0"/>
                    </a:lnTo>
                    <a:lnTo>
                      <a:pt x="5" y="0"/>
                    </a:lnTo>
                    <a:lnTo>
                      <a:pt x="2"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2" name="Freeform 125"/>
              <p:cNvSpPr>
                <a:spLocks/>
              </p:cNvSpPr>
              <p:nvPr userDrawn="1"/>
            </p:nvSpPr>
            <p:spPr bwMode="auto">
              <a:xfrm>
                <a:off x="163" y="293"/>
                <a:ext cx="3" cy="3"/>
              </a:xfrm>
              <a:custGeom>
                <a:avLst/>
                <a:gdLst>
                  <a:gd name="T0" fmla="*/ 0 w 8"/>
                  <a:gd name="T1" fmla="*/ 0 h 9"/>
                  <a:gd name="T2" fmla="*/ 0 w 8"/>
                  <a:gd name="T3" fmla="*/ 0 h 9"/>
                  <a:gd name="T4" fmla="*/ 0 w 8"/>
                  <a:gd name="T5" fmla="*/ 0 h 9"/>
                  <a:gd name="T6" fmla="*/ 0 w 8"/>
                  <a:gd name="T7" fmla="*/ 0 h 9"/>
                  <a:gd name="T8" fmla="*/ 0 w 8"/>
                  <a:gd name="T9" fmla="*/ 0 h 9"/>
                  <a:gd name="T10" fmla="*/ 0 w 8"/>
                  <a:gd name="T11" fmla="*/ 0 h 9"/>
                  <a:gd name="T12" fmla="*/ 0 w 8"/>
                  <a:gd name="T13" fmla="*/ 0 h 9"/>
                  <a:gd name="T14" fmla="*/ 0 w 8"/>
                  <a:gd name="T15" fmla="*/ 0 h 9"/>
                  <a:gd name="T16" fmla="*/ 0 w 8"/>
                  <a:gd name="T17" fmla="*/ 0 h 9"/>
                  <a:gd name="T18" fmla="*/ 0 w 8"/>
                  <a:gd name="T19" fmla="*/ 0 h 9"/>
                  <a:gd name="T20" fmla="*/ 0 w 8"/>
                  <a:gd name="T21" fmla="*/ 0 h 9"/>
                  <a:gd name="T22" fmla="*/ 0 w 8"/>
                  <a:gd name="T23" fmla="*/ 0 h 9"/>
                  <a:gd name="T24" fmla="*/ 0 w 8"/>
                  <a:gd name="T25" fmla="*/ 0 h 9"/>
                  <a:gd name="T26" fmla="*/ 0 w 8"/>
                  <a:gd name="T27" fmla="*/ 0 h 9"/>
                  <a:gd name="T28" fmla="*/ 0 w 8"/>
                  <a:gd name="T29" fmla="*/ 0 h 9"/>
                  <a:gd name="T30" fmla="*/ 0 w 8"/>
                  <a:gd name="T31" fmla="*/ 0 h 9"/>
                  <a:gd name="T32" fmla="*/ 0 w 8"/>
                  <a:gd name="T33" fmla="*/ 0 h 9"/>
                  <a:gd name="T34" fmla="*/ 0 w 8"/>
                  <a:gd name="T35" fmla="*/ 0 h 9"/>
                  <a:gd name="T36" fmla="*/ 0 w 8"/>
                  <a:gd name="T37" fmla="*/ 0 h 9"/>
                  <a:gd name="T38" fmla="*/ 0 w 8"/>
                  <a:gd name="T39" fmla="*/ 0 h 9"/>
                  <a:gd name="T40" fmla="*/ 0 w 8"/>
                  <a:gd name="T41" fmla="*/ 0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 h="9">
                    <a:moveTo>
                      <a:pt x="4" y="0"/>
                    </a:moveTo>
                    <a:lnTo>
                      <a:pt x="3" y="0"/>
                    </a:lnTo>
                    <a:lnTo>
                      <a:pt x="2" y="0"/>
                    </a:lnTo>
                    <a:lnTo>
                      <a:pt x="0" y="2"/>
                    </a:lnTo>
                    <a:lnTo>
                      <a:pt x="2" y="6"/>
                    </a:lnTo>
                    <a:lnTo>
                      <a:pt x="4" y="9"/>
                    </a:lnTo>
                    <a:lnTo>
                      <a:pt x="5" y="9"/>
                    </a:lnTo>
                    <a:lnTo>
                      <a:pt x="7" y="8"/>
                    </a:lnTo>
                    <a:lnTo>
                      <a:pt x="8" y="4"/>
                    </a:lnTo>
                    <a:lnTo>
                      <a:pt x="8" y="2"/>
                    </a:lnTo>
                    <a:lnTo>
                      <a:pt x="8" y="0"/>
                    </a:lnTo>
                    <a:lnTo>
                      <a:pt x="7"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3" name="Freeform 126"/>
              <p:cNvSpPr>
                <a:spLocks/>
              </p:cNvSpPr>
              <p:nvPr userDrawn="1"/>
            </p:nvSpPr>
            <p:spPr bwMode="auto">
              <a:xfrm>
                <a:off x="267" y="293"/>
                <a:ext cx="2" cy="3"/>
              </a:xfrm>
              <a:custGeom>
                <a:avLst/>
                <a:gdLst>
                  <a:gd name="T0" fmla="*/ 0 w 6"/>
                  <a:gd name="T1" fmla="*/ 0 h 10"/>
                  <a:gd name="T2" fmla="*/ 0 w 6"/>
                  <a:gd name="T3" fmla="*/ 0 h 10"/>
                  <a:gd name="T4" fmla="*/ 0 w 6"/>
                  <a:gd name="T5" fmla="*/ 0 h 10"/>
                  <a:gd name="T6" fmla="*/ 0 w 6"/>
                  <a:gd name="T7" fmla="*/ 0 h 10"/>
                  <a:gd name="T8" fmla="*/ 0 w 6"/>
                  <a:gd name="T9" fmla="*/ 0 h 10"/>
                  <a:gd name="T10" fmla="*/ 0 w 6"/>
                  <a:gd name="T11" fmla="*/ 0 h 10"/>
                  <a:gd name="T12" fmla="*/ 0 w 6"/>
                  <a:gd name="T13" fmla="*/ 0 h 10"/>
                  <a:gd name="T14" fmla="*/ 0 w 6"/>
                  <a:gd name="T15" fmla="*/ 0 h 10"/>
                  <a:gd name="T16" fmla="*/ 0 w 6"/>
                  <a:gd name="T17" fmla="*/ 0 h 10"/>
                  <a:gd name="T18" fmla="*/ 0 w 6"/>
                  <a:gd name="T19" fmla="*/ 0 h 10"/>
                  <a:gd name="T20" fmla="*/ 0 w 6"/>
                  <a:gd name="T21" fmla="*/ 0 h 10"/>
                  <a:gd name="T22" fmla="*/ 0 w 6"/>
                  <a:gd name="T23" fmla="*/ 0 h 10"/>
                  <a:gd name="T24" fmla="*/ 0 w 6"/>
                  <a:gd name="T25" fmla="*/ 0 h 10"/>
                  <a:gd name="T26" fmla="*/ 0 w 6"/>
                  <a:gd name="T27" fmla="*/ 0 h 10"/>
                  <a:gd name="T28" fmla="*/ 0 w 6"/>
                  <a:gd name="T29" fmla="*/ 0 h 10"/>
                  <a:gd name="T30" fmla="*/ 0 w 6"/>
                  <a:gd name="T31" fmla="*/ 0 h 10"/>
                  <a:gd name="T32" fmla="*/ 0 w 6"/>
                  <a:gd name="T33" fmla="*/ 0 h 10"/>
                  <a:gd name="T34" fmla="*/ 0 w 6"/>
                  <a:gd name="T35" fmla="*/ 0 h 10"/>
                  <a:gd name="T36" fmla="*/ 0 w 6"/>
                  <a:gd name="T37" fmla="*/ 0 h 10"/>
                  <a:gd name="T38" fmla="*/ 0 w 6"/>
                  <a:gd name="T39" fmla="*/ 0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 h="10">
                    <a:moveTo>
                      <a:pt x="0" y="4"/>
                    </a:moveTo>
                    <a:lnTo>
                      <a:pt x="0" y="7"/>
                    </a:lnTo>
                    <a:lnTo>
                      <a:pt x="1" y="9"/>
                    </a:lnTo>
                    <a:lnTo>
                      <a:pt x="2" y="10"/>
                    </a:lnTo>
                    <a:lnTo>
                      <a:pt x="4" y="8"/>
                    </a:lnTo>
                    <a:lnTo>
                      <a:pt x="5" y="4"/>
                    </a:lnTo>
                    <a:lnTo>
                      <a:pt x="6" y="1"/>
                    </a:lnTo>
                    <a:lnTo>
                      <a:pt x="5" y="0"/>
                    </a:lnTo>
                    <a:lnTo>
                      <a:pt x="4" y="0"/>
                    </a:lnTo>
                    <a:lnTo>
                      <a:pt x="2" y="0"/>
                    </a:lnTo>
                    <a:lnTo>
                      <a:pt x="1" y="0"/>
                    </a:lnTo>
                    <a:lnTo>
                      <a:pt x="0" y="0"/>
                    </a:lnTo>
                    <a:lnTo>
                      <a:pt x="0" y="3"/>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4" name="Freeform 127"/>
              <p:cNvSpPr>
                <a:spLocks/>
              </p:cNvSpPr>
              <p:nvPr userDrawn="1"/>
            </p:nvSpPr>
            <p:spPr bwMode="auto">
              <a:xfrm>
                <a:off x="203" y="237"/>
                <a:ext cx="41" cy="43"/>
              </a:xfrm>
              <a:custGeom>
                <a:avLst/>
                <a:gdLst>
                  <a:gd name="T0" fmla="*/ 0 w 122"/>
                  <a:gd name="T1" fmla="*/ 0 h 128"/>
                  <a:gd name="T2" fmla="*/ 0 w 122"/>
                  <a:gd name="T3" fmla="*/ 0 h 128"/>
                  <a:gd name="T4" fmla="*/ 0 w 122"/>
                  <a:gd name="T5" fmla="*/ 0 h 128"/>
                  <a:gd name="T6" fmla="*/ 0 w 122"/>
                  <a:gd name="T7" fmla="*/ 0 h 128"/>
                  <a:gd name="T8" fmla="*/ 0 w 122"/>
                  <a:gd name="T9" fmla="*/ 0 h 128"/>
                  <a:gd name="T10" fmla="*/ 0 w 122"/>
                  <a:gd name="T11" fmla="*/ 0 h 128"/>
                  <a:gd name="T12" fmla="*/ 0 w 122"/>
                  <a:gd name="T13" fmla="*/ 0 h 128"/>
                  <a:gd name="T14" fmla="*/ 0 w 122"/>
                  <a:gd name="T15" fmla="*/ 0 h 128"/>
                  <a:gd name="T16" fmla="*/ 0 w 122"/>
                  <a:gd name="T17" fmla="*/ 0 h 128"/>
                  <a:gd name="T18" fmla="*/ 0 w 122"/>
                  <a:gd name="T19" fmla="*/ 0 h 128"/>
                  <a:gd name="T20" fmla="*/ 0 w 122"/>
                  <a:gd name="T21" fmla="*/ 0 h 128"/>
                  <a:gd name="T22" fmla="*/ 0 w 122"/>
                  <a:gd name="T23" fmla="*/ 0 h 128"/>
                  <a:gd name="T24" fmla="*/ 0 w 122"/>
                  <a:gd name="T25" fmla="*/ 0 h 128"/>
                  <a:gd name="T26" fmla="*/ 0 w 122"/>
                  <a:gd name="T27" fmla="*/ 0 h 128"/>
                  <a:gd name="T28" fmla="*/ 0 w 122"/>
                  <a:gd name="T29" fmla="*/ 0 h 128"/>
                  <a:gd name="T30" fmla="*/ 0 w 122"/>
                  <a:gd name="T31" fmla="*/ 0 h 128"/>
                  <a:gd name="T32" fmla="*/ 0 w 122"/>
                  <a:gd name="T33" fmla="*/ 0 h 128"/>
                  <a:gd name="T34" fmla="*/ 0 w 122"/>
                  <a:gd name="T35" fmla="*/ 0 h 128"/>
                  <a:gd name="T36" fmla="*/ 0 w 122"/>
                  <a:gd name="T37" fmla="*/ 0 h 128"/>
                  <a:gd name="T38" fmla="*/ 0 w 122"/>
                  <a:gd name="T39" fmla="*/ 0 h 128"/>
                  <a:gd name="T40" fmla="*/ 0 w 122"/>
                  <a:gd name="T41" fmla="*/ 0 h 128"/>
                  <a:gd name="T42" fmla="*/ 0 w 122"/>
                  <a:gd name="T43" fmla="*/ 0 h 128"/>
                  <a:gd name="T44" fmla="*/ 0 w 122"/>
                  <a:gd name="T45" fmla="*/ 0 h 128"/>
                  <a:gd name="T46" fmla="*/ 0 w 122"/>
                  <a:gd name="T47" fmla="*/ 0 h 128"/>
                  <a:gd name="T48" fmla="*/ 0 w 122"/>
                  <a:gd name="T49" fmla="*/ 0 h 128"/>
                  <a:gd name="T50" fmla="*/ 0 w 122"/>
                  <a:gd name="T51" fmla="*/ 0 h 128"/>
                  <a:gd name="T52" fmla="*/ 0 w 122"/>
                  <a:gd name="T53" fmla="*/ 0 h 128"/>
                  <a:gd name="T54" fmla="*/ 0 w 122"/>
                  <a:gd name="T55" fmla="*/ 0 h 128"/>
                  <a:gd name="T56" fmla="*/ 0 w 122"/>
                  <a:gd name="T57" fmla="*/ 0 h 128"/>
                  <a:gd name="T58" fmla="*/ 0 w 122"/>
                  <a:gd name="T59" fmla="*/ 0 h 128"/>
                  <a:gd name="T60" fmla="*/ 0 w 122"/>
                  <a:gd name="T61" fmla="*/ 0 h 128"/>
                  <a:gd name="T62" fmla="*/ 0 w 122"/>
                  <a:gd name="T63" fmla="*/ 0 h 128"/>
                  <a:gd name="T64" fmla="*/ 0 w 122"/>
                  <a:gd name="T65" fmla="*/ 0 h 128"/>
                  <a:gd name="T66" fmla="*/ 0 w 122"/>
                  <a:gd name="T67" fmla="*/ 0 h 128"/>
                  <a:gd name="T68" fmla="*/ 0 w 122"/>
                  <a:gd name="T69" fmla="*/ 0 h 128"/>
                  <a:gd name="T70" fmla="*/ 0 w 122"/>
                  <a:gd name="T71" fmla="*/ 0 h 128"/>
                  <a:gd name="T72" fmla="*/ 0 w 122"/>
                  <a:gd name="T73" fmla="*/ 0 h 128"/>
                  <a:gd name="T74" fmla="*/ 0 w 122"/>
                  <a:gd name="T75" fmla="*/ 0 h 128"/>
                  <a:gd name="T76" fmla="*/ 0 w 122"/>
                  <a:gd name="T77" fmla="*/ 0 h 128"/>
                  <a:gd name="T78" fmla="*/ 0 w 122"/>
                  <a:gd name="T79" fmla="*/ 0 h 128"/>
                  <a:gd name="T80" fmla="*/ 0 w 122"/>
                  <a:gd name="T81" fmla="*/ 0 h 128"/>
                  <a:gd name="T82" fmla="*/ 0 w 122"/>
                  <a:gd name="T83" fmla="*/ 0 h 128"/>
                  <a:gd name="T84" fmla="*/ 0 w 122"/>
                  <a:gd name="T85" fmla="*/ 0 h 1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2" h="128">
                    <a:moveTo>
                      <a:pt x="0" y="5"/>
                    </a:moveTo>
                    <a:lnTo>
                      <a:pt x="18" y="5"/>
                    </a:lnTo>
                    <a:lnTo>
                      <a:pt x="19" y="3"/>
                    </a:lnTo>
                    <a:lnTo>
                      <a:pt x="22" y="1"/>
                    </a:lnTo>
                    <a:lnTo>
                      <a:pt x="23" y="0"/>
                    </a:lnTo>
                    <a:lnTo>
                      <a:pt x="27" y="0"/>
                    </a:lnTo>
                    <a:lnTo>
                      <a:pt x="30" y="0"/>
                    </a:lnTo>
                    <a:lnTo>
                      <a:pt x="32" y="1"/>
                    </a:lnTo>
                    <a:lnTo>
                      <a:pt x="36" y="5"/>
                    </a:lnTo>
                    <a:lnTo>
                      <a:pt x="50" y="5"/>
                    </a:lnTo>
                    <a:lnTo>
                      <a:pt x="53" y="3"/>
                    </a:lnTo>
                    <a:lnTo>
                      <a:pt x="54" y="1"/>
                    </a:lnTo>
                    <a:lnTo>
                      <a:pt x="58" y="0"/>
                    </a:lnTo>
                    <a:lnTo>
                      <a:pt x="61" y="0"/>
                    </a:lnTo>
                    <a:lnTo>
                      <a:pt x="63" y="0"/>
                    </a:lnTo>
                    <a:lnTo>
                      <a:pt x="66" y="1"/>
                    </a:lnTo>
                    <a:lnTo>
                      <a:pt x="69" y="3"/>
                    </a:lnTo>
                    <a:lnTo>
                      <a:pt x="70" y="5"/>
                    </a:lnTo>
                    <a:lnTo>
                      <a:pt x="84" y="5"/>
                    </a:lnTo>
                    <a:lnTo>
                      <a:pt x="88" y="1"/>
                    </a:lnTo>
                    <a:lnTo>
                      <a:pt x="89" y="0"/>
                    </a:lnTo>
                    <a:lnTo>
                      <a:pt x="93" y="0"/>
                    </a:lnTo>
                    <a:lnTo>
                      <a:pt x="98" y="1"/>
                    </a:lnTo>
                    <a:lnTo>
                      <a:pt x="102" y="5"/>
                    </a:lnTo>
                    <a:lnTo>
                      <a:pt x="122" y="5"/>
                    </a:lnTo>
                    <a:lnTo>
                      <a:pt x="122" y="95"/>
                    </a:lnTo>
                    <a:lnTo>
                      <a:pt x="105" y="95"/>
                    </a:lnTo>
                    <a:lnTo>
                      <a:pt x="105" y="128"/>
                    </a:lnTo>
                    <a:lnTo>
                      <a:pt x="85" y="128"/>
                    </a:lnTo>
                    <a:lnTo>
                      <a:pt x="85" y="95"/>
                    </a:lnTo>
                    <a:lnTo>
                      <a:pt x="36" y="95"/>
                    </a:lnTo>
                    <a:lnTo>
                      <a:pt x="36" y="128"/>
                    </a:lnTo>
                    <a:lnTo>
                      <a:pt x="17" y="128"/>
                    </a:lnTo>
                    <a:lnTo>
                      <a:pt x="17" y="93"/>
                    </a:lnTo>
                    <a:lnTo>
                      <a:pt x="0" y="93"/>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5" name="Rectangle 128"/>
              <p:cNvSpPr>
                <a:spLocks noChangeArrowheads="1"/>
              </p:cNvSpPr>
              <p:nvPr userDrawn="1"/>
            </p:nvSpPr>
            <p:spPr bwMode="auto">
              <a:xfrm>
                <a:off x="205" y="241"/>
                <a:ext cx="37" cy="25"/>
              </a:xfrm>
              <a:prstGeom prst="rect">
                <a:avLst/>
              </a:prstGeom>
              <a:solidFill>
                <a:srgbClr val="EF49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196" name="Freeform 129"/>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7" name="Freeform 130"/>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8" name="Freeform 131"/>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9" name="Freeform 132"/>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0" name="Freeform 133"/>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1" name="Freeform 134"/>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2" name="Freeform 135"/>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3" name="Freeform 136"/>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4" name="Freeform 137"/>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5" name="Freeform 138"/>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6" name="Freeform 139"/>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7" name="Freeform 140"/>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8" name="Freeform 141"/>
              <p:cNvSpPr>
                <a:spLocks/>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9" name="Freeform 142"/>
              <p:cNvSpPr>
                <a:spLocks/>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0" name="Freeform 143"/>
              <p:cNvSpPr>
                <a:spLocks/>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1" name="Freeform 144"/>
              <p:cNvSpPr>
                <a:spLocks/>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2" name="Freeform 145"/>
              <p:cNvSpPr>
                <a:spLocks/>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3" name="Freeform 146"/>
              <p:cNvSpPr>
                <a:spLocks/>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4" name="Rectangle 147"/>
              <p:cNvSpPr>
                <a:spLocks noChangeArrowheads="1"/>
              </p:cNvSpPr>
              <p:nvPr userDrawn="1"/>
            </p:nvSpPr>
            <p:spPr bwMode="auto">
              <a:xfrm>
                <a:off x="205" y="243"/>
                <a:ext cx="37" cy="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15" name="Rectangle 148"/>
              <p:cNvSpPr>
                <a:spLocks noChangeArrowheads="1"/>
              </p:cNvSpPr>
              <p:nvPr userDrawn="1"/>
            </p:nvSpPr>
            <p:spPr bwMode="auto">
              <a:xfrm>
                <a:off x="205" y="243"/>
                <a:ext cx="37" cy="1"/>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16" name="Freeform 149"/>
              <p:cNvSpPr>
                <a:spLocks/>
              </p:cNvSpPr>
              <p:nvPr userDrawn="1"/>
            </p:nvSpPr>
            <p:spPr bwMode="auto">
              <a:xfrm>
                <a:off x="211"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9" y="3"/>
                    </a:lnTo>
                    <a:lnTo>
                      <a:pt x="8" y="1"/>
                    </a:lnTo>
                    <a:lnTo>
                      <a:pt x="5" y="0"/>
                    </a:lnTo>
                    <a:lnTo>
                      <a:pt x="4" y="1"/>
                    </a:lnTo>
                    <a:lnTo>
                      <a:pt x="2"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7" name="Freeform 150"/>
              <p:cNvSpPr>
                <a:spLocks/>
              </p:cNvSpPr>
              <p:nvPr userDrawn="1"/>
            </p:nvSpPr>
            <p:spPr bwMode="auto">
              <a:xfrm>
                <a:off x="222"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 h="22">
                    <a:moveTo>
                      <a:pt x="0" y="16"/>
                    </a:moveTo>
                    <a:lnTo>
                      <a:pt x="0" y="17"/>
                    </a:lnTo>
                    <a:lnTo>
                      <a:pt x="1" y="21"/>
                    </a:lnTo>
                    <a:lnTo>
                      <a:pt x="5" y="22"/>
                    </a:lnTo>
                    <a:lnTo>
                      <a:pt x="7" y="21"/>
                    </a:lnTo>
                    <a:lnTo>
                      <a:pt x="9" y="17"/>
                    </a:lnTo>
                    <a:lnTo>
                      <a:pt x="9" y="16"/>
                    </a:lnTo>
                    <a:lnTo>
                      <a:pt x="9" y="7"/>
                    </a:lnTo>
                    <a:lnTo>
                      <a:pt x="7" y="3"/>
                    </a:lnTo>
                    <a:lnTo>
                      <a:pt x="6" y="1"/>
                    </a:lnTo>
                    <a:lnTo>
                      <a:pt x="5" y="0"/>
                    </a:lnTo>
                    <a:lnTo>
                      <a:pt x="2" y="1"/>
                    </a:lnTo>
                    <a:lnTo>
                      <a:pt x="1" y="3"/>
                    </a:lnTo>
                    <a:lnTo>
                      <a:pt x="0" y="4"/>
                    </a:lnTo>
                    <a:lnTo>
                      <a:pt x="0" y="7"/>
                    </a:lnTo>
                    <a:lnTo>
                      <a:pt x="0" y="16"/>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8" name="Freeform 151"/>
              <p:cNvSpPr>
                <a:spLocks/>
              </p:cNvSpPr>
              <p:nvPr userDrawn="1"/>
            </p:nvSpPr>
            <p:spPr bwMode="auto">
              <a:xfrm>
                <a:off x="233"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8" y="3"/>
                    </a:lnTo>
                    <a:lnTo>
                      <a:pt x="6" y="1"/>
                    </a:lnTo>
                    <a:lnTo>
                      <a:pt x="5" y="0"/>
                    </a:lnTo>
                    <a:lnTo>
                      <a:pt x="3"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9" name="Rectangle 152"/>
              <p:cNvSpPr>
                <a:spLocks noChangeArrowheads="1"/>
              </p:cNvSpPr>
              <p:nvPr userDrawn="1"/>
            </p:nvSpPr>
            <p:spPr bwMode="auto">
              <a:xfrm>
                <a:off x="210" y="271"/>
                <a:ext cx="3"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0" name="Rectangle 153"/>
              <p:cNvSpPr>
                <a:spLocks noChangeArrowheads="1"/>
              </p:cNvSpPr>
              <p:nvPr userDrawn="1"/>
            </p:nvSpPr>
            <p:spPr bwMode="auto">
              <a:xfrm>
                <a:off x="210" y="276"/>
                <a:ext cx="3"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1" name="Rectangle 154"/>
              <p:cNvSpPr>
                <a:spLocks noChangeArrowheads="1"/>
              </p:cNvSpPr>
              <p:nvPr userDrawn="1"/>
            </p:nvSpPr>
            <p:spPr bwMode="auto">
              <a:xfrm>
                <a:off x="233" y="271"/>
                <a:ext cx="4"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2" name="Rectangle 155"/>
              <p:cNvSpPr>
                <a:spLocks noChangeArrowheads="1"/>
              </p:cNvSpPr>
              <p:nvPr userDrawn="1"/>
            </p:nvSpPr>
            <p:spPr bwMode="auto">
              <a:xfrm>
                <a:off x="233" y="276"/>
                <a:ext cx="4"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3" name="Freeform 156"/>
              <p:cNvSpPr>
                <a:spLocks/>
              </p:cNvSpPr>
              <p:nvPr userDrawn="1"/>
            </p:nvSpPr>
            <p:spPr bwMode="auto">
              <a:xfrm>
                <a:off x="349" y="184"/>
                <a:ext cx="52" cy="50"/>
              </a:xfrm>
              <a:custGeom>
                <a:avLst/>
                <a:gdLst>
                  <a:gd name="T0" fmla="*/ 0 w 157"/>
                  <a:gd name="T1" fmla="*/ 0 h 150"/>
                  <a:gd name="T2" fmla="*/ 0 w 157"/>
                  <a:gd name="T3" fmla="*/ 0 h 150"/>
                  <a:gd name="T4" fmla="*/ 0 w 157"/>
                  <a:gd name="T5" fmla="*/ 0 h 150"/>
                  <a:gd name="T6" fmla="*/ 0 w 157"/>
                  <a:gd name="T7" fmla="*/ 0 h 150"/>
                  <a:gd name="T8" fmla="*/ 0 w 157"/>
                  <a:gd name="T9" fmla="*/ 0 h 150"/>
                  <a:gd name="T10" fmla="*/ 0 w 157"/>
                  <a:gd name="T11" fmla="*/ 0 h 150"/>
                  <a:gd name="T12" fmla="*/ 0 w 157"/>
                  <a:gd name="T13" fmla="*/ 0 h 150"/>
                  <a:gd name="T14" fmla="*/ 0 w 157"/>
                  <a:gd name="T15" fmla="*/ 0 h 150"/>
                  <a:gd name="T16" fmla="*/ 0 w 157"/>
                  <a:gd name="T17" fmla="*/ 0 h 150"/>
                  <a:gd name="T18" fmla="*/ 0 w 157"/>
                  <a:gd name="T19" fmla="*/ 0 h 150"/>
                  <a:gd name="T20" fmla="*/ 0 w 157"/>
                  <a:gd name="T21" fmla="*/ 0 h 150"/>
                  <a:gd name="T22" fmla="*/ 0 w 157"/>
                  <a:gd name="T23" fmla="*/ 0 h 150"/>
                  <a:gd name="T24" fmla="*/ 0 w 157"/>
                  <a:gd name="T25" fmla="*/ 0 h 150"/>
                  <a:gd name="T26" fmla="*/ 0 w 157"/>
                  <a:gd name="T27" fmla="*/ 0 h 150"/>
                  <a:gd name="T28" fmla="*/ 0 w 157"/>
                  <a:gd name="T29" fmla="*/ 0 h 150"/>
                  <a:gd name="T30" fmla="*/ 0 w 157"/>
                  <a:gd name="T31" fmla="*/ 0 h 150"/>
                  <a:gd name="T32" fmla="*/ 0 w 157"/>
                  <a:gd name="T33" fmla="*/ 0 h 150"/>
                  <a:gd name="T34" fmla="*/ 0 w 157"/>
                  <a:gd name="T35" fmla="*/ 0 h 150"/>
                  <a:gd name="T36" fmla="*/ 0 w 157"/>
                  <a:gd name="T37" fmla="*/ 0 h 150"/>
                  <a:gd name="T38" fmla="*/ 0 w 157"/>
                  <a:gd name="T39" fmla="*/ 0 h 150"/>
                  <a:gd name="T40" fmla="*/ 0 w 157"/>
                  <a:gd name="T41" fmla="*/ 0 h 150"/>
                  <a:gd name="T42" fmla="*/ 0 w 157"/>
                  <a:gd name="T43" fmla="*/ 0 h 150"/>
                  <a:gd name="T44" fmla="*/ 0 w 157"/>
                  <a:gd name="T45" fmla="*/ 0 h 150"/>
                  <a:gd name="T46" fmla="*/ 0 w 157"/>
                  <a:gd name="T47" fmla="*/ 0 h 150"/>
                  <a:gd name="T48" fmla="*/ 0 w 157"/>
                  <a:gd name="T49" fmla="*/ 0 h 150"/>
                  <a:gd name="T50" fmla="*/ 0 w 157"/>
                  <a:gd name="T51" fmla="*/ 0 h 150"/>
                  <a:gd name="T52" fmla="*/ 0 w 157"/>
                  <a:gd name="T53" fmla="*/ 0 h 150"/>
                  <a:gd name="T54" fmla="*/ 0 w 157"/>
                  <a:gd name="T55" fmla="*/ 0 h 150"/>
                  <a:gd name="T56" fmla="*/ 0 w 157"/>
                  <a:gd name="T57" fmla="*/ 0 h 150"/>
                  <a:gd name="T58" fmla="*/ 0 w 157"/>
                  <a:gd name="T59" fmla="*/ 0 h 150"/>
                  <a:gd name="T60" fmla="*/ 0 w 157"/>
                  <a:gd name="T61" fmla="*/ 0 h 150"/>
                  <a:gd name="T62" fmla="*/ 0 w 157"/>
                  <a:gd name="T63" fmla="*/ 0 h 150"/>
                  <a:gd name="T64" fmla="*/ 0 w 157"/>
                  <a:gd name="T65" fmla="*/ 0 h 150"/>
                  <a:gd name="T66" fmla="*/ 0 w 157"/>
                  <a:gd name="T67" fmla="*/ 0 h 150"/>
                  <a:gd name="T68" fmla="*/ 0 w 157"/>
                  <a:gd name="T69" fmla="*/ 0 h 150"/>
                  <a:gd name="T70" fmla="*/ 0 w 157"/>
                  <a:gd name="T71" fmla="*/ 0 h 150"/>
                  <a:gd name="T72" fmla="*/ 0 w 157"/>
                  <a:gd name="T73" fmla="*/ 0 h 150"/>
                  <a:gd name="T74" fmla="*/ 0 w 157"/>
                  <a:gd name="T75" fmla="*/ 0 h 150"/>
                  <a:gd name="T76" fmla="*/ 0 w 157"/>
                  <a:gd name="T77" fmla="*/ 0 h 150"/>
                  <a:gd name="T78" fmla="*/ 0 w 157"/>
                  <a:gd name="T79" fmla="*/ 0 h 150"/>
                  <a:gd name="T80" fmla="*/ 0 w 157"/>
                  <a:gd name="T81" fmla="*/ 0 h 150"/>
                  <a:gd name="T82" fmla="*/ 0 w 157"/>
                  <a:gd name="T83" fmla="*/ 0 h 1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57" h="150">
                    <a:moveTo>
                      <a:pt x="18" y="20"/>
                    </a:moveTo>
                    <a:lnTo>
                      <a:pt x="18" y="20"/>
                    </a:lnTo>
                    <a:lnTo>
                      <a:pt x="18" y="15"/>
                    </a:lnTo>
                    <a:lnTo>
                      <a:pt x="17" y="13"/>
                    </a:lnTo>
                    <a:lnTo>
                      <a:pt x="15" y="9"/>
                    </a:lnTo>
                    <a:lnTo>
                      <a:pt x="14" y="7"/>
                    </a:lnTo>
                    <a:lnTo>
                      <a:pt x="9" y="6"/>
                    </a:lnTo>
                    <a:lnTo>
                      <a:pt x="2" y="5"/>
                    </a:lnTo>
                    <a:lnTo>
                      <a:pt x="0" y="5"/>
                    </a:lnTo>
                    <a:lnTo>
                      <a:pt x="0" y="0"/>
                    </a:lnTo>
                    <a:lnTo>
                      <a:pt x="33" y="0"/>
                    </a:lnTo>
                    <a:lnTo>
                      <a:pt x="66" y="0"/>
                    </a:lnTo>
                    <a:lnTo>
                      <a:pt x="66" y="5"/>
                    </a:lnTo>
                    <a:lnTo>
                      <a:pt x="63" y="5"/>
                    </a:lnTo>
                    <a:lnTo>
                      <a:pt x="57" y="6"/>
                    </a:lnTo>
                    <a:lnTo>
                      <a:pt x="52" y="7"/>
                    </a:lnTo>
                    <a:lnTo>
                      <a:pt x="49" y="9"/>
                    </a:lnTo>
                    <a:lnTo>
                      <a:pt x="48" y="13"/>
                    </a:lnTo>
                    <a:lnTo>
                      <a:pt x="46" y="15"/>
                    </a:lnTo>
                    <a:lnTo>
                      <a:pt x="45" y="20"/>
                    </a:lnTo>
                    <a:lnTo>
                      <a:pt x="45" y="94"/>
                    </a:lnTo>
                    <a:lnTo>
                      <a:pt x="46" y="103"/>
                    </a:lnTo>
                    <a:lnTo>
                      <a:pt x="48" y="112"/>
                    </a:lnTo>
                    <a:lnTo>
                      <a:pt x="50" y="120"/>
                    </a:lnTo>
                    <a:lnTo>
                      <a:pt x="54" y="127"/>
                    </a:lnTo>
                    <a:lnTo>
                      <a:pt x="59" y="132"/>
                    </a:lnTo>
                    <a:lnTo>
                      <a:pt x="67" y="137"/>
                    </a:lnTo>
                    <a:lnTo>
                      <a:pt x="76" y="138"/>
                    </a:lnTo>
                    <a:lnTo>
                      <a:pt x="87" y="140"/>
                    </a:lnTo>
                    <a:lnTo>
                      <a:pt x="96" y="138"/>
                    </a:lnTo>
                    <a:lnTo>
                      <a:pt x="105" y="137"/>
                    </a:lnTo>
                    <a:lnTo>
                      <a:pt x="111" y="133"/>
                    </a:lnTo>
                    <a:lnTo>
                      <a:pt x="116" y="127"/>
                    </a:lnTo>
                    <a:lnTo>
                      <a:pt x="122" y="120"/>
                    </a:lnTo>
                    <a:lnTo>
                      <a:pt x="124" y="112"/>
                    </a:lnTo>
                    <a:lnTo>
                      <a:pt x="125" y="103"/>
                    </a:lnTo>
                    <a:lnTo>
                      <a:pt x="127" y="93"/>
                    </a:lnTo>
                    <a:lnTo>
                      <a:pt x="127" y="20"/>
                    </a:lnTo>
                    <a:lnTo>
                      <a:pt x="125" y="15"/>
                    </a:lnTo>
                    <a:lnTo>
                      <a:pt x="125" y="13"/>
                    </a:lnTo>
                    <a:lnTo>
                      <a:pt x="123" y="9"/>
                    </a:lnTo>
                    <a:lnTo>
                      <a:pt x="122" y="7"/>
                    </a:lnTo>
                    <a:lnTo>
                      <a:pt x="116" y="6"/>
                    </a:lnTo>
                    <a:lnTo>
                      <a:pt x="111" y="5"/>
                    </a:lnTo>
                    <a:lnTo>
                      <a:pt x="107" y="5"/>
                    </a:lnTo>
                    <a:lnTo>
                      <a:pt x="107" y="0"/>
                    </a:lnTo>
                    <a:lnTo>
                      <a:pt x="132" y="0"/>
                    </a:lnTo>
                    <a:lnTo>
                      <a:pt x="157" y="0"/>
                    </a:lnTo>
                    <a:lnTo>
                      <a:pt x="157" y="5"/>
                    </a:lnTo>
                    <a:lnTo>
                      <a:pt x="153" y="5"/>
                    </a:lnTo>
                    <a:lnTo>
                      <a:pt x="149" y="6"/>
                    </a:lnTo>
                    <a:lnTo>
                      <a:pt x="144" y="7"/>
                    </a:lnTo>
                    <a:lnTo>
                      <a:pt x="142" y="9"/>
                    </a:lnTo>
                    <a:lnTo>
                      <a:pt x="141" y="13"/>
                    </a:lnTo>
                    <a:lnTo>
                      <a:pt x="140" y="15"/>
                    </a:lnTo>
                    <a:lnTo>
                      <a:pt x="140" y="20"/>
                    </a:lnTo>
                    <a:lnTo>
                      <a:pt x="140" y="89"/>
                    </a:lnTo>
                    <a:lnTo>
                      <a:pt x="138" y="105"/>
                    </a:lnTo>
                    <a:lnTo>
                      <a:pt x="135" y="119"/>
                    </a:lnTo>
                    <a:lnTo>
                      <a:pt x="129" y="129"/>
                    </a:lnTo>
                    <a:lnTo>
                      <a:pt x="123" y="137"/>
                    </a:lnTo>
                    <a:lnTo>
                      <a:pt x="114" y="143"/>
                    </a:lnTo>
                    <a:lnTo>
                      <a:pt x="105" y="147"/>
                    </a:lnTo>
                    <a:lnTo>
                      <a:pt x="93" y="150"/>
                    </a:lnTo>
                    <a:lnTo>
                      <a:pt x="81" y="150"/>
                    </a:lnTo>
                    <a:lnTo>
                      <a:pt x="67" y="150"/>
                    </a:lnTo>
                    <a:lnTo>
                      <a:pt x="55" y="147"/>
                    </a:lnTo>
                    <a:lnTo>
                      <a:pt x="44" y="143"/>
                    </a:lnTo>
                    <a:lnTo>
                      <a:pt x="35" y="138"/>
                    </a:lnTo>
                    <a:lnTo>
                      <a:pt x="28" y="130"/>
                    </a:lnTo>
                    <a:lnTo>
                      <a:pt x="23" y="121"/>
                    </a:lnTo>
                    <a:lnTo>
                      <a:pt x="19" y="111"/>
                    </a:lnTo>
                    <a:lnTo>
                      <a:pt x="18" y="98"/>
                    </a:lnTo>
                    <a:lnTo>
                      <a:pt x="18"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4" name="Freeform 157"/>
              <p:cNvSpPr>
                <a:spLocks/>
              </p:cNvSpPr>
              <p:nvPr userDrawn="1"/>
            </p:nvSpPr>
            <p:spPr bwMode="auto">
              <a:xfrm>
                <a:off x="408" y="184"/>
                <a:ext cx="57" cy="50"/>
              </a:xfrm>
              <a:custGeom>
                <a:avLst/>
                <a:gdLst>
                  <a:gd name="T0" fmla="*/ 0 w 171"/>
                  <a:gd name="T1" fmla="*/ 0 h 150"/>
                  <a:gd name="T2" fmla="*/ 0 w 171"/>
                  <a:gd name="T3" fmla="*/ 0 h 150"/>
                  <a:gd name="T4" fmla="*/ 0 w 171"/>
                  <a:gd name="T5" fmla="*/ 0 h 150"/>
                  <a:gd name="T6" fmla="*/ 0 w 171"/>
                  <a:gd name="T7" fmla="*/ 0 h 150"/>
                  <a:gd name="T8" fmla="*/ 0 w 171"/>
                  <a:gd name="T9" fmla="*/ 0 h 150"/>
                  <a:gd name="T10" fmla="*/ 0 w 171"/>
                  <a:gd name="T11" fmla="*/ 0 h 150"/>
                  <a:gd name="T12" fmla="*/ 0 w 171"/>
                  <a:gd name="T13" fmla="*/ 0 h 150"/>
                  <a:gd name="T14" fmla="*/ 0 w 171"/>
                  <a:gd name="T15" fmla="*/ 0 h 150"/>
                  <a:gd name="T16" fmla="*/ 0 w 171"/>
                  <a:gd name="T17" fmla="*/ 0 h 150"/>
                  <a:gd name="T18" fmla="*/ 0 w 171"/>
                  <a:gd name="T19" fmla="*/ 0 h 150"/>
                  <a:gd name="T20" fmla="*/ 0 w 171"/>
                  <a:gd name="T21" fmla="*/ 0 h 150"/>
                  <a:gd name="T22" fmla="*/ 0 w 171"/>
                  <a:gd name="T23" fmla="*/ 0 h 150"/>
                  <a:gd name="T24" fmla="*/ 0 w 171"/>
                  <a:gd name="T25" fmla="*/ 0 h 150"/>
                  <a:gd name="T26" fmla="*/ 0 w 171"/>
                  <a:gd name="T27" fmla="*/ 0 h 150"/>
                  <a:gd name="T28" fmla="*/ 0 w 171"/>
                  <a:gd name="T29" fmla="*/ 0 h 150"/>
                  <a:gd name="T30" fmla="*/ 0 w 171"/>
                  <a:gd name="T31" fmla="*/ 0 h 150"/>
                  <a:gd name="T32" fmla="*/ 0 w 171"/>
                  <a:gd name="T33" fmla="*/ 0 h 150"/>
                  <a:gd name="T34" fmla="*/ 0 w 171"/>
                  <a:gd name="T35" fmla="*/ 0 h 150"/>
                  <a:gd name="T36" fmla="*/ 0 w 171"/>
                  <a:gd name="T37" fmla="*/ 0 h 150"/>
                  <a:gd name="T38" fmla="*/ 0 w 171"/>
                  <a:gd name="T39" fmla="*/ 0 h 150"/>
                  <a:gd name="T40" fmla="*/ 0 w 171"/>
                  <a:gd name="T41" fmla="*/ 0 h 150"/>
                  <a:gd name="T42" fmla="*/ 0 w 171"/>
                  <a:gd name="T43" fmla="*/ 0 h 150"/>
                  <a:gd name="T44" fmla="*/ 0 w 171"/>
                  <a:gd name="T45" fmla="*/ 0 h 150"/>
                  <a:gd name="T46" fmla="*/ 0 w 171"/>
                  <a:gd name="T47" fmla="*/ 0 h 150"/>
                  <a:gd name="T48" fmla="*/ 0 w 171"/>
                  <a:gd name="T49" fmla="*/ 0 h 150"/>
                  <a:gd name="T50" fmla="*/ 0 w 171"/>
                  <a:gd name="T51" fmla="*/ 0 h 150"/>
                  <a:gd name="T52" fmla="*/ 0 w 171"/>
                  <a:gd name="T53" fmla="*/ 0 h 150"/>
                  <a:gd name="T54" fmla="*/ 0 w 171"/>
                  <a:gd name="T55" fmla="*/ 0 h 150"/>
                  <a:gd name="T56" fmla="*/ 0 w 171"/>
                  <a:gd name="T57" fmla="*/ 0 h 150"/>
                  <a:gd name="T58" fmla="*/ 0 w 171"/>
                  <a:gd name="T59" fmla="*/ 0 h 150"/>
                  <a:gd name="T60" fmla="*/ 0 w 171"/>
                  <a:gd name="T61" fmla="*/ 0 h 150"/>
                  <a:gd name="T62" fmla="*/ 0 w 171"/>
                  <a:gd name="T63" fmla="*/ 0 h 150"/>
                  <a:gd name="T64" fmla="*/ 0 w 171"/>
                  <a:gd name="T65" fmla="*/ 0 h 150"/>
                  <a:gd name="T66" fmla="*/ 0 w 171"/>
                  <a:gd name="T67" fmla="*/ 0 h 150"/>
                  <a:gd name="T68" fmla="*/ 0 w 171"/>
                  <a:gd name="T69" fmla="*/ 0 h 150"/>
                  <a:gd name="T70" fmla="*/ 0 w 171"/>
                  <a:gd name="T71" fmla="*/ 0 h 1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71" h="150">
                    <a:moveTo>
                      <a:pt x="137" y="106"/>
                    </a:moveTo>
                    <a:lnTo>
                      <a:pt x="139" y="105"/>
                    </a:lnTo>
                    <a:lnTo>
                      <a:pt x="139" y="26"/>
                    </a:lnTo>
                    <a:lnTo>
                      <a:pt x="137" y="19"/>
                    </a:lnTo>
                    <a:lnTo>
                      <a:pt x="136" y="15"/>
                    </a:lnTo>
                    <a:lnTo>
                      <a:pt x="134" y="11"/>
                    </a:lnTo>
                    <a:lnTo>
                      <a:pt x="131" y="9"/>
                    </a:lnTo>
                    <a:lnTo>
                      <a:pt x="126" y="6"/>
                    </a:lnTo>
                    <a:lnTo>
                      <a:pt x="119" y="5"/>
                    </a:lnTo>
                    <a:lnTo>
                      <a:pt x="115" y="5"/>
                    </a:lnTo>
                    <a:lnTo>
                      <a:pt x="115" y="0"/>
                    </a:lnTo>
                    <a:lnTo>
                      <a:pt x="145" y="0"/>
                    </a:lnTo>
                    <a:lnTo>
                      <a:pt x="171" y="0"/>
                    </a:lnTo>
                    <a:lnTo>
                      <a:pt x="171" y="5"/>
                    </a:lnTo>
                    <a:lnTo>
                      <a:pt x="167" y="5"/>
                    </a:lnTo>
                    <a:lnTo>
                      <a:pt x="161" y="6"/>
                    </a:lnTo>
                    <a:lnTo>
                      <a:pt x="158" y="7"/>
                    </a:lnTo>
                    <a:lnTo>
                      <a:pt x="154" y="10"/>
                    </a:lnTo>
                    <a:lnTo>
                      <a:pt x="153" y="13"/>
                    </a:lnTo>
                    <a:lnTo>
                      <a:pt x="150" y="18"/>
                    </a:lnTo>
                    <a:lnTo>
                      <a:pt x="149" y="24"/>
                    </a:lnTo>
                    <a:lnTo>
                      <a:pt x="149" y="32"/>
                    </a:lnTo>
                    <a:lnTo>
                      <a:pt x="149" y="129"/>
                    </a:lnTo>
                    <a:lnTo>
                      <a:pt x="149" y="140"/>
                    </a:lnTo>
                    <a:lnTo>
                      <a:pt x="150" y="150"/>
                    </a:lnTo>
                    <a:lnTo>
                      <a:pt x="141" y="150"/>
                    </a:lnTo>
                    <a:lnTo>
                      <a:pt x="32" y="28"/>
                    </a:lnTo>
                    <a:lnTo>
                      <a:pt x="32" y="116"/>
                    </a:lnTo>
                    <a:lnTo>
                      <a:pt x="34" y="128"/>
                    </a:lnTo>
                    <a:lnTo>
                      <a:pt x="35" y="132"/>
                    </a:lnTo>
                    <a:lnTo>
                      <a:pt x="36" y="136"/>
                    </a:lnTo>
                    <a:lnTo>
                      <a:pt x="39" y="138"/>
                    </a:lnTo>
                    <a:lnTo>
                      <a:pt x="43" y="140"/>
                    </a:lnTo>
                    <a:lnTo>
                      <a:pt x="47" y="141"/>
                    </a:lnTo>
                    <a:lnTo>
                      <a:pt x="53" y="141"/>
                    </a:lnTo>
                    <a:lnTo>
                      <a:pt x="56" y="141"/>
                    </a:lnTo>
                    <a:lnTo>
                      <a:pt x="56" y="147"/>
                    </a:lnTo>
                    <a:lnTo>
                      <a:pt x="29" y="146"/>
                    </a:lnTo>
                    <a:lnTo>
                      <a:pt x="0" y="147"/>
                    </a:lnTo>
                    <a:lnTo>
                      <a:pt x="0" y="141"/>
                    </a:lnTo>
                    <a:lnTo>
                      <a:pt x="3" y="141"/>
                    </a:lnTo>
                    <a:lnTo>
                      <a:pt x="8" y="141"/>
                    </a:lnTo>
                    <a:lnTo>
                      <a:pt x="12" y="140"/>
                    </a:lnTo>
                    <a:lnTo>
                      <a:pt x="16" y="137"/>
                    </a:lnTo>
                    <a:lnTo>
                      <a:pt x="18" y="133"/>
                    </a:lnTo>
                    <a:lnTo>
                      <a:pt x="19" y="129"/>
                    </a:lnTo>
                    <a:lnTo>
                      <a:pt x="21" y="125"/>
                    </a:lnTo>
                    <a:lnTo>
                      <a:pt x="22" y="114"/>
                    </a:lnTo>
                    <a:lnTo>
                      <a:pt x="22" y="24"/>
                    </a:lnTo>
                    <a:lnTo>
                      <a:pt x="22" y="20"/>
                    </a:lnTo>
                    <a:lnTo>
                      <a:pt x="21" y="16"/>
                    </a:lnTo>
                    <a:lnTo>
                      <a:pt x="18" y="13"/>
                    </a:lnTo>
                    <a:lnTo>
                      <a:pt x="16" y="10"/>
                    </a:lnTo>
                    <a:lnTo>
                      <a:pt x="9" y="6"/>
                    </a:lnTo>
                    <a:lnTo>
                      <a:pt x="3" y="5"/>
                    </a:lnTo>
                    <a:lnTo>
                      <a:pt x="0" y="5"/>
                    </a:lnTo>
                    <a:lnTo>
                      <a:pt x="0" y="0"/>
                    </a:lnTo>
                    <a:lnTo>
                      <a:pt x="25" y="0"/>
                    </a:lnTo>
                    <a:lnTo>
                      <a:pt x="43" y="0"/>
                    </a:lnTo>
                    <a:lnTo>
                      <a:pt x="137"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5" name="Freeform 158"/>
              <p:cNvSpPr>
                <a:spLocks/>
              </p:cNvSpPr>
              <p:nvPr userDrawn="1"/>
            </p:nvSpPr>
            <p:spPr bwMode="auto">
              <a:xfrm>
                <a:off x="472"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6" name="Freeform 159"/>
              <p:cNvSpPr>
                <a:spLocks/>
              </p:cNvSpPr>
              <p:nvPr userDrawn="1"/>
            </p:nvSpPr>
            <p:spPr bwMode="auto">
              <a:xfrm>
                <a:off x="497" y="183"/>
                <a:ext cx="50" cy="51"/>
              </a:xfrm>
              <a:custGeom>
                <a:avLst/>
                <a:gdLst>
                  <a:gd name="T0" fmla="*/ 0 w 151"/>
                  <a:gd name="T1" fmla="*/ 0 h 152"/>
                  <a:gd name="T2" fmla="*/ 0 w 151"/>
                  <a:gd name="T3" fmla="*/ 0 h 152"/>
                  <a:gd name="T4" fmla="*/ 0 w 151"/>
                  <a:gd name="T5" fmla="*/ 0 h 152"/>
                  <a:gd name="T6" fmla="*/ 0 w 151"/>
                  <a:gd name="T7" fmla="*/ 0 h 152"/>
                  <a:gd name="T8" fmla="*/ 0 w 151"/>
                  <a:gd name="T9" fmla="*/ 0 h 152"/>
                  <a:gd name="T10" fmla="*/ 0 w 151"/>
                  <a:gd name="T11" fmla="*/ 0 h 152"/>
                  <a:gd name="T12" fmla="*/ 0 w 151"/>
                  <a:gd name="T13" fmla="*/ 0 h 152"/>
                  <a:gd name="T14" fmla="*/ 0 w 151"/>
                  <a:gd name="T15" fmla="*/ 0 h 152"/>
                  <a:gd name="T16" fmla="*/ 0 w 151"/>
                  <a:gd name="T17" fmla="*/ 0 h 152"/>
                  <a:gd name="T18" fmla="*/ 0 w 151"/>
                  <a:gd name="T19" fmla="*/ 0 h 152"/>
                  <a:gd name="T20" fmla="*/ 0 w 151"/>
                  <a:gd name="T21" fmla="*/ 0 h 152"/>
                  <a:gd name="T22" fmla="*/ 0 w 151"/>
                  <a:gd name="T23" fmla="*/ 0 h 152"/>
                  <a:gd name="T24" fmla="*/ 0 w 151"/>
                  <a:gd name="T25" fmla="*/ 0 h 152"/>
                  <a:gd name="T26" fmla="*/ 0 w 151"/>
                  <a:gd name="T27" fmla="*/ 0 h 152"/>
                  <a:gd name="T28" fmla="*/ 0 w 151"/>
                  <a:gd name="T29" fmla="*/ 0 h 152"/>
                  <a:gd name="T30" fmla="*/ 0 w 151"/>
                  <a:gd name="T31" fmla="*/ 0 h 152"/>
                  <a:gd name="T32" fmla="*/ 0 w 151"/>
                  <a:gd name="T33" fmla="*/ 0 h 152"/>
                  <a:gd name="T34" fmla="*/ 0 w 151"/>
                  <a:gd name="T35" fmla="*/ 0 h 152"/>
                  <a:gd name="T36" fmla="*/ 0 w 151"/>
                  <a:gd name="T37" fmla="*/ 0 h 152"/>
                  <a:gd name="T38" fmla="*/ 0 w 151"/>
                  <a:gd name="T39" fmla="*/ 0 h 152"/>
                  <a:gd name="T40" fmla="*/ 0 w 151"/>
                  <a:gd name="T41" fmla="*/ 0 h 152"/>
                  <a:gd name="T42" fmla="*/ 0 w 151"/>
                  <a:gd name="T43" fmla="*/ 0 h 152"/>
                  <a:gd name="T44" fmla="*/ 0 w 151"/>
                  <a:gd name="T45" fmla="*/ 0 h 152"/>
                  <a:gd name="T46" fmla="*/ 0 w 151"/>
                  <a:gd name="T47" fmla="*/ 0 h 152"/>
                  <a:gd name="T48" fmla="*/ 0 w 151"/>
                  <a:gd name="T49" fmla="*/ 0 h 152"/>
                  <a:gd name="T50" fmla="*/ 0 w 151"/>
                  <a:gd name="T51" fmla="*/ 0 h 152"/>
                  <a:gd name="T52" fmla="*/ 0 w 151"/>
                  <a:gd name="T53" fmla="*/ 0 h 152"/>
                  <a:gd name="T54" fmla="*/ 0 w 151"/>
                  <a:gd name="T55" fmla="*/ 0 h 152"/>
                  <a:gd name="T56" fmla="*/ 0 w 151"/>
                  <a:gd name="T57" fmla="*/ 0 h 152"/>
                  <a:gd name="T58" fmla="*/ 0 w 151"/>
                  <a:gd name="T59" fmla="*/ 0 h 152"/>
                  <a:gd name="T60" fmla="*/ 0 w 151"/>
                  <a:gd name="T61" fmla="*/ 0 h 152"/>
                  <a:gd name="T62" fmla="*/ 0 w 151"/>
                  <a:gd name="T63" fmla="*/ 0 h 152"/>
                  <a:gd name="T64" fmla="*/ 0 w 151"/>
                  <a:gd name="T65" fmla="*/ 0 h 152"/>
                  <a:gd name="T66" fmla="*/ 0 w 151"/>
                  <a:gd name="T67" fmla="*/ 0 h 152"/>
                  <a:gd name="T68" fmla="*/ 0 w 151"/>
                  <a:gd name="T69" fmla="*/ 0 h 152"/>
                  <a:gd name="T70" fmla="*/ 0 w 151"/>
                  <a:gd name="T71" fmla="*/ 0 h 152"/>
                  <a:gd name="T72" fmla="*/ 0 w 151"/>
                  <a:gd name="T73" fmla="*/ 0 h 152"/>
                  <a:gd name="T74" fmla="*/ 0 w 151"/>
                  <a:gd name="T75" fmla="*/ 0 h 152"/>
                  <a:gd name="T76" fmla="*/ 0 w 151"/>
                  <a:gd name="T77" fmla="*/ 0 h 152"/>
                  <a:gd name="T78" fmla="*/ 0 w 151"/>
                  <a:gd name="T79" fmla="*/ 0 h 152"/>
                  <a:gd name="T80" fmla="*/ 0 w 151"/>
                  <a:gd name="T81" fmla="*/ 0 h 152"/>
                  <a:gd name="T82" fmla="*/ 0 w 151"/>
                  <a:gd name="T83" fmla="*/ 0 h 152"/>
                  <a:gd name="T84" fmla="*/ 0 w 151"/>
                  <a:gd name="T85" fmla="*/ 0 h 152"/>
                  <a:gd name="T86" fmla="*/ 0 w 151"/>
                  <a:gd name="T87" fmla="*/ 0 h 152"/>
                  <a:gd name="T88" fmla="*/ 0 w 151"/>
                  <a:gd name="T89" fmla="*/ 0 h 152"/>
                  <a:gd name="T90" fmla="*/ 0 w 151"/>
                  <a:gd name="T91" fmla="*/ 0 h 152"/>
                  <a:gd name="T92" fmla="*/ 0 w 151"/>
                  <a:gd name="T93" fmla="*/ 0 h 152"/>
                  <a:gd name="T94" fmla="*/ 0 w 151"/>
                  <a:gd name="T95" fmla="*/ 0 h 152"/>
                  <a:gd name="T96" fmla="*/ 0 w 151"/>
                  <a:gd name="T97" fmla="*/ 0 h 152"/>
                  <a:gd name="T98" fmla="*/ 0 w 151"/>
                  <a:gd name="T99" fmla="*/ 0 h 152"/>
                  <a:gd name="T100" fmla="*/ 0 w 151"/>
                  <a:gd name="T101" fmla="*/ 0 h 15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1" h="152">
                    <a:moveTo>
                      <a:pt x="64" y="7"/>
                    </a:moveTo>
                    <a:lnTo>
                      <a:pt x="59" y="7"/>
                    </a:lnTo>
                    <a:lnTo>
                      <a:pt x="55" y="8"/>
                    </a:lnTo>
                    <a:lnTo>
                      <a:pt x="51" y="9"/>
                    </a:lnTo>
                    <a:lnTo>
                      <a:pt x="48" y="11"/>
                    </a:lnTo>
                    <a:lnTo>
                      <a:pt x="48" y="13"/>
                    </a:lnTo>
                    <a:lnTo>
                      <a:pt x="50" y="20"/>
                    </a:lnTo>
                    <a:lnTo>
                      <a:pt x="86" y="114"/>
                    </a:lnTo>
                    <a:lnTo>
                      <a:pt x="87" y="114"/>
                    </a:lnTo>
                    <a:lnTo>
                      <a:pt x="121" y="26"/>
                    </a:lnTo>
                    <a:lnTo>
                      <a:pt x="124" y="18"/>
                    </a:lnTo>
                    <a:lnTo>
                      <a:pt x="124" y="15"/>
                    </a:lnTo>
                    <a:lnTo>
                      <a:pt x="122" y="11"/>
                    </a:lnTo>
                    <a:lnTo>
                      <a:pt x="120" y="8"/>
                    </a:lnTo>
                    <a:lnTo>
                      <a:pt x="114" y="8"/>
                    </a:lnTo>
                    <a:lnTo>
                      <a:pt x="109" y="7"/>
                    </a:lnTo>
                    <a:lnTo>
                      <a:pt x="107" y="7"/>
                    </a:lnTo>
                    <a:lnTo>
                      <a:pt x="107" y="0"/>
                    </a:lnTo>
                    <a:lnTo>
                      <a:pt x="131" y="2"/>
                    </a:lnTo>
                    <a:lnTo>
                      <a:pt x="151" y="0"/>
                    </a:lnTo>
                    <a:lnTo>
                      <a:pt x="151" y="7"/>
                    </a:lnTo>
                    <a:lnTo>
                      <a:pt x="148" y="7"/>
                    </a:lnTo>
                    <a:lnTo>
                      <a:pt x="146" y="8"/>
                    </a:lnTo>
                    <a:lnTo>
                      <a:pt x="143" y="8"/>
                    </a:lnTo>
                    <a:lnTo>
                      <a:pt x="139" y="11"/>
                    </a:lnTo>
                    <a:lnTo>
                      <a:pt x="137" y="15"/>
                    </a:lnTo>
                    <a:lnTo>
                      <a:pt x="91" y="131"/>
                    </a:lnTo>
                    <a:lnTo>
                      <a:pt x="82" y="152"/>
                    </a:lnTo>
                    <a:lnTo>
                      <a:pt x="74" y="152"/>
                    </a:lnTo>
                    <a:lnTo>
                      <a:pt x="20" y="20"/>
                    </a:lnTo>
                    <a:lnTo>
                      <a:pt x="17" y="13"/>
                    </a:lnTo>
                    <a:lnTo>
                      <a:pt x="13" y="9"/>
                    </a:lnTo>
                    <a:lnTo>
                      <a:pt x="8" y="8"/>
                    </a:lnTo>
                    <a:lnTo>
                      <a:pt x="2" y="7"/>
                    </a:lnTo>
                    <a:lnTo>
                      <a:pt x="0" y="7"/>
                    </a:lnTo>
                    <a:lnTo>
                      <a:pt x="0" y="0"/>
                    </a:lnTo>
                    <a:lnTo>
                      <a:pt x="33" y="2"/>
                    </a:lnTo>
                    <a:lnTo>
                      <a:pt x="64" y="0"/>
                    </a:lnTo>
                    <a:lnTo>
                      <a:pt x="64"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7" name="Freeform 160"/>
              <p:cNvSpPr>
                <a:spLocks/>
              </p:cNvSpPr>
              <p:nvPr userDrawn="1"/>
            </p:nvSpPr>
            <p:spPr bwMode="auto">
              <a:xfrm>
                <a:off x="550"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5" y="139"/>
                    </a:lnTo>
                    <a:lnTo>
                      <a:pt x="18" y="138"/>
                    </a:lnTo>
                    <a:lnTo>
                      <a:pt x="18" y="134"/>
                    </a:lnTo>
                    <a:lnTo>
                      <a:pt x="19" y="131"/>
                    </a:lnTo>
                    <a:lnTo>
                      <a:pt x="19" y="20"/>
                    </a:lnTo>
                    <a:lnTo>
                      <a:pt x="18" y="16"/>
                    </a:lnTo>
                    <a:lnTo>
                      <a:pt x="18" y="13"/>
                    </a:lnTo>
                    <a:lnTo>
                      <a:pt x="15" y="11"/>
                    </a:lnTo>
                    <a:lnTo>
                      <a:pt x="14" y="9"/>
                    </a:lnTo>
                    <a:lnTo>
                      <a:pt x="9" y="8"/>
                    </a:lnTo>
                    <a:lnTo>
                      <a:pt x="4" y="7"/>
                    </a:lnTo>
                    <a:lnTo>
                      <a:pt x="0" y="7"/>
                    </a:lnTo>
                    <a:lnTo>
                      <a:pt x="0" y="0"/>
                    </a:lnTo>
                    <a:lnTo>
                      <a:pt x="53" y="2"/>
                    </a:lnTo>
                    <a:lnTo>
                      <a:pt x="107" y="0"/>
                    </a:lnTo>
                    <a:lnTo>
                      <a:pt x="107" y="17"/>
                    </a:lnTo>
                    <a:lnTo>
                      <a:pt x="107" y="34"/>
                    </a:lnTo>
                    <a:lnTo>
                      <a:pt x="101" y="35"/>
                    </a:lnTo>
                    <a:lnTo>
                      <a:pt x="100" y="25"/>
                    </a:lnTo>
                    <a:lnTo>
                      <a:pt x="98" y="21"/>
                    </a:lnTo>
                    <a:lnTo>
                      <a:pt x="97" y="17"/>
                    </a:lnTo>
                    <a:lnTo>
                      <a:pt x="93" y="15"/>
                    </a:lnTo>
                    <a:lnTo>
                      <a:pt x="89" y="12"/>
                    </a:lnTo>
                    <a:lnTo>
                      <a:pt x="83" y="11"/>
                    </a:lnTo>
                    <a:lnTo>
                      <a:pt x="75" y="11"/>
                    </a:lnTo>
                    <a:lnTo>
                      <a:pt x="47" y="11"/>
                    </a:lnTo>
                    <a:lnTo>
                      <a:pt x="47" y="66"/>
                    </a:lnTo>
                    <a:lnTo>
                      <a:pt x="71" y="66"/>
                    </a:lnTo>
                    <a:lnTo>
                      <a:pt x="76" y="65"/>
                    </a:lnTo>
                    <a:lnTo>
                      <a:pt x="79" y="65"/>
                    </a:lnTo>
                    <a:lnTo>
                      <a:pt x="82" y="62"/>
                    </a:lnTo>
                    <a:lnTo>
                      <a:pt x="84" y="61"/>
                    </a:lnTo>
                    <a:lnTo>
                      <a:pt x="87" y="55"/>
                    </a:lnTo>
                    <a:lnTo>
                      <a:pt x="88" y="47"/>
                    </a:lnTo>
                    <a:lnTo>
                      <a:pt x="94" y="47"/>
                    </a:lnTo>
                    <a:lnTo>
                      <a:pt x="94" y="72"/>
                    </a:lnTo>
                    <a:lnTo>
                      <a:pt x="94" y="96"/>
                    </a:lnTo>
                    <a:lnTo>
                      <a:pt x="88" y="97"/>
                    </a:lnTo>
                    <a:lnTo>
                      <a:pt x="87" y="88"/>
                    </a:lnTo>
                    <a:lnTo>
                      <a:pt x="85" y="82"/>
                    </a:lnTo>
                    <a:lnTo>
                      <a:pt x="83" y="79"/>
                    </a:lnTo>
                    <a:lnTo>
                      <a:pt x="80" y="78"/>
                    </a:lnTo>
                    <a:lnTo>
                      <a:pt x="76" y="77"/>
                    </a:lnTo>
                    <a:lnTo>
                      <a:pt x="71" y="77"/>
                    </a:lnTo>
                    <a:lnTo>
                      <a:pt x="47" y="77"/>
                    </a:lnTo>
                    <a:lnTo>
                      <a:pt x="47" y="126"/>
                    </a:lnTo>
                    <a:lnTo>
                      <a:pt x="47" y="131"/>
                    </a:lnTo>
                    <a:lnTo>
                      <a:pt x="48" y="134"/>
                    </a:lnTo>
                    <a:lnTo>
                      <a:pt x="50" y="136"/>
                    </a:lnTo>
                    <a:lnTo>
                      <a:pt x="54" y="138"/>
                    </a:lnTo>
                    <a:lnTo>
                      <a:pt x="62" y="139"/>
                    </a:lnTo>
                    <a:lnTo>
                      <a:pt x="72" y="140"/>
                    </a:lnTo>
                    <a:lnTo>
                      <a:pt x="88" y="139"/>
                    </a:lnTo>
                    <a:lnTo>
                      <a:pt x="96" y="138"/>
                    </a:lnTo>
                    <a:lnTo>
                      <a:pt x="101" y="136"/>
                    </a:lnTo>
                    <a:lnTo>
                      <a:pt x="105" y="132"/>
                    </a:lnTo>
                    <a:lnTo>
                      <a:pt x="109" y="129"/>
                    </a:lnTo>
                    <a:lnTo>
                      <a:pt x="113" y="122"/>
                    </a:lnTo>
                    <a:lnTo>
                      <a:pt x="115"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8" name="Freeform 161"/>
              <p:cNvSpPr>
                <a:spLocks noEditPoints="1"/>
              </p:cNvSpPr>
              <p:nvPr userDrawn="1"/>
            </p:nvSpPr>
            <p:spPr bwMode="auto">
              <a:xfrm>
                <a:off x="597" y="184"/>
                <a:ext cx="48" cy="49"/>
              </a:xfrm>
              <a:custGeom>
                <a:avLst/>
                <a:gdLst>
                  <a:gd name="T0" fmla="*/ 0 w 144"/>
                  <a:gd name="T1" fmla="*/ 0 h 147"/>
                  <a:gd name="T2" fmla="*/ 0 w 144"/>
                  <a:gd name="T3" fmla="*/ 0 h 147"/>
                  <a:gd name="T4" fmla="*/ 0 w 144"/>
                  <a:gd name="T5" fmla="*/ 0 h 147"/>
                  <a:gd name="T6" fmla="*/ 0 w 144"/>
                  <a:gd name="T7" fmla="*/ 0 h 147"/>
                  <a:gd name="T8" fmla="*/ 0 w 144"/>
                  <a:gd name="T9" fmla="*/ 0 h 147"/>
                  <a:gd name="T10" fmla="*/ 0 w 144"/>
                  <a:gd name="T11" fmla="*/ 0 h 147"/>
                  <a:gd name="T12" fmla="*/ 0 w 144"/>
                  <a:gd name="T13" fmla="*/ 0 h 147"/>
                  <a:gd name="T14" fmla="*/ 0 w 144"/>
                  <a:gd name="T15" fmla="*/ 0 h 147"/>
                  <a:gd name="T16" fmla="*/ 0 w 144"/>
                  <a:gd name="T17" fmla="*/ 0 h 147"/>
                  <a:gd name="T18" fmla="*/ 0 w 144"/>
                  <a:gd name="T19" fmla="*/ 0 h 147"/>
                  <a:gd name="T20" fmla="*/ 0 w 144"/>
                  <a:gd name="T21" fmla="*/ 0 h 147"/>
                  <a:gd name="T22" fmla="*/ 0 w 144"/>
                  <a:gd name="T23" fmla="*/ 0 h 147"/>
                  <a:gd name="T24" fmla="*/ 0 w 144"/>
                  <a:gd name="T25" fmla="*/ 0 h 147"/>
                  <a:gd name="T26" fmla="*/ 0 w 144"/>
                  <a:gd name="T27" fmla="*/ 0 h 147"/>
                  <a:gd name="T28" fmla="*/ 0 w 144"/>
                  <a:gd name="T29" fmla="*/ 0 h 147"/>
                  <a:gd name="T30" fmla="*/ 0 w 144"/>
                  <a:gd name="T31" fmla="*/ 0 h 147"/>
                  <a:gd name="T32" fmla="*/ 0 w 144"/>
                  <a:gd name="T33" fmla="*/ 0 h 147"/>
                  <a:gd name="T34" fmla="*/ 0 w 144"/>
                  <a:gd name="T35" fmla="*/ 0 h 147"/>
                  <a:gd name="T36" fmla="*/ 0 w 144"/>
                  <a:gd name="T37" fmla="*/ 0 h 147"/>
                  <a:gd name="T38" fmla="*/ 0 w 144"/>
                  <a:gd name="T39" fmla="*/ 0 h 147"/>
                  <a:gd name="T40" fmla="*/ 0 w 144"/>
                  <a:gd name="T41" fmla="*/ 0 h 147"/>
                  <a:gd name="T42" fmla="*/ 0 w 144"/>
                  <a:gd name="T43" fmla="*/ 0 h 147"/>
                  <a:gd name="T44" fmla="*/ 0 w 144"/>
                  <a:gd name="T45" fmla="*/ 0 h 147"/>
                  <a:gd name="T46" fmla="*/ 0 w 144"/>
                  <a:gd name="T47" fmla="*/ 0 h 147"/>
                  <a:gd name="T48" fmla="*/ 0 w 144"/>
                  <a:gd name="T49" fmla="*/ 0 h 147"/>
                  <a:gd name="T50" fmla="*/ 0 w 144"/>
                  <a:gd name="T51" fmla="*/ 0 h 147"/>
                  <a:gd name="T52" fmla="*/ 0 w 144"/>
                  <a:gd name="T53" fmla="*/ 0 h 147"/>
                  <a:gd name="T54" fmla="*/ 0 w 144"/>
                  <a:gd name="T55" fmla="*/ 0 h 147"/>
                  <a:gd name="T56" fmla="*/ 0 w 144"/>
                  <a:gd name="T57" fmla="*/ 0 h 147"/>
                  <a:gd name="T58" fmla="*/ 0 w 144"/>
                  <a:gd name="T59" fmla="*/ 0 h 147"/>
                  <a:gd name="T60" fmla="*/ 0 w 144"/>
                  <a:gd name="T61" fmla="*/ 0 h 147"/>
                  <a:gd name="T62" fmla="*/ 0 w 144"/>
                  <a:gd name="T63" fmla="*/ 0 h 147"/>
                  <a:gd name="T64" fmla="*/ 0 w 144"/>
                  <a:gd name="T65" fmla="*/ 0 h 147"/>
                  <a:gd name="T66" fmla="*/ 0 w 144"/>
                  <a:gd name="T67" fmla="*/ 0 h 147"/>
                  <a:gd name="T68" fmla="*/ 0 w 144"/>
                  <a:gd name="T69" fmla="*/ 0 h 147"/>
                  <a:gd name="T70" fmla="*/ 0 w 144"/>
                  <a:gd name="T71" fmla="*/ 0 h 147"/>
                  <a:gd name="T72" fmla="*/ 0 w 144"/>
                  <a:gd name="T73" fmla="*/ 0 h 147"/>
                  <a:gd name="T74" fmla="*/ 0 w 144"/>
                  <a:gd name="T75" fmla="*/ 0 h 147"/>
                  <a:gd name="T76" fmla="*/ 0 w 144"/>
                  <a:gd name="T77" fmla="*/ 0 h 147"/>
                  <a:gd name="T78" fmla="*/ 0 w 144"/>
                  <a:gd name="T79" fmla="*/ 0 h 147"/>
                  <a:gd name="T80" fmla="*/ 0 w 144"/>
                  <a:gd name="T81" fmla="*/ 0 h 147"/>
                  <a:gd name="T82" fmla="*/ 0 w 144"/>
                  <a:gd name="T83" fmla="*/ 0 h 147"/>
                  <a:gd name="T84" fmla="*/ 0 w 144"/>
                  <a:gd name="T85" fmla="*/ 0 h 147"/>
                  <a:gd name="T86" fmla="*/ 0 w 144"/>
                  <a:gd name="T87" fmla="*/ 0 h 147"/>
                  <a:gd name="T88" fmla="*/ 0 w 144"/>
                  <a:gd name="T89" fmla="*/ 0 h 147"/>
                  <a:gd name="T90" fmla="*/ 0 w 144"/>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4" h="147">
                    <a:moveTo>
                      <a:pt x="18" y="22"/>
                    </a:moveTo>
                    <a:lnTo>
                      <a:pt x="18" y="22"/>
                    </a:lnTo>
                    <a:lnTo>
                      <a:pt x="18" y="16"/>
                    </a:lnTo>
                    <a:lnTo>
                      <a:pt x="17" y="13"/>
                    </a:lnTo>
                    <a:lnTo>
                      <a:pt x="15" y="10"/>
                    </a:lnTo>
                    <a:lnTo>
                      <a:pt x="13" y="7"/>
                    </a:lnTo>
                    <a:lnTo>
                      <a:pt x="9" y="6"/>
                    </a:lnTo>
                    <a:lnTo>
                      <a:pt x="4" y="5"/>
                    </a:lnTo>
                    <a:lnTo>
                      <a:pt x="0" y="5"/>
                    </a:lnTo>
                    <a:lnTo>
                      <a:pt x="0" y="0"/>
                    </a:lnTo>
                    <a:lnTo>
                      <a:pt x="32" y="0"/>
                    </a:lnTo>
                    <a:lnTo>
                      <a:pt x="66" y="0"/>
                    </a:lnTo>
                    <a:lnTo>
                      <a:pt x="76" y="0"/>
                    </a:lnTo>
                    <a:lnTo>
                      <a:pt x="85" y="1"/>
                    </a:lnTo>
                    <a:lnTo>
                      <a:pt x="94" y="2"/>
                    </a:lnTo>
                    <a:lnTo>
                      <a:pt x="102" y="6"/>
                    </a:lnTo>
                    <a:lnTo>
                      <a:pt x="107" y="11"/>
                    </a:lnTo>
                    <a:lnTo>
                      <a:pt x="113" y="18"/>
                    </a:lnTo>
                    <a:lnTo>
                      <a:pt x="117" y="26"/>
                    </a:lnTo>
                    <a:lnTo>
                      <a:pt x="117" y="36"/>
                    </a:lnTo>
                    <a:lnTo>
                      <a:pt x="117" y="44"/>
                    </a:lnTo>
                    <a:lnTo>
                      <a:pt x="115" y="49"/>
                    </a:lnTo>
                    <a:lnTo>
                      <a:pt x="113" y="55"/>
                    </a:lnTo>
                    <a:lnTo>
                      <a:pt x="109" y="59"/>
                    </a:lnTo>
                    <a:lnTo>
                      <a:pt x="104" y="64"/>
                    </a:lnTo>
                    <a:lnTo>
                      <a:pt x="100" y="68"/>
                    </a:lnTo>
                    <a:lnTo>
                      <a:pt x="88" y="73"/>
                    </a:lnTo>
                    <a:lnTo>
                      <a:pt x="124" y="128"/>
                    </a:lnTo>
                    <a:lnTo>
                      <a:pt x="128" y="133"/>
                    </a:lnTo>
                    <a:lnTo>
                      <a:pt x="132" y="137"/>
                    </a:lnTo>
                    <a:lnTo>
                      <a:pt x="137" y="140"/>
                    </a:lnTo>
                    <a:lnTo>
                      <a:pt x="144" y="141"/>
                    </a:lnTo>
                    <a:lnTo>
                      <a:pt x="144" y="147"/>
                    </a:lnTo>
                    <a:lnTo>
                      <a:pt x="123" y="146"/>
                    </a:lnTo>
                    <a:lnTo>
                      <a:pt x="104" y="147"/>
                    </a:lnTo>
                    <a:lnTo>
                      <a:pt x="92" y="130"/>
                    </a:lnTo>
                    <a:lnTo>
                      <a:pt x="80" y="114"/>
                    </a:lnTo>
                    <a:lnTo>
                      <a:pt x="59" y="79"/>
                    </a:lnTo>
                    <a:lnTo>
                      <a:pt x="45" y="79"/>
                    </a:lnTo>
                    <a:lnTo>
                      <a:pt x="45" y="124"/>
                    </a:lnTo>
                    <a:lnTo>
                      <a:pt x="45" y="129"/>
                    </a:lnTo>
                    <a:lnTo>
                      <a:pt x="47" y="133"/>
                    </a:lnTo>
                    <a:lnTo>
                      <a:pt x="48" y="137"/>
                    </a:lnTo>
                    <a:lnTo>
                      <a:pt x="50" y="138"/>
                    </a:lnTo>
                    <a:lnTo>
                      <a:pt x="56" y="141"/>
                    </a:lnTo>
                    <a:lnTo>
                      <a:pt x="63" y="141"/>
                    </a:lnTo>
                    <a:lnTo>
                      <a:pt x="67" y="141"/>
                    </a:lnTo>
                    <a:lnTo>
                      <a:pt x="67" y="147"/>
                    </a:lnTo>
                    <a:lnTo>
                      <a:pt x="30" y="146"/>
                    </a:lnTo>
                    <a:lnTo>
                      <a:pt x="0" y="147"/>
                    </a:lnTo>
                    <a:lnTo>
                      <a:pt x="0" y="141"/>
                    </a:lnTo>
                    <a:lnTo>
                      <a:pt x="4" y="141"/>
                    </a:lnTo>
                    <a:lnTo>
                      <a:pt x="9" y="140"/>
                    </a:lnTo>
                    <a:lnTo>
                      <a:pt x="14" y="138"/>
                    </a:lnTo>
                    <a:lnTo>
                      <a:pt x="17" y="134"/>
                    </a:lnTo>
                    <a:lnTo>
                      <a:pt x="18" y="129"/>
                    </a:lnTo>
                    <a:lnTo>
                      <a:pt x="18" y="22"/>
                    </a:lnTo>
                    <a:close/>
                    <a:moveTo>
                      <a:pt x="45" y="71"/>
                    </a:moveTo>
                    <a:lnTo>
                      <a:pt x="56" y="71"/>
                    </a:lnTo>
                    <a:lnTo>
                      <a:pt x="63" y="71"/>
                    </a:lnTo>
                    <a:lnTo>
                      <a:pt x="70" y="70"/>
                    </a:lnTo>
                    <a:lnTo>
                      <a:pt x="75" y="67"/>
                    </a:lnTo>
                    <a:lnTo>
                      <a:pt x="80" y="63"/>
                    </a:lnTo>
                    <a:lnTo>
                      <a:pt x="84" y="59"/>
                    </a:lnTo>
                    <a:lnTo>
                      <a:pt x="87" y="53"/>
                    </a:lnTo>
                    <a:lnTo>
                      <a:pt x="88" y="46"/>
                    </a:lnTo>
                    <a:lnTo>
                      <a:pt x="88" y="37"/>
                    </a:lnTo>
                    <a:lnTo>
                      <a:pt x="88" y="31"/>
                    </a:lnTo>
                    <a:lnTo>
                      <a:pt x="87" y="24"/>
                    </a:lnTo>
                    <a:lnTo>
                      <a:pt x="84" y="19"/>
                    </a:lnTo>
                    <a:lnTo>
                      <a:pt x="80" y="15"/>
                    </a:lnTo>
                    <a:lnTo>
                      <a:pt x="75" y="11"/>
                    </a:lnTo>
                    <a:lnTo>
                      <a:pt x="70" y="9"/>
                    </a:lnTo>
                    <a:lnTo>
                      <a:pt x="65" y="7"/>
                    </a:lnTo>
                    <a:lnTo>
                      <a:pt x="57" y="6"/>
                    </a:lnTo>
                    <a:lnTo>
                      <a:pt x="45" y="7"/>
                    </a:lnTo>
                    <a:lnTo>
                      <a:pt x="45"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9" name="Freeform 162"/>
              <p:cNvSpPr>
                <a:spLocks/>
              </p:cNvSpPr>
              <p:nvPr userDrawn="1"/>
            </p:nvSpPr>
            <p:spPr bwMode="auto">
              <a:xfrm>
                <a:off x="649" y="183"/>
                <a:ext cx="30" cy="51"/>
              </a:xfrm>
              <a:custGeom>
                <a:avLst/>
                <a:gdLst>
                  <a:gd name="T0" fmla="*/ 0 w 88"/>
                  <a:gd name="T1" fmla="*/ 0 h 154"/>
                  <a:gd name="T2" fmla="*/ 0 w 88"/>
                  <a:gd name="T3" fmla="*/ 0 h 154"/>
                  <a:gd name="T4" fmla="*/ 0 w 88"/>
                  <a:gd name="T5" fmla="*/ 0 h 154"/>
                  <a:gd name="T6" fmla="*/ 0 w 88"/>
                  <a:gd name="T7" fmla="*/ 0 h 154"/>
                  <a:gd name="T8" fmla="*/ 0 w 88"/>
                  <a:gd name="T9" fmla="*/ 0 h 154"/>
                  <a:gd name="T10" fmla="*/ 0 w 88"/>
                  <a:gd name="T11" fmla="*/ 0 h 154"/>
                  <a:gd name="T12" fmla="*/ 0 w 88"/>
                  <a:gd name="T13" fmla="*/ 0 h 154"/>
                  <a:gd name="T14" fmla="*/ 0 w 88"/>
                  <a:gd name="T15" fmla="*/ 0 h 154"/>
                  <a:gd name="T16" fmla="*/ 0 w 88"/>
                  <a:gd name="T17" fmla="*/ 0 h 154"/>
                  <a:gd name="T18" fmla="*/ 0 w 88"/>
                  <a:gd name="T19" fmla="*/ 0 h 154"/>
                  <a:gd name="T20" fmla="*/ 0 w 88"/>
                  <a:gd name="T21" fmla="*/ 0 h 154"/>
                  <a:gd name="T22" fmla="*/ 0 w 88"/>
                  <a:gd name="T23" fmla="*/ 0 h 154"/>
                  <a:gd name="T24" fmla="*/ 0 w 88"/>
                  <a:gd name="T25" fmla="*/ 0 h 154"/>
                  <a:gd name="T26" fmla="*/ 0 w 88"/>
                  <a:gd name="T27" fmla="*/ 0 h 154"/>
                  <a:gd name="T28" fmla="*/ 0 w 88"/>
                  <a:gd name="T29" fmla="*/ 0 h 154"/>
                  <a:gd name="T30" fmla="*/ 0 w 88"/>
                  <a:gd name="T31" fmla="*/ 0 h 154"/>
                  <a:gd name="T32" fmla="*/ 0 w 88"/>
                  <a:gd name="T33" fmla="*/ 0 h 154"/>
                  <a:gd name="T34" fmla="*/ 0 w 88"/>
                  <a:gd name="T35" fmla="*/ 0 h 154"/>
                  <a:gd name="T36" fmla="*/ 0 w 88"/>
                  <a:gd name="T37" fmla="*/ 0 h 154"/>
                  <a:gd name="T38" fmla="*/ 0 w 88"/>
                  <a:gd name="T39" fmla="*/ 0 h 154"/>
                  <a:gd name="T40" fmla="*/ 0 w 88"/>
                  <a:gd name="T41" fmla="*/ 0 h 154"/>
                  <a:gd name="T42" fmla="*/ 0 w 88"/>
                  <a:gd name="T43" fmla="*/ 0 h 154"/>
                  <a:gd name="T44" fmla="*/ 0 w 88"/>
                  <a:gd name="T45" fmla="*/ 0 h 154"/>
                  <a:gd name="T46" fmla="*/ 0 w 88"/>
                  <a:gd name="T47" fmla="*/ 0 h 154"/>
                  <a:gd name="T48" fmla="*/ 0 w 88"/>
                  <a:gd name="T49" fmla="*/ 0 h 154"/>
                  <a:gd name="T50" fmla="*/ 0 w 88"/>
                  <a:gd name="T51" fmla="*/ 0 h 154"/>
                  <a:gd name="T52" fmla="*/ 0 w 88"/>
                  <a:gd name="T53" fmla="*/ 0 h 154"/>
                  <a:gd name="T54" fmla="*/ 0 w 88"/>
                  <a:gd name="T55" fmla="*/ 0 h 154"/>
                  <a:gd name="T56" fmla="*/ 0 w 88"/>
                  <a:gd name="T57" fmla="*/ 0 h 154"/>
                  <a:gd name="T58" fmla="*/ 0 w 88"/>
                  <a:gd name="T59" fmla="*/ 0 h 154"/>
                  <a:gd name="T60" fmla="*/ 0 w 88"/>
                  <a:gd name="T61" fmla="*/ 0 h 154"/>
                  <a:gd name="T62" fmla="*/ 0 w 88"/>
                  <a:gd name="T63" fmla="*/ 0 h 154"/>
                  <a:gd name="T64" fmla="*/ 0 w 88"/>
                  <a:gd name="T65" fmla="*/ 0 h 154"/>
                  <a:gd name="T66" fmla="*/ 0 w 88"/>
                  <a:gd name="T67" fmla="*/ 0 h 154"/>
                  <a:gd name="T68" fmla="*/ 0 w 88"/>
                  <a:gd name="T69" fmla="*/ 0 h 154"/>
                  <a:gd name="T70" fmla="*/ 0 w 88"/>
                  <a:gd name="T71" fmla="*/ 0 h 154"/>
                  <a:gd name="T72" fmla="*/ 0 w 88"/>
                  <a:gd name="T73" fmla="*/ 0 h 154"/>
                  <a:gd name="T74" fmla="*/ 0 w 88"/>
                  <a:gd name="T75" fmla="*/ 0 h 154"/>
                  <a:gd name="T76" fmla="*/ 0 w 88"/>
                  <a:gd name="T77" fmla="*/ 0 h 154"/>
                  <a:gd name="T78" fmla="*/ 0 w 88"/>
                  <a:gd name="T79" fmla="*/ 0 h 154"/>
                  <a:gd name="T80" fmla="*/ 0 w 88"/>
                  <a:gd name="T81" fmla="*/ 0 h 154"/>
                  <a:gd name="T82" fmla="*/ 0 w 88"/>
                  <a:gd name="T83" fmla="*/ 0 h 154"/>
                  <a:gd name="T84" fmla="*/ 0 w 88"/>
                  <a:gd name="T85" fmla="*/ 0 h 154"/>
                  <a:gd name="T86" fmla="*/ 0 w 88"/>
                  <a:gd name="T87" fmla="*/ 0 h 154"/>
                  <a:gd name="T88" fmla="*/ 0 w 88"/>
                  <a:gd name="T89" fmla="*/ 0 h 154"/>
                  <a:gd name="T90" fmla="*/ 0 w 88"/>
                  <a:gd name="T91" fmla="*/ 0 h 154"/>
                  <a:gd name="T92" fmla="*/ 0 w 88"/>
                  <a:gd name="T93" fmla="*/ 0 h 154"/>
                  <a:gd name="T94" fmla="*/ 0 w 88"/>
                  <a:gd name="T95" fmla="*/ 0 h 15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8" h="154">
                    <a:moveTo>
                      <a:pt x="76" y="35"/>
                    </a:moveTo>
                    <a:lnTo>
                      <a:pt x="76" y="35"/>
                    </a:lnTo>
                    <a:lnTo>
                      <a:pt x="74" y="24"/>
                    </a:lnTo>
                    <a:lnTo>
                      <a:pt x="71" y="19"/>
                    </a:lnTo>
                    <a:lnTo>
                      <a:pt x="68" y="15"/>
                    </a:lnTo>
                    <a:lnTo>
                      <a:pt x="65" y="13"/>
                    </a:lnTo>
                    <a:lnTo>
                      <a:pt x="61" y="10"/>
                    </a:lnTo>
                    <a:lnTo>
                      <a:pt x="55" y="7"/>
                    </a:lnTo>
                    <a:lnTo>
                      <a:pt x="50" y="7"/>
                    </a:lnTo>
                    <a:lnTo>
                      <a:pt x="45" y="7"/>
                    </a:lnTo>
                    <a:lnTo>
                      <a:pt x="40" y="9"/>
                    </a:lnTo>
                    <a:lnTo>
                      <a:pt x="35" y="11"/>
                    </a:lnTo>
                    <a:lnTo>
                      <a:pt x="31" y="14"/>
                    </a:lnTo>
                    <a:lnTo>
                      <a:pt x="28" y="18"/>
                    </a:lnTo>
                    <a:lnTo>
                      <a:pt x="26" y="23"/>
                    </a:lnTo>
                    <a:lnTo>
                      <a:pt x="24" y="28"/>
                    </a:lnTo>
                    <a:lnTo>
                      <a:pt x="24" y="35"/>
                    </a:lnTo>
                    <a:lnTo>
                      <a:pt x="26" y="40"/>
                    </a:lnTo>
                    <a:lnTo>
                      <a:pt x="27" y="45"/>
                    </a:lnTo>
                    <a:lnTo>
                      <a:pt x="31" y="50"/>
                    </a:lnTo>
                    <a:lnTo>
                      <a:pt x="35" y="54"/>
                    </a:lnTo>
                    <a:lnTo>
                      <a:pt x="45" y="61"/>
                    </a:lnTo>
                    <a:lnTo>
                      <a:pt x="57" y="66"/>
                    </a:lnTo>
                    <a:lnTo>
                      <a:pt x="68" y="72"/>
                    </a:lnTo>
                    <a:lnTo>
                      <a:pt x="74" y="76"/>
                    </a:lnTo>
                    <a:lnTo>
                      <a:pt x="79" y="81"/>
                    </a:lnTo>
                    <a:lnTo>
                      <a:pt x="83" y="87"/>
                    </a:lnTo>
                    <a:lnTo>
                      <a:pt x="85" y="93"/>
                    </a:lnTo>
                    <a:lnTo>
                      <a:pt x="88" y="101"/>
                    </a:lnTo>
                    <a:lnTo>
                      <a:pt x="88" y="110"/>
                    </a:lnTo>
                    <a:lnTo>
                      <a:pt x="87" y="120"/>
                    </a:lnTo>
                    <a:lnTo>
                      <a:pt x="84" y="129"/>
                    </a:lnTo>
                    <a:lnTo>
                      <a:pt x="79" y="137"/>
                    </a:lnTo>
                    <a:lnTo>
                      <a:pt x="72" y="144"/>
                    </a:lnTo>
                    <a:lnTo>
                      <a:pt x="65" y="147"/>
                    </a:lnTo>
                    <a:lnTo>
                      <a:pt x="57" y="151"/>
                    </a:lnTo>
                    <a:lnTo>
                      <a:pt x="46" y="154"/>
                    </a:lnTo>
                    <a:lnTo>
                      <a:pt x="37" y="154"/>
                    </a:lnTo>
                    <a:lnTo>
                      <a:pt x="28" y="154"/>
                    </a:lnTo>
                    <a:lnTo>
                      <a:pt x="19" y="151"/>
                    </a:lnTo>
                    <a:lnTo>
                      <a:pt x="11" y="149"/>
                    </a:lnTo>
                    <a:lnTo>
                      <a:pt x="4" y="145"/>
                    </a:lnTo>
                    <a:lnTo>
                      <a:pt x="0" y="112"/>
                    </a:lnTo>
                    <a:lnTo>
                      <a:pt x="5" y="111"/>
                    </a:lnTo>
                    <a:lnTo>
                      <a:pt x="6" y="118"/>
                    </a:lnTo>
                    <a:lnTo>
                      <a:pt x="9" y="124"/>
                    </a:lnTo>
                    <a:lnTo>
                      <a:pt x="11" y="129"/>
                    </a:lnTo>
                    <a:lnTo>
                      <a:pt x="15" y="134"/>
                    </a:lnTo>
                    <a:lnTo>
                      <a:pt x="19" y="140"/>
                    </a:lnTo>
                    <a:lnTo>
                      <a:pt x="26" y="142"/>
                    </a:lnTo>
                    <a:lnTo>
                      <a:pt x="31" y="145"/>
                    </a:lnTo>
                    <a:lnTo>
                      <a:pt x="39" y="145"/>
                    </a:lnTo>
                    <a:lnTo>
                      <a:pt x="44" y="145"/>
                    </a:lnTo>
                    <a:lnTo>
                      <a:pt x="49" y="144"/>
                    </a:lnTo>
                    <a:lnTo>
                      <a:pt x="53" y="141"/>
                    </a:lnTo>
                    <a:lnTo>
                      <a:pt x="57" y="138"/>
                    </a:lnTo>
                    <a:lnTo>
                      <a:pt x="61" y="134"/>
                    </a:lnTo>
                    <a:lnTo>
                      <a:pt x="62" y="131"/>
                    </a:lnTo>
                    <a:lnTo>
                      <a:pt x="65" y="127"/>
                    </a:lnTo>
                    <a:lnTo>
                      <a:pt x="65" y="120"/>
                    </a:lnTo>
                    <a:lnTo>
                      <a:pt x="63" y="114"/>
                    </a:lnTo>
                    <a:lnTo>
                      <a:pt x="62" y="109"/>
                    </a:lnTo>
                    <a:lnTo>
                      <a:pt x="59" y="105"/>
                    </a:lnTo>
                    <a:lnTo>
                      <a:pt x="54" y="99"/>
                    </a:lnTo>
                    <a:lnTo>
                      <a:pt x="45" y="93"/>
                    </a:lnTo>
                    <a:lnTo>
                      <a:pt x="33" y="88"/>
                    </a:lnTo>
                    <a:lnTo>
                      <a:pt x="22" y="80"/>
                    </a:lnTo>
                    <a:lnTo>
                      <a:pt x="17" y="76"/>
                    </a:lnTo>
                    <a:lnTo>
                      <a:pt x="11" y="72"/>
                    </a:lnTo>
                    <a:lnTo>
                      <a:pt x="7" y="67"/>
                    </a:lnTo>
                    <a:lnTo>
                      <a:pt x="5" y="61"/>
                    </a:lnTo>
                    <a:lnTo>
                      <a:pt x="2" y="53"/>
                    </a:lnTo>
                    <a:lnTo>
                      <a:pt x="2" y="44"/>
                    </a:lnTo>
                    <a:lnTo>
                      <a:pt x="2" y="33"/>
                    </a:lnTo>
                    <a:lnTo>
                      <a:pt x="5" y="26"/>
                    </a:lnTo>
                    <a:lnTo>
                      <a:pt x="10" y="18"/>
                    </a:lnTo>
                    <a:lnTo>
                      <a:pt x="15" y="11"/>
                    </a:lnTo>
                    <a:lnTo>
                      <a:pt x="22" y="6"/>
                    </a:lnTo>
                    <a:lnTo>
                      <a:pt x="30" y="2"/>
                    </a:lnTo>
                    <a:lnTo>
                      <a:pt x="39" y="1"/>
                    </a:lnTo>
                    <a:lnTo>
                      <a:pt x="49" y="0"/>
                    </a:lnTo>
                    <a:lnTo>
                      <a:pt x="65" y="1"/>
                    </a:lnTo>
                    <a:lnTo>
                      <a:pt x="80" y="2"/>
                    </a:lnTo>
                    <a:lnTo>
                      <a:pt x="80" y="18"/>
                    </a:lnTo>
                    <a:lnTo>
                      <a:pt x="81" y="33"/>
                    </a:lnTo>
                    <a:lnTo>
                      <a:pt x="76"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0" name="Freeform 163"/>
              <p:cNvSpPr>
                <a:spLocks/>
              </p:cNvSpPr>
              <p:nvPr userDrawn="1"/>
            </p:nvSpPr>
            <p:spPr bwMode="auto">
              <a:xfrm>
                <a:off x="688" y="183"/>
                <a:ext cx="21"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1" name="Freeform 164"/>
              <p:cNvSpPr>
                <a:spLocks/>
              </p:cNvSpPr>
              <p:nvPr userDrawn="1"/>
            </p:nvSpPr>
            <p:spPr bwMode="auto">
              <a:xfrm>
                <a:off x="714" y="181"/>
                <a:ext cx="49" cy="52"/>
              </a:xfrm>
              <a:custGeom>
                <a:avLst/>
                <a:gdLst>
                  <a:gd name="T0" fmla="*/ 0 w 148"/>
                  <a:gd name="T1" fmla="*/ 0 h 155"/>
                  <a:gd name="T2" fmla="*/ 0 w 148"/>
                  <a:gd name="T3" fmla="*/ 0 h 155"/>
                  <a:gd name="T4" fmla="*/ 0 w 148"/>
                  <a:gd name="T5" fmla="*/ 0 h 155"/>
                  <a:gd name="T6" fmla="*/ 0 w 148"/>
                  <a:gd name="T7" fmla="*/ 0 h 155"/>
                  <a:gd name="T8" fmla="*/ 0 w 148"/>
                  <a:gd name="T9" fmla="*/ 0 h 155"/>
                  <a:gd name="T10" fmla="*/ 0 w 148"/>
                  <a:gd name="T11" fmla="*/ 0 h 155"/>
                  <a:gd name="T12" fmla="*/ 0 w 148"/>
                  <a:gd name="T13" fmla="*/ 0 h 155"/>
                  <a:gd name="T14" fmla="*/ 0 w 148"/>
                  <a:gd name="T15" fmla="*/ 0 h 155"/>
                  <a:gd name="T16" fmla="*/ 0 w 148"/>
                  <a:gd name="T17" fmla="*/ 0 h 155"/>
                  <a:gd name="T18" fmla="*/ 0 w 148"/>
                  <a:gd name="T19" fmla="*/ 0 h 155"/>
                  <a:gd name="T20" fmla="*/ 0 w 148"/>
                  <a:gd name="T21" fmla="*/ 0 h 155"/>
                  <a:gd name="T22" fmla="*/ 0 w 148"/>
                  <a:gd name="T23" fmla="*/ 0 h 155"/>
                  <a:gd name="T24" fmla="*/ 0 w 148"/>
                  <a:gd name="T25" fmla="*/ 0 h 155"/>
                  <a:gd name="T26" fmla="*/ 0 w 148"/>
                  <a:gd name="T27" fmla="*/ 0 h 155"/>
                  <a:gd name="T28" fmla="*/ 0 w 148"/>
                  <a:gd name="T29" fmla="*/ 0 h 155"/>
                  <a:gd name="T30" fmla="*/ 0 w 148"/>
                  <a:gd name="T31" fmla="*/ 0 h 155"/>
                  <a:gd name="T32" fmla="*/ 0 w 148"/>
                  <a:gd name="T33" fmla="*/ 0 h 155"/>
                  <a:gd name="T34" fmla="*/ 0 w 148"/>
                  <a:gd name="T35" fmla="*/ 0 h 155"/>
                  <a:gd name="T36" fmla="*/ 0 w 148"/>
                  <a:gd name="T37" fmla="*/ 0 h 155"/>
                  <a:gd name="T38" fmla="*/ 0 w 148"/>
                  <a:gd name="T39" fmla="*/ 0 h 155"/>
                  <a:gd name="T40" fmla="*/ 0 w 148"/>
                  <a:gd name="T41" fmla="*/ 0 h 155"/>
                  <a:gd name="T42" fmla="*/ 0 w 148"/>
                  <a:gd name="T43" fmla="*/ 0 h 155"/>
                  <a:gd name="T44" fmla="*/ 0 w 148"/>
                  <a:gd name="T45" fmla="*/ 0 h 155"/>
                  <a:gd name="T46" fmla="*/ 0 w 148"/>
                  <a:gd name="T47" fmla="*/ 0 h 155"/>
                  <a:gd name="T48" fmla="*/ 0 w 148"/>
                  <a:gd name="T49" fmla="*/ 0 h 155"/>
                  <a:gd name="T50" fmla="*/ 0 w 148"/>
                  <a:gd name="T51" fmla="*/ 0 h 155"/>
                  <a:gd name="T52" fmla="*/ 0 w 148"/>
                  <a:gd name="T53" fmla="*/ 0 h 155"/>
                  <a:gd name="T54" fmla="*/ 0 w 148"/>
                  <a:gd name="T55" fmla="*/ 0 h 155"/>
                  <a:gd name="T56" fmla="*/ 0 w 148"/>
                  <a:gd name="T57" fmla="*/ 0 h 155"/>
                  <a:gd name="T58" fmla="*/ 0 w 148"/>
                  <a:gd name="T59" fmla="*/ 0 h 155"/>
                  <a:gd name="T60" fmla="*/ 0 w 148"/>
                  <a:gd name="T61" fmla="*/ 0 h 155"/>
                  <a:gd name="T62" fmla="*/ 0 w 148"/>
                  <a:gd name="T63" fmla="*/ 0 h 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8" h="155">
                    <a:moveTo>
                      <a:pt x="26" y="18"/>
                    </a:moveTo>
                    <a:lnTo>
                      <a:pt x="26" y="18"/>
                    </a:lnTo>
                    <a:lnTo>
                      <a:pt x="17" y="18"/>
                    </a:lnTo>
                    <a:lnTo>
                      <a:pt x="14" y="19"/>
                    </a:lnTo>
                    <a:lnTo>
                      <a:pt x="12" y="22"/>
                    </a:lnTo>
                    <a:lnTo>
                      <a:pt x="9" y="27"/>
                    </a:lnTo>
                    <a:lnTo>
                      <a:pt x="7" y="37"/>
                    </a:lnTo>
                    <a:lnTo>
                      <a:pt x="0" y="37"/>
                    </a:lnTo>
                    <a:lnTo>
                      <a:pt x="3" y="19"/>
                    </a:lnTo>
                    <a:lnTo>
                      <a:pt x="4" y="1"/>
                    </a:lnTo>
                    <a:lnTo>
                      <a:pt x="9" y="1"/>
                    </a:lnTo>
                    <a:lnTo>
                      <a:pt x="12" y="5"/>
                    </a:lnTo>
                    <a:lnTo>
                      <a:pt x="14" y="6"/>
                    </a:lnTo>
                    <a:lnTo>
                      <a:pt x="18" y="6"/>
                    </a:lnTo>
                    <a:lnTo>
                      <a:pt x="22" y="6"/>
                    </a:lnTo>
                    <a:lnTo>
                      <a:pt x="131" y="6"/>
                    </a:lnTo>
                    <a:lnTo>
                      <a:pt x="136" y="6"/>
                    </a:lnTo>
                    <a:lnTo>
                      <a:pt x="139" y="6"/>
                    </a:lnTo>
                    <a:lnTo>
                      <a:pt x="141" y="4"/>
                    </a:lnTo>
                    <a:lnTo>
                      <a:pt x="143" y="0"/>
                    </a:lnTo>
                    <a:lnTo>
                      <a:pt x="148" y="1"/>
                    </a:lnTo>
                    <a:lnTo>
                      <a:pt x="145" y="18"/>
                    </a:lnTo>
                    <a:lnTo>
                      <a:pt x="145" y="36"/>
                    </a:lnTo>
                    <a:lnTo>
                      <a:pt x="139" y="37"/>
                    </a:lnTo>
                    <a:lnTo>
                      <a:pt x="139" y="31"/>
                    </a:lnTo>
                    <a:lnTo>
                      <a:pt x="136" y="24"/>
                    </a:lnTo>
                    <a:lnTo>
                      <a:pt x="135" y="22"/>
                    </a:lnTo>
                    <a:lnTo>
                      <a:pt x="132" y="19"/>
                    </a:lnTo>
                    <a:lnTo>
                      <a:pt x="129" y="18"/>
                    </a:lnTo>
                    <a:lnTo>
                      <a:pt x="123" y="18"/>
                    </a:lnTo>
                    <a:lnTo>
                      <a:pt x="88" y="18"/>
                    </a:lnTo>
                    <a:lnTo>
                      <a:pt x="88" y="131"/>
                    </a:lnTo>
                    <a:lnTo>
                      <a:pt x="88" y="136"/>
                    </a:lnTo>
                    <a:lnTo>
                      <a:pt x="90" y="140"/>
                    </a:lnTo>
                    <a:lnTo>
                      <a:pt x="91" y="144"/>
                    </a:lnTo>
                    <a:lnTo>
                      <a:pt x="94" y="146"/>
                    </a:lnTo>
                    <a:lnTo>
                      <a:pt x="96" y="148"/>
                    </a:lnTo>
                    <a:lnTo>
                      <a:pt x="99" y="149"/>
                    </a:lnTo>
                    <a:lnTo>
                      <a:pt x="106" y="149"/>
                    </a:lnTo>
                    <a:lnTo>
                      <a:pt x="110" y="149"/>
                    </a:lnTo>
                    <a:lnTo>
                      <a:pt x="110" y="155"/>
                    </a:lnTo>
                    <a:lnTo>
                      <a:pt x="75" y="154"/>
                    </a:lnTo>
                    <a:lnTo>
                      <a:pt x="40" y="155"/>
                    </a:lnTo>
                    <a:lnTo>
                      <a:pt x="40" y="149"/>
                    </a:lnTo>
                    <a:lnTo>
                      <a:pt x="44" y="149"/>
                    </a:lnTo>
                    <a:lnTo>
                      <a:pt x="52" y="149"/>
                    </a:lnTo>
                    <a:lnTo>
                      <a:pt x="55" y="148"/>
                    </a:lnTo>
                    <a:lnTo>
                      <a:pt x="57" y="146"/>
                    </a:lnTo>
                    <a:lnTo>
                      <a:pt x="59" y="144"/>
                    </a:lnTo>
                    <a:lnTo>
                      <a:pt x="60" y="141"/>
                    </a:lnTo>
                    <a:lnTo>
                      <a:pt x="61" y="131"/>
                    </a:lnTo>
                    <a:lnTo>
                      <a:pt x="61" y="18"/>
                    </a:lnTo>
                    <a:lnTo>
                      <a:pt x="2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2" name="Freeform 165"/>
              <p:cNvSpPr>
                <a:spLocks/>
              </p:cNvSpPr>
              <p:nvPr userDrawn="1"/>
            </p:nvSpPr>
            <p:spPr bwMode="auto">
              <a:xfrm>
                <a:off x="767" y="184"/>
                <a:ext cx="49" cy="49"/>
              </a:xfrm>
              <a:custGeom>
                <a:avLst/>
                <a:gdLst>
                  <a:gd name="T0" fmla="*/ 0 w 148"/>
                  <a:gd name="T1" fmla="*/ 0 h 147"/>
                  <a:gd name="T2" fmla="*/ 0 w 148"/>
                  <a:gd name="T3" fmla="*/ 0 h 147"/>
                  <a:gd name="T4" fmla="*/ 0 w 148"/>
                  <a:gd name="T5" fmla="*/ 0 h 147"/>
                  <a:gd name="T6" fmla="*/ 0 w 148"/>
                  <a:gd name="T7" fmla="*/ 0 h 147"/>
                  <a:gd name="T8" fmla="*/ 0 w 148"/>
                  <a:gd name="T9" fmla="*/ 0 h 147"/>
                  <a:gd name="T10" fmla="*/ 0 w 148"/>
                  <a:gd name="T11" fmla="*/ 0 h 147"/>
                  <a:gd name="T12" fmla="*/ 0 w 148"/>
                  <a:gd name="T13" fmla="*/ 0 h 147"/>
                  <a:gd name="T14" fmla="*/ 0 w 148"/>
                  <a:gd name="T15" fmla="*/ 0 h 147"/>
                  <a:gd name="T16" fmla="*/ 0 w 148"/>
                  <a:gd name="T17" fmla="*/ 0 h 147"/>
                  <a:gd name="T18" fmla="*/ 0 w 148"/>
                  <a:gd name="T19" fmla="*/ 0 h 147"/>
                  <a:gd name="T20" fmla="*/ 0 w 148"/>
                  <a:gd name="T21" fmla="*/ 0 h 147"/>
                  <a:gd name="T22" fmla="*/ 0 w 148"/>
                  <a:gd name="T23" fmla="*/ 0 h 147"/>
                  <a:gd name="T24" fmla="*/ 0 w 148"/>
                  <a:gd name="T25" fmla="*/ 0 h 147"/>
                  <a:gd name="T26" fmla="*/ 0 w 148"/>
                  <a:gd name="T27" fmla="*/ 0 h 147"/>
                  <a:gd name="T28" fmla="*/ 0 w 148"/>
                  <a:gd name="T29" fmla="*/ 0 h 147"/>
                  <a:gd name="T30" fmla="*/ 0 w 148"/>
                  <a:gd name="T31" fmla="*/ 0 h 147"/>
                  <a:gd name="T32" fmla="*/ 0 w 148"/>
                  <a:gd name="T33" fmla="*/ 0 h 147"/>
                  <a:gd name="T34" fmla="*/ 0 w 148"/>
                  <a:gd name="T35" fmla="*/ 0 h 147"/>
                  <a:gd name="T36" fmla="*/ 0 w 148"/>
                  <a:gd name="T37" fmla="*/ 0 h 147"/>
                  <a:gd name="T38" fmla="*/ 0 w 148"/>
                  <a:gd name="T39" fmla="*/ 0 h 147"/>
                  <a:gd name="T40" fmla="*/ 0 w 148"/>
                  <a:gd name="T41" fmla="*/ 0 h 147"/>
                  <a:gd name="T42" fmla="*/ 0 w 148"/>
                  <a:gd name="T43" fmla="*/ 0 h 147"/>
                  <a:gd name="T44" fmla="*/ 0 w 148"/>
                  <a:gd name="T45" fmla="*/ 0 h 147"/>
                  <a:gd name="T46" fmla="*/ 0 w 148"/>
                  <a:gd name="T47" fmla="*/ 0 h 147"/>
                  <a:gd name="T48" fmla="*/ 0 w 148"/>
                  <a:gd name="T49" fmla="*/ 0 h 147"/>
                  <a:gd name="T50" fmla="*/ 0 w 148"/>
                  <a:gd name="T51" fmla="*/ 0 h 147"/>
                  <a:gd name="T52" fmla="*/ 0 w 148"/>
                  <a:gd name="T53" fmla="*/ 0 h 147"/>
                  <a:gd name="T54" fmla="*/ 0 w 148"/>
                  <a:gd name="T55" fmla="*/ 0 h 147"/>
                  <a:gd name="T56" fmla="*/ 0 w 148"/>
                  <a:gd name="T57" fmla="*/ 0 h 147"/>
                  <a:gd name="T58" fmla="*/ 0 w 148"/>
                  <a:gd name="T59" fmla="*/ 0 h 147"/>
                  <a:gd name="T60" fmla="*/ 0 w 148"/>
                  <a:gd name="T61" fmla="*/ 0 h 147"/>
                  <a:gd name="T62" fmla="*/ 0 w 148"/>
                  <a:gd name="T63" fmla="*/ 0 h 147"/>
                  <a:gd name="T64" fmla="*/ 0 w 148"/>
                  <a:gd name="T65" fmla="*/ 0 h 147"/>
                  <a:gd name="T66" fmla="*/ 0 w 148"/>
                  <a:gd name="T67" fmla="*/ 0 h 147"/>
                  <a:gd name="T68" fmla="*/ 0 w 148"/>
                  <a:gd name="T69" fmla="*/ 0 h 1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8" h="147">
                    <a:moveTo>
                      <a:pt x="65" y="77"/>
                    </a:moveTo>
                    <a:lnTo>
                      <a:pt x="22" y="20"/>
                    </a:lnTo>
                    <a:lnTo>
                      <a:pt x="18" y="14"/>
                    </a:lnTo>
                    <a:lnTo>
                      <a:pt x="13" y="9"/>
                    </a:lnTo>
                    <a:lnTo>
                      <a:pt x="8" y="6"/>
                    </a:lnTo>
                    <a:lnTo>
                      <a:pt x="2" y="5"/>
                    </a:lnTo>
                    <a:lnTo>
                      <a:pt x="0" y="5"/>
                    </a:lnTo>
                    <a:lnTo>
                      <a:pt x="0" y="0"/>
                    </a:lnTo>
                    <a:lnTo>
                      <a:pt x="33" y="0"/>
                    </a:lnTo>
                    <a:lnTo>
                      <a:pt x="65" y="0"/>
                    </a:lnTo>
                    <a:lnTo>
                      <a:pt x="65" y="5"/>
                    </a:lnTo>
                    <a:lnTo>
                      <a:pt x="63" y="5"/>
                    </a:lnTo>
                    <a:lnTo>
                      <a:pt x="55" y="6"/>
                    </a:lnTo>
                    <a:lnTo>
                      <a:pt x="52" y="7"/>
                    </a:lnTo>
                    <a:lnTo>
                      <a:pt x="51" y="10"/>
                    </a:lnTo>
                    <a:lnTo>
                      <a:pt x="52" y="14"/>
                    </a:lnTo>
                    <a:lnTo>
                      <a:pt x="55" y="18"/>
                    </a:lnTo>
                    <a:lnTo>
                      <a:pt x="87" y="62"/>
                    </a:lnTo>
                    <a:lnTo>
                      <a:pt x="113" y="24"/>
                    </a:lnTo>
                    <a:lnTo>
                      <a:pt x="118" y="16"/>
                    </a:lnTo>
                    <a:lnTo>
                      <a:pt x="120" y="14"/>
                    </a:lnTo>
                    <a:lnTo>
                      <a:pt x="120" y="10"/>
                    </a:lnTo>
                    <a:lnTo>
                      <a:pt x="120" y="9"/>
                    </a:lnTo>
                    <a:lnTo>
                      <a:pt x="118" y="7"/>
                    </a:lnTo>
                    <a:lnTo>
                      <a:pt x="114" y="6"/>
                    </a:lnTo>
                    <a:lnTo>
                      <a:pt x="108" y="5"/>
                    </a:lnTo>
                    <a:lnTo>
                      <a:pt x="104" y="5"/>
                    </a:lnTo>
                    <a:lnTo>
                      <a:pt x="104" y="0"/>
                    </a:lnTo>
                    <a:lnTo>
                      <a:pt x="129" y="0"/>
                    </a:lnTo>
                    <a:lnTo>
                      <a:pt x="148" y="0"/>
                    </a:lnTo>
                    <a:lnTo>
                      <a:pt x="148" y="5"/>
                    </a:lnTo>
                    <a:lnTo>
                      <a:pt x="143" y="6"/>
                    </a:lnTo>
                    <a:lnTo>
                      <a:pt x="139" y="9"/>
                    </a:lnTo>
                    <a:lnTo>
                      <a:pt x="135" y="11"/>
                    </a:lnTo>
                    <a:lnTo>
                      <a:pt x="131" y="15"/>
                    </a:lnTo>
                    <a:lnTo>
                      <a:pt x="92" y="71"/>
                    </a:lnTo>
                    <a:lnTo>
                      <a:pt x="92" y="121"/>
                    </a:lnTo>
                    <a:lnTo>
                      <a:pt x="94" y="132"/>
                    </a:lnTo>
                    <a:lnTo>
                      <a:pt x="95" y="136"/>
                    </a:lnTo>
                    <a:lnTo>
                      <a:pt x="96" y="138"/>
                    </a:lnTo>
                    <a:lnTo>
                      <a:pt x="99" y="140"/>
                    </a:lnTo>
                    <a:lnTo>
                      <a:pt x="103" y="141"/>
                    </a:lnTo>
                    <a:lnTo>
                      <a:pt x="109" y="141"/>
                    </a:lnTo>
                    <a:lnTo>
                      <a:pt x="114" y="141"/>
                    </a:lnTo>
                    <a:lnTo>
                      <a:pt x="114" y="147"/>
                    </a:lnTo>
                    <a:lnTo>
                      <a:pt x="79" y="146"/>
                    </a:lnTo>
                    <a:lnTo>
                      <a:pt x="43" y="147"/>
                    </a:lnTo>
                    <a:lnTo>
                      <a:pt x="43" y="141"/>
                    </a:lnTo>
                    <a:lnTo>
                      <a:pt x="47" y="141"/>
                    </a:lnTo>
                    <a:lnTo>
                      <a:pt x="55" y="140"/>
                    </a:lnTo>
                    <a:lnTo>
                      <a:pt x="59" y="140"/>
                    </a:lnTo>
                    <a:lnTo>
                      <a:pt x="61" y="137"/>
                    </a:lnTo>
                    <a:lnTo>
                      <a:pt x="63" y="136"/>
                    </a:lnTo>
                    <a:lnTo>
                      <a:pt x="64" y="132"/>
                    </a:lnTo>
                    <a:lnTo>
                      <a:pt x="65" y="123"/>
                    </a:lnTo>
                    <a:lnTo>
                      <a:pt x="65"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3" name="Freeform 166"/>
              <p:cNvSpPr>
                <a:spLocks noEditPoints="1"/>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close/>
                    <a:moveTo>
                      <a:pt x="42" y="95"/>
                    </a:moveTo>
                    <a:lnTo>
                      <a:pt x="42" y="95"/>
                    </a:lnTo>
                    <a:lnTo>
                      <a:pt x="47" y="95"/>
                    </a:lnTo>
                    <a:lnTo>
                      <a:pt x="52" y="93"/>
                    </a:lnTo>
                    <a:lnTo>
                      <a:pt x="60" y="88"/>
                    </a:lnTo>
                    <a:lnTo>
                      <a:pt x="66" y="82"/>
                    </a:lnTo>
                    <a:lnTo>
                      <a:pt x="72" y="74"/>
                    </a:lnTo>
                    <a:lnTo>
                      <a:pt x="75" y="64"/>
                    </a:lnTo>
                    <a:lnTo>
                      <a:pt x="79" y="55"/>
                    </a:lnTo>
                    <a:lnTo>
                      <a:pt x="81" y="44"/>
                    </a:lnTo>
                    <a:lnTo>
                      <a:pt x="81" y="35"/>
                    </a:lnTo>
                    <a:lnTo>
                      <a:pt x="81" y="25"/>
                    </a:lnTo>
                    <a:lnTo>
                      <a:pt x="78" y="20"/>
                    </a:lnTo>
                    <a:lnTo>
                      <a:pt x="75" y="14"/>
                    </a:lnTo>
                    <a:lnTo>
                      <a:pt x="73" y="12"/>
                    </a:lnTo>
                    <a:lnTo>
                      <a:pt x="69" y="8"/>
                    </a:lnTo>
                    <a:lnTo>
                      <a:pt x="64" y="7"/>
                    </a:lnTo>
                    <a:lnTo>
                      <a:pt x="57" y="5"/>
                    </a:lnTo>
                    <a:lnTo>
                      <a:pt x="52" y="7"/>
                    </a:lnTo>
                    <a:lnTo>
                      <a:pt x="47" y="7"/>
                    </a:lnTo>
                    <a:lnTo>
                      <a:pt x="39" y="12"/>
                    </a:lnTo>
                    <a:lnTo>
                      <a:pt x="33" y="18"/>
                    </a:lnTo>
                    <a:lnTo>
                      <a:pt x="26" y="26"/>
                    </a:lnTo>
                    <a:lnTo>
                      <a:pt x="22" y="36"/>
                    </a:lnTo>
                    <a:lnTo>
                      <a:pt x="20" y="45"/>
                    </a:lnTo>
                    <a:lnTo>
                      <a:pt x="18" y="56"/>
                    </a:lnTo>
                    <a:lnTo>
                      <a:pt x="17" y="65"/>
                    </a:lnTo>
                    <a:lnTo>
                      <a:pt x="18" y="77"/>
                    </a:lnTo>
                    <a:lnTo>
                      <a:pt x="20" y="82"/>
                    </a:lnTo>
                    <a:lnTo>
                      <a:pt x="22" y="86"/>
                    </a:lnTo>
                    <a:lnTo>
                      <a:pt x="26" y="90"/>
                    </a:lnTo>
                    <a:lnTo>
                      <a:pt x="30" y="92"/>
                    </a:lnTo>
                    <a:lnTo>
                      <a:pt x="35" y="95"/>
                    </a:lnTo>
                    <a:lnTo>
                      <a:pt x="42"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4" name="Freeform 167"/>
              <p:cNvSpPr>
                <a:spLocks/>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5" name="Freeform 168"/>
              <p:cNvSpPr>
                <a:spLocks/>
              </p:cNvSpPr>
              <p:nvPr userDrawn="1"/>
            </p:nvSpPr>
            <p:spPr bwMode="auto">
              <a:xfrm>
                <a:off x="836" y="202"/>
                <a:ext cx="22" cy="30"/>
              </a:xfrm>
              <a:custGeom>
                <a:avLst/>
                <a:gdLst>
                  <a:gd name="T0" fmla="*/ 0 w 64"/>
                  <a:gd name="T1" fmla="*/ 0 h 90"/>
                  <a:gd name="T2" fmla="*/ 0 w 64"/>
                  <a:gd name="T3" fmla="*/ 0 h 90"/>
                  <a:gd name="T4" fmla="*/ 0 w 64"/>
                  <a:gd name="T5" fmla="*/ 0 h 90"/>
                  <a:gd name="T6" fmla="*/ 0 w 64"/>
                  <a:gd name="T7" fmla="*/ 0 h 90"/>
                  <a:gd name="T8" fmla="*/ 0 w 64"/>
                  <a:gd name="T9" fmla="*/ 0 h 90"/>
                  <a:gd name="T10" fmla="*/ 0 w 64"/>
                  <a:gd name="T11" fmla="*/ 0 h 90"/>
                  <a:gd name="T12" fmla="*/ 0 w 64"/>
                  <a:gd name="T13" fmla="*/ 0 h 90"/>
                  <a:gd name="T14" fmla="*/ 0 w 64"/>
                  <a:gd name="T15" fmla="*/ 0 h 90"/>
                  <a:gd name="T16" fmla="*/ 0 w 64"/>
                  <a:gd name="T17" fmla="*/ 0 h 90"/>
                  <a:gd name="T18" fmla="*/ 0 w 64"/>
                  <a:gd name="T19" fmla="*/ 0 h 90"/>
                  <a:gd name="T20" fmla="*/ 0 w 64"/>
                  <a:gd name="T21" fmla="*/ 0 h 90"/>
                  <a:gd name="T22" fmla="*/ 0 w 64"/>
                  <a:gd name="T23" fmla="*/ 0 h 90"/>
                  <a:gd name="T24" fmla="*/ 0 w 64"/>
                  <a:gd name="T25" fmla="*/ 0 h 90"/>
                  <a:gd name="T26" fmla="*/ 0 w 64"/>
                  <a:gd name="T27" fmla="*/ 0 h 90"/>
                  <a:gd name="T28" fmla="*/ 0 w 64"/>
                  <a:gd name="T29" fmla="*/ 0 h 90"/>
                  <a:gd name="T30" fmla="*/ 0 w 64"/>
                  <a:gd name="T31" fmla="*/ 0 h 90"/>
                  <a:gd name="T32" fmla="*/ 0 w 64"/>
                  <a:gd name="T33" fmla="*/ 0 h 90"/>
                  <a:gd name="T34" fmla="*/ 0 w 64"/>
                  <a:gd name="T35" fmla="*/ 0 h 90"/>
                  <a:gd name="T36" fmla="*/ 0 w 64"/>
                  <a:gd name="T37" fmla="*/ 0 h 90"/>
                  <a:gd name="T38" fmla="*/ 0 w 64"/>
                  <a:gd name="T39" fmla="*/ 0 h 90"/>
                  <a:gd name="T40" fmla="*/ 0 w 64"/>
                  <a:gd name="T41" fmla="*/ 0 h 90"/>
                  <a:gd name="T42" fmla="*/ 0 w 64"/>
                  <a:gd name="T43" fmla="*/ 0 h 90"/>
                  <a:gd name="T44" fmla="*/ 0 w 64"/>
                  <a:gd name="T45" fmla="*/ 0 h 90"/>
                  <a:gd name="T46" fmla="*/ 0 w 64"/>
                  <a:gd name="T47" fmla="*/ 0 h 90"/>
                  <a:gd name="T48" fmla="*/ 0 w 64"/>
                  <a:gd name="T49" fmla="*/ 0 h 90"/>
                  <a:gd name="T50" fmla="*/ 0 w 64"/>
                  <a:gd name="T51" fmla="*/ 0 h 90"/>
                  <a:gd name="T52" fmla="*/ 0 w 64"/>
                  <a:gd name="T53" fmla="*/ 0 h 90"/>
                  <a:gd name="T54" fmla="*/ 0 w 64"/>
                  <a:gd name="T55" fmla="*/ 0 h 90"/>
                  <a:gd name="T56" fmla="*/ 0 w 64"/>
                  <a:gd name="T57" fmla="*/ 0 h 90"/>
                  <a:gd name="T58" fmla="*/ 0 w 64"/>
                  <a:gd name="T59" fmla="*/ 0 h 90"/>
                  <a:gd name="T60" fmla="*/ 0 w 64"/>
                  <a:gd name="T61" fmla="*/ 0 h 90"/>
                  <a:gd name="T62" fmla="*/ 0 w 64"/>
                  <a:gd name="T63" fmla="*/ 0 h 90"/>
                  <a:gd name="T64" fmla="*/ 0 w 64"/>
                  <a:gd name="T65" fmla="*/ 0 h 90"/>
                  <a:gd name="T66" fmla="*/ 0 w 64"/>
                  <a:gd name="T67" fmla="*/ 0 h 90"/>
                  <a:gd name="T68" fmla="*/ 0 w 64"/>
                  <a:gd name="T69" fmla="*/ 0 h 90"/>
                  <a:gd name="T70" fmla="*/ 0 w 64"/>
                  <a:gd name="T71" fmla="*/ 0 h 90"/>
                  <a:gd name="T72" fmla="*/ 0 w 64"/>
                  <a:gd name="T73" fmla="*/ 0 h 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4" h="90">
                    <a:moveTo>
                      <a:pt x="25" y="90"/>
                    </a:moveTo>
                    <a:lnTo>
                      <a:pt x="25" y="90"/>
                    </a:lnTo>
                    <a:lnTo>
                      <a:pt x="30" y="90"/>
                    </a:lnTo>
                    <a:lnTo>
                      <a:pt x="35" y="88"/>
                    </a:lnTo>
                    <a:lnTo>
                      <a:pt x="43" y="83"/>
                    </a:lnTo>
                    <a:lnTo>
                      <a:pt x="49" y="77"/>
                    </a:lnTo>
                    <a:lnTo>
                      <a:pt x="55" y="69"/>
                    </a:lnTo>
                    <a:lnTo>
                      <a:pt x="58" y="59"/>
                    </a:lnTo>
                    <a:lnTo>
                      <a:pt x="62" y="50"/>
                    </a:lnTo>
                    <a:lnTo>
                      <a:pt x="64" y="39"/>
                    </a:lnTo>
                    <a:lnTo>
                      <a:pt x="64" y="30"/>
                    </a:lnTo>
                    <a:lnTo>
                      <a:pt x="64" y="20"/>
                    </a:lnTo>
                    <a:lnTo>
                      <a:pt x="61" y="15"/>
                    </a:lnTo>
                    <a:lnTo>
                      <a:pt x="58" y="9"/>
                    </a:lnTo>
                    <a:lnTo>
                      <a:pt x="56" y="7"/>
                    </a:lnTo>
                    <a:lnTo>
                      <a:pt x="52" y="3"/>
                    </a:lnTo>
                    <a:lnTo>
                      <a:pt x="47" y="2"/>
                    </a:lnTo>
                    <a:lnTo>
                      <a:pt x="40" y="0"/>
                    </a:lnTo>
                    <a:lnTo>
                      <a:pt x="35" y="2"/>
                    </a:lnTo>
                    <a:lnTo>
                      <a:pt x="30" y="2"/>
                    </a:lnTo>
                    <a:lnTo>
                      <a:pt x="22" y="7"/>
                    </a:lnTo>
                    <a:lnTo>
                      <a:pt x="16" y="13"/>
                    </a:lnTo>
                    <a:lnTo>
                      <a:pt x="9" y="21"/>
                    </a:lnTo>
                    <a:lnTo>
                      <a:pt x="5" y="31"/>
                    </a:lnTo>
                    <a:lnTo>
                      <a:pt x="3" y="40"/>
                    </a:lnTo>
                    <a:lnTo>
                      <a:pt x="1" y="51"/>
                    </a:lnTo>
                    <a:lnTo>
                      <a:pt x="0" y="60"/>
                    </a:lnTo>
                    <a:lnTo>
                      <a:pt x="1" y="72"/>
                    </a:lnTo>
                    <a:lnTo>
                      <a:pt x="3" y="77"/>
                    </a:lnTo>
                    <a:lnTo>
                      <a:pt x="5" y="81"/>
                    </a:lnTo>
                    <a:lnTo>
                      <a:pt x="9" y="85"/>
                    </a:lnTo>
                    <a:lnTo>
                      <a:pt x="13" y="87"/>
                    </a:lnTo>
                    <a:lnTo>
                      <a:pt x="18" y="90"/>
                    </a:lnTo>
                    <a:lnTo>
                      <a:pt x="25" y="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6" name="Freeform 169"/>
              <p:cNvSpPr>
                <a:spLocks/>
              </p:cNvSpPr>
              <p:nvPr userDrawn="1"/>
            </p:nvSpPr>
            <p:spPr bwMode="auto">
              <a:xfrm>
                <a:off x="864" y="179"/>
                <a:ext cx="33" cy="70"/>
              </a:xfrm>
              <a:custGeom>
                <a:avLst/>
                <a:gdLst>
                  <a:gd name="T0" fmla="*/ 0 w 99"/>
                  <a:gd name="T1" fmla="*/ 0 h 210"/>
                  <a:gd name="T2" fmla="*/ 0 w 99"/>
                  <a:gd name="T3" fmla="*/ 0 h 210"/>
                  <a:gd name="T4" fmla="*/ 0 w 99"/>
                  <a:gd name="T5" fmla="*/ 0 h 210"/>
                  <a:gd name="T6" fmla="*/ 0 w 99"/>
                  <a:gd name="T7" fmla="*/ 0 h 210"/>
                  <a:gd name="T8" fmla="*/ 0 w 99"/>
                  <a:gd name="T9" fmla="*/ 0 h 210"/>
                  <a:gd name="T10" fmla="*/ 0 w 99"/>
                  <a:gd name="T11" fmla="*/ 0 h 210"/>
                  <a:gd name="T12" fmla="*/ 0 w 99"/>
                  <a:gd name="T13" fmla="*/ 0 h 210"/>
                  <a:gd name="T14" fmla="*/ 0 w 99"/>
                  <a:gd name="T15" fmla="*/ 0 h 210"/>
                  <a:gd name="T16" fmla="*/ 0 w 99"/>
                  <a:gd name="T17" fmla="*/ 0 h 210"/>
                  <a:gd name="T18" fmla="*/ 0 w 99"/>
                  <a:gd name="T19" fmla="*/ 0 h 210"/>
                  <a:gd name="T20" fmla="*/ 0 w 99"/>
                  <a:gd name="T21" fmla="*/ 0 h 210"/>
                  <a:gd name="T22" fmla="*/ 0 w 99"/>
                  <a:gd name="T23" fmla="*/ 0 h 210"/>
                  <a:gd name="T24" fmla="*/ 0 w 99"/>
                  <a:gd name="T25" fmla="*/ 0 h 210"/>
                  <a:gd name="T26" fmla="*/ 0 w 99"/>
                  <a:gd name="T27" fmla="*/ 0 h 210"/>
                  <a:gd name="T28" fmla="*/ 0 w 99"/>
                  <a:gd name="T29" fmla="*/ 0 h 210"/>
                  <a:gd name="T30" fmla="*/ 0 w 99"/>
                  <a:gd name="T31" fmla="*/ 0 h 210"/>
                  <a:gd name="T32" fmla="*/ 0 w 99"/>
                  <a:gd name="T33" fmla="*/ 0 h 210"/>
                  <a:gd name="T34" fmla="*/ 0 w 99"/>
                  <a:gd name="T35" fmla="*/ 0 h 210"/>
                  <a:gd name="T36" fmla="*/ 0 w 99"/>
                  <a:gd name="T37" fmla="*/ 0 h 210"/>
                  <a:gd name="T38" fmla="*/ 0 w 99"/>
                  <a:gd name="T39" fmla="*/ 0 h 210"/>
                  <a:gd name="T40" fmla="*/ 0 w 99"/>
                  <a:gd name="T41" fmla="*/ 0 h 210"/>
                  <a:gd name="T42" fmla="*/ 0 w 99"/>
                  <a:gd name="T43" fmla="*/ 0 h 210"/>
                  <a:gd name="T44" fmla="*/ 0 w 99"/>
                  <a:gd name="T45" fmla="*/ 0 h 210"/>
                  <a:gd name="T46" fmla="*/ 0 w 99"/>
                  <a:gd name="T47" fmla="*/ 0 h 210"/>
                  <a:gd name="T48" fmla="*/ 0 w 99"/>
                  <a:gd name="T49" fmla="*/ 0 h 210"/>
                  <a:gd name="T50" fmla="*/ 0 w 99"/>
                  <a:gd name="T51" fmla="*/ 0 h 210"/>
                  <a:gd name="T52" fmla="*/ 0 w 99"/>
                  <a:gd name="T53" fmla="*/ 0 h 210"/>
                  <a:gd name="T54" fmla="*/ 0 w 99"/>
                  <a:gd name="T55" fmla="*/ 0 h 210"/>
                  <a:gd name="T56" fmla="*/ 0 w 99"/>
                  <a:gd name="T57" fmla="*/ 0 h 210"/>
                  <a:gd name="T58" fmla="*/ 0 w 99"/>
                  <a:gd name="T59" fmla="*/ 0 h 210"/>
                  <a:gd name="T60" fmla="*/ 0 w 99"/>
                  <a:gd name="T61" fmla="*/ 0 h 210"/>
                  <a:gd name="T62" fmla="*/ 0 w 99"/>
                  <a:gd name="T63" fmla="*/ 0 h 210"/>
                  <a:gd name="T64" fmla="*/ 0 w 99"/>
                  <a:gd name="T65" fmla="*/ 0 h 210"/>
                  <a:gd name="T66" fmla="*/ 0 w 99"/>
                  <a:gd name="T67" fmla="*/ 0 h 210"/>
                  <a:gd name="T68" fmla="*/ 0 w 99"/>
                  <a:gd name="T69" fmla="*/ 0 h 210"/>
                  <a:gd name="T70" fmla="*/ 0 w 99"/>
                  <a:gd name="T71" fmla="*/ 0 h 210"/>
                  <a:gd name="T72" fmla="*/ 0 w 99"/>
                  <a:gd name="T73" fmla="*/ 0 h 210"/>
                  <a:gd name="T74" fmla="*/ 0 w 99"/>
                  <a:gd name="T75" fmla="*/ 0 h 210"/>
                  <a:gd name="T76" fmla="*/ 0 w 99"/>
                  <a:gd name="T77" fmla="*/ 0 h 210"/>
                  <a:gd name="T78" fmla="*/ 0 w 99"/>
                  <a:gd name="T79" fmla="*/ 0 h 210"/>
                  <a:gd name="T80" fmla="*/ 0 w 99"/>
                  <a:gd name="T81" fmla="*/ 0 h 210"/>
                  <a:gd name="T82" fmla="*/ 0 w 99"/>
                  <a:gd name="T83" fmla="*/ 0 h 210"/>
                  <a:gd name="T84" fmla="*/ 0 w 99"/>
                  <a:gd name="T85" fmla="*/ 0 h 210"/>
                  <a:gd name="T86" fmla="*/ 0 w 99"/>
                  <a:gd name="T87" fmla="*/ 0 h 210"/>
                  <a:gd name="T88" fmla="*/ 0 w 99"/>
                  <a:gd name="T89" fmla="*/ 0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9" h="210">
                    <a:moveTo>
                      <a:pt x="76" y="68"/>
                    </a:moveTo>
                    <a:lnTo>
                      <a:pt x="73" y="77"/>
                    </a:lnTo>
                    <a:lnTo>
                      <a:pt x="50" y="77"/>
                    </a:lnTo>
                    <a:lnTo>
                      <a:pt x="15" y="206"/>
                    </a:lnTo>
                    <a:lnTo>
                      <a:pt x="2" y="210"/>
                    </a:lnTo>
                    <a:lnTo>
                      <a:pt x="0" y="209"/>
                    </a:lnTo>
                    <a:lnTo>
                      <a:pt x="33" y="77"/>
                    </a:lnTo>
                    <a:lnTo>
                      <a:pt x="15" y="77"/>
                    </a:lnTo>
                    <a:lnTo>
                      <a:pt x="16" y="68"/>
                    </a:lnTo>
                    <a:lnTo>
                      <a:pt x="35" y="68"/>
                    </a:lnTo>
                    <a:lnTo>
                      <a:pt x="41" y="52"/>
                    </a:lnTo>
                    <a:lnTo>
                      <a:pt x="46" y="37"/>
                    </a:lnTo>
                    <a:lnTo>
                      <a:pt x="50" y="30"/>
                    </a:lnTo>
                    <a:lnTo>
                      <a:pt x="55" y="24"/>
                    </a:lnTo>
                    <a:lnTo>
                      <a:pt x="60" y="17"/>
                    </a:lnTo>
                    <a:lnTo>
                      <a:pt x="66" y="11"/>
                    </a:lnTo>
                    <a:lnTo>
                      <a:pt x="72" y="7"/>
                    </a:lnTo>
                    <a:lnTo>
                      <a:pt x="78" y="3"/>
                    </a:lnTo>
                    <a:lnTo>
                      <a:pt x="83" y="0"/>
                    </a:lnTo>
                    <a:lnTo>
                      <a:pt x="90" y="0"/>
                    </a:lnTo>
                    <a:lnTo>
                      <a:pt x="92" y="0"/>
                    </a:lnTo>
                    <a:lnTo>
                      <a:pt x="96" y="2"/>
                    </a:lnTo>
                    <a:lnTo>
                      <a:pt x="98" y="3"/>
                    </a:lnTo>
                    <a:lnTo>
                      <a:pt x="99" y="7"/>
                    </a:lnTo>
                    <a:lnTo>
                      <a:pt x="96" y="13"/>
                    </a:lnTo>
                    <a:lnTo>
                      <a:pt x="95" y="16"/>
                    </a:lnTo>
                    <a:lnTo>
                      <a:pt x="92" y="17"/>
                    </a:lnTo>
                    <a:lnTo>
                      <a:pt x="90" y="16"/>
                    </a:lnTo>
                    <a:lnTo>
                      <a:pt x="86" y="15"/>
                    </a:lnTo>
                    <a:lnTo>
                      <a:pt x="83" y="13"/>
                    </a:lnTo>
                    <a:lnTo>
                      <a:pt x="79" y="13"/>
                    </a:lnTo>
                    <a:lnTo>
                      <a:pt x="74" y="13"/>
                    </a:lnTo>
                    <a:lnTo>
                      <a:pt x="70" y="15"/>
                    </a:lnTo>
                    <a:lnTo>
                      <a:pt x="68" y="18"/>
                    </a:lnTo>
                    <a:lnTo>
                      <a:pt x="65" y="21"/>
                    </a:lnTo>
                    <a:lnTo>
                      <a:pt x="61" y="30"/>
                    </a:lnTo>
                    <a:lnTo>
                      <a:pt x="60" y="39"/>
                    </a:lnTo>
                    <a:lnTo>
                      <a:pt x="52" y="68"/>
                    </a:lnTo>
                    <a:lnTo>
                      <a:pt x="76"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7" name="Freeform 170"/>
              <p:cNvSpPr>
                <a:spLocks/>
              </p:cNvSpPr>
              <p:nvPr userDrawn="1"/>
            </p:nvSpPr>
            <p:spPr bwMode="auto">
              <a:xfrm>
                <a:off x="912" y="183"/>
                <a:ext cx="45" cy="51"/>
              </a:xfrm>
              <a:custGeom>
                <a:avLst/>
                <a:gdLst>
                  <a:gd name="T0" fmla="*/ 0 w 137"/>
                  <a:gd name="T1" fmla="*/ 0 h 154"/>
                  <a:gd name="T2" fmla="*/ 0 w 137"/>
                  <a:gd name="T3" fmla="*/ 0 h 154"/>
                  <a:gd name="T4" fmla="*/ 0 w 137"/>
                  <a:gd name="T5" fmla="*/ 0 h 154"/>
                  <a:gd name="T6" fmla="*/ 0 w 137"/>
                  <a:gd name="T7" fmla="*/ 0 h 154"/>
                  <a:gd name="T8" fmla="*/ 0 w 137"/>
                  <a:gd name="T9" fmla="*/ 0 h 154"/>
                  <a:gd name="T10" fmla="*/ 0 w 137"/>
                  <a:gd name="T11" fmla="*/ 0 h 154"/>
                  <a:gd name="T12" fmla="*/ 0 w 137"/>
                  <a:gd name="T13" fmla="*/ 0 h 154"/>
                  <a:gd name="T14" fmla="*/ 0 w 137"/>
                  <a:gd name="T15" fmla="*/ 0 h 154"/>
                  <a:gd name="T16" fmla="*/ 0 w 137"/>
                  <a:gd name="T17" fmla="*/ 0 h 154"/>
                  <a:gd name="T18" fmla="*/ 0 w 137"/>
                  <a:gd name="T19" fmla="*/ 0 h 154"/>
                  <a:gd name="T20" fmla="*/ 0 w 137"/>
                  <a:gd name="T21" fmla="*/ 0 h 154"/>
                  <a:gd name="T22" fmla="*/ 0 w 137"/>
                  <a:gd name="T23" fmla="*/ 0 h 154"/>
                  <a:gd name="T24" fmla="*/ 0 w 137"/>
                  <a:gd name="T25" fmla="*/ 0 h 154"/>
                  <a:gd name="T26" fmla="*/ 0 w 137"/>
                  <a:gd name="T27" fmla="*/ 0 h 154"/>
                  <a:gd name="T28" fmla="*/ 0 w 137"/>
                  <a:gd name="T29" fmla="*/ 0 h 154"/>
                  <a:gd name="T30" fmla="*/ 0 w 137"/>
                  <a:gd name="T31" fmla="*/ 0 h 154"/>
                  <a:gd name="T32" fmla="*/ 0 w 137"/>
                  <a:gd name="T33" fmla="*/ 0 h 154"/>
                  <a:gd name="T34" fmla="*/ 0 w 137"/>
                  <a:gd name="T35" fmla="*/ 0 h 154"/>
                  <a:gd name="T36" fmla="*/ 0 w 137"/>
                  <a:gd name="T37" fmla="*/ 0 h 154"/>
                  <a:gd name="T38" fmla="*/ 0 w 137"/>
                  <a:gd name="T39" fmla="*/ 0 h 154"/>
                  <a:gd name="T40" fmla="*/ 0 w 137"/>
                  <a:gd name="T41" fmla="*/ 0 h 154"/>
                  <a:gd name="T42" fmla="*/ 0 w 137"/>
                  <a:gd name="T43" fmla="*/ 0 h 154"/>
                  <a:gd name="T44" fmla="*/ 0 w 137"/>
                  <a:gd name="T45" fmla="*/ 0 h 154"/>
                  <a:gd name="T46" fmla="*/ 0 w 137"/>
                  <a:gd name="T47" fmla="*/ 0 h 154"/>
                  <a:gd name="T48" fmla="*/ 0 w 137"/>
                  <a:gd name="T49" fmla="*/ 0 h 154"/>
                  <a:gd name="T50" fmla="*/ 0 w 137"/>
                  <a:gd name="T51" fmla="*/ 0 h 154"/>
                  <a:gd name="T52" fmla="*/ 0 w 137"/>
                  <a:gd name="T53" fmla="*/ 0 h 154"/>
                  <a:gd name="T54" fmla="*/ 0 w 137"/>
                  <a:gd name="T55" fmla="*/ 0 h 154"/>
                  <a:gd name="T56" fmla="*/ 0 w 137"/>
                  <a:gd name="T57" fmla="*/ 0 h 154"/>
                  <a:gd name="T58" fmla="*/ 0 w 137"/>
                  <a:gd name="T59" fmla="*/ 0 h 154"/>
                  <a:gd name="T60" fmla="*/ 0 w 137"/>
                  <a:gd name="T61" fmla="*/ 0 h 154"/>
                  <a:gd name="T62" fmla="*/ 0 w 137"/>
                  <a:gd name="T63" fmla="*/ 0 h 154"/>
                  <a:gd name="T64" fmla="*/ 0 w 137"/>
                  <a:gd name="T65" fmla="*/ 0 h 154"/>
                  <a:gd name="T66" fmla="*/ 0 w 137"/>
                  <a:gd name="T67" fmla="*/ 0 h 154"/>
                  <a:gd name="T68" fmla="*/ 0 w 137"/>
                  <a:gd name="T69" fmla="*/ 0 h 154"/>
                  <a:gd name="T70" fmla="*/ 0 w 137"/>
                  <a:gd name="T71" fmla="*/ 0 h 154"/>
                  <a:gd name="T72" fmla="*/ 0 w 137"/>
                  <a:gd name="T73" fmla="*/ 0 h 154"/>
                  <a:gd name="T74" fmla="*/ 0 w 137"/>
                  <a:gd name="T75" fmla="*/ 0 h 154"/>
                  <a:gd name="T76" fmla="*/ 0 w 137"/>
                  <a:gd name="T77" fmla="*/ 0 h 154"/>
                  <a:gd name="T78" fmla="*/ 0 w 137"/>
                  <a:gd name="T79" fmla="*/ 0 h 154"/>
                  <a:gd name="T80" fmla="*/ 0 w 137"/>
                  <a:gd name="T81" fmla="*/ 0 h 154"/>
                  <a:gd name="T82" fmla="*/ 0 w 137"/>
                  <a:gd name="T83" fmla="*/ 0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7" h="154">
                    <a:moveTo>
                      <a:pt x="129" y="46"/>
                    </a:moveTo>
                    <a:lnTo>
                      <a:pt x="129" y="46"/>
                    </a:lnTo>
                    <a:lnTo>
                      <a:pt x="127" y="39"/>
                    </a:lnTo>
                    <a:lnTo>
                      <a:pt x="124" y="32"/>
                    </a:lnTo>
                    <a:lnTo>
                      <a:pt x="120" y="26"/>
                    </a:lnTo>
                    <a:lnTo>
                      <a:pt x="115" y="20"/>
                    </a:lnTo>
                    <a:lnTo>
                      <a:pt x="110" y="15"/>
                    </a:lnTo>
                    <a:lnTo>
                      <a:pt x="102" y="13"/>
                    </a:lnTo>
                    <a:lnTo>
                      <a:pt x="93" y="10"/>
                    </a:lnTo>
                    <a:lnTo>
                      <a:pt x="83" y="9"/>
                    </a:lnTo>
                    <a:lnTo>
                      <a:pt x="70" y="10"/>
                    </a:lnTo>
                    <a:lnTo>
                      <a:pt x="59" y="14"/>
                    </a:lnTo>
                    <a:lnTo>
                      <a:pt x="50" y="19"/>
                    </a:lnTo>
                    <a:lnTo>
                      <a:pt x="42" y="27"/>
                    </a:lnTo>
                    <a:lnTo>
                      <a:pt x="37" y="37"/>
                    </a:lnTo>
                    <a:lnTo>
                      <a:pt x="32" y="48"/>
                    </a:lnTo>
                    <a:lnTo>
                      <a:pt x="29" y="61"/>
                    </a:lnTo>
                    <a:lnTo>
                      <a:pt x="29" y="74"/>
                    </a:lnTo>
                    <a:lnTo>
                      <a:pt x="29" y="87"/>
                    </a:lnTo>
                    <a:lnTo>
                      <a:pt x="32" y="99"/>
                    </a:lnTo>
                    <a:lnTo>
                      <a:pt x="37" y="111"/>
                    </a:lnTo>
                    <a:lnTo>
                      <a:pt x="44" y="123"/>
                    </a:lnTo>
                    <a:lnTo>
                      <a:pt x="51" y="132"/>
                    </a:lnTo>
                    <a:lnTo>
                      <a:pt x="62" y="138"/>
                    </a:lnTo>
                    <a:lnTo>
                      <a:pt x="67" y="141"/>
                    </a:lnTo>
                    <a:lnTo>
                      <a:pt x="74" y="144"/>
                    </a:lnTo>
                    <a:lnTo>
                      <a:pt x="80" y="145"/>
                    </a:lnTo>
                    <a:lnTo>
                      <a:pt x="88" y="145"/>
                    </a:lnTo>
                    <a:lnTo>
                      <a:pt x="96" y="145"/>
                    </a:lnTo>
                    <a:lnTo>
                      <a:pt x="103" y="142"/>
                    </a:lnTo>
                    <a:lnTo>
                      <a:pt x="110" y="140"/>
                    </a:lnTo>
                    <a:lnTo>
                      <a:pt x="115" y="136"/>
                    </a:lnTo>
                    <a:lnTo>
                      <a:pt x="120" y="131"/>
                    </a:lnTo>
                    <a:lnTo>
                      <a:pt x="124" y="124"/>
                    </a:lnTo>
                    <a:lnTo>
                      <a:pt x="128" y="118"/>
                    </a:lnTo>
                    <a:lnTo>
                      <a:pt x="131" y="110"/>
                    </a:lnTo>
                    <a:lnTo>
                      <a:pt x="137" y="110"/>
                    </a:lnTo>
                    <a:lnTo>
                      <a:pt x="133" y="128"/>
                    </a:lnTo>
                    <a:lnTo>
                      <a:pt x="131" y="145"/>
                    </a:lnTo>
                    <a:lnTo>
                      <a:pt x="121" y="149"/>
                    </a:lnTo>
                    <a:lnTo>
                      <a:pt x="110" y="151"/>
                    </a:lnTo>
                    <a:lnTo>
                      <a:pt x="97" y="154"/>
                    </a:lnTo>
                    <a:lnTo>
                      <a:pt x="83" y="154"/>
                    </a:lnTo>
                    <a:lnTo>
                      <a:pt x="66" y="153"/>
                    </a:lnTo>
                    <a:lnTo>
                      <a:pt x="49" y="150"/>
                    </a:lnTo>
                    <a:lnTo>
                      <a:pt x="35" y="144"/>
                    </a:lnTo>
                    <a:lnTo>
                      <a:pt x="29" y="140"/>
                    </a:lnTo>
                    <a:lnTo>
                      <a:pt x="23" y="134"/>
                    </a:lnTo>
                    <a:lnTo>
                      <a:pt x="18" y="129"/>
                    </a:lnTo>
                    <a:lnTo>
                      <a:pt x="13" y="124"/>
                    </a:lnTo>
                    <a:lnTo>
                      <a:pt x="9" y="116"/>
                    </a:lnTo>
                    <a:lnTo>
                      <a:pt x="6" y="110"/>
                    </a:lnTo>
                    <a:lnTo>
                      <a:pt x="4" y="102"/>
                    </a:lnTo>
                    <a:lnTo>
                      <a:pt x="1" y="93"/>
                    </a:lnTo>
                    <a:lnTo>
                      <a:pt x="0" y="85"/>
                    </a:lnTo>
                    <a:lnTo>
                      <a:pt x="0" y="75"/>
                    </a:lnTo>
                    <a:lnTo>
                      <a:pt x="0" y="66"/>
                    </a:lnTo>
                    <a:lnTo>
                      <a:pt x="1" y="58"/>
                    </a:lnTo>
                    <a:lnTo>
                      <a:pt x="4" y="50"/>
                    </a:lnTo>
                    <a:lnTo>
                      <a:pt x="6" y="44"/>
                    </a:lnTo>
                    <a:lnTo>
                      <a:pt x="10" y="36"/>
                    </a:lnTo>
                    <a:lnTo>
                      <a:pt x="14" y="31"/>
                    </a:lnTo>
                    <a:lnTo>
                      <a:pt x="19" y="24"/>
                    </a:lnTo>
                    <a:lnTo>
                      <a:pt x="24" y="19"/>
                    </a:lnTo>
                    <a:lnTo>
                      <a:pt x="36" y="11"/>
                    </a:lnTo>
                    <a:lnTo>
                      <a:pt x="50" y="5"/>
                    </a:lnTo>
                    <a:lnTo>
                      <a:pt x="66" y="1"/>
                    </a:lnTo>
                    <a:lnTo>
                      <a:pt x="81" y="0"/>
                    </a:lnTo>
                    <a:lnTo>
                      <a:pt x="97" y="1"/>
                    </a:lnTo>
                    <a:lnTo>
                      <a:pt x="110" y="4"/>
                    </a:lnTo>
                    <a:lnTo>
                      <a:pt x="121" y="7"/>
                    </a:lnTo>
                    <a:lnTo>
                      <a:pt x="134" y="10"/>
                    </a:lnTo>
                    <a:lnTo>
                      <a:pt x="134" y="28"/>
                    </a:lnTo>
                    <a:lnTo>
                      <a:pt x="136" y="46"/>
                    </a:lnTo>
                    <a:lnTo>
                      <a:pt x="129"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8" name="Freeform 171"/>
              <p:cNvSpPr>
                <a:spLocks noEditPoints="1"/>
              </p:cNvSpPr>
              <p:nvPr userDrawn="1"/>
            </p:nvSpPr>
            <p:spPr bwMode="auto">
              <a:xfrm>
                <a:off x="960" y="182"/>
                <a:ext cx="50" cy="51"/>
              </a:xfrm>
              <a:custGeom>
                <a:avLst/>
                <a:gdLst>
                  <a:gd name="T0" fmla="*/ 0 w 149"/>
                  <a:gd name="T1" fmla="*/ 0 h 154"/>
                  <a:gd name="T2" fmla="*/ 0 w 149"/>
                  <a:gd name="T3" fmla="*/ 0 h 154"/>
                  <a:gd name="T4" fmla="*/ 0 w 149"/>
                  <a:gd name="T5" fmla="*/ 0 h 154"/>
                  <a:gd name="T6" fmla="*/ 0 w 149"/>
                  <a:gd name="T7" fmla="*/ 0 h 154"/>
                  <a:gd name="T8" fmla="*/ 0 w 149"/>
                  <a:gd name="T9" fmla="*/ 0 h 154"/>
                  <a:gd name="T10" fmla="*/ 0 w 149"/>
                  <a:gd name="T11" fmla="*/ 0 h 154"/>
                  <a:gd name="T12" fmla="*/ 0 w 149"/>
                  <a:gd name="T13" fmla="*/ 0 h 154"/>
                  <a:gd name="T14" fmla="*/ 0 w 149"/>
                  <a:gd name="T15" fmla="*/ 0 h 154"/>
                  <a:gd name="T16" fmla="*/ 0 w 149"/>
                  <a:gd name="T17" fmla="*/ 0 h 154"/>
                  <a:gd name="T18" fmla="*/ 0 w 149"/>
                  <a:gd name="T19" fmla="*/ 0 h 154"/>
                  <a:gd name="T20" fmla="*/ 0 w 149"/>
                  <a:gd name="T21" fmla="*/ 0 h 154"/>
                  <a:gd name="T22" fmla="*/ 0 w 149"/>
                  <a:gd name="T23" fmla="*/ 0 h 154"/>
                  <a:gd name="T24" fmla="*/ 0 w 149"/>
                  <a:gd name="T25" fmla="*/ 0 h 154"/>
                  <a:gd name="T26" fmla="*/ 0 w 149"/>
                  <a:gd name="T27" fmla="*/ 0 h 154"/>
                  <a:gd name="T28" fmla="*/ 0 w 149"/>
                  <a:gd name="T29" fmla="*/ 0 h 154"/>
                  <a:gd name="T30" fmla="*/ 0 w 149"/>
                  <a:gd name="T31" fmla="*/ 0 h 154"/>
                  <a:gd name="T32" fmla="*/ 0 w 149"/>
                  <a:gd name="T33" fmla="*/ 0 h 154"/>
                  <a:gd name="T34" fmla="*/ 0 w 149"/>
                  <a:gd name="T35" fmla="*/ 0 h 154"/>
                  <a:gd name="T36" fmla="*/ 0 w 149"/>
                  <a:gd name="T37" fmla="*/ 0 h 154"/>
                  <a:gd name="T38" fmla="*/ 0 w 149"/>
                  <a:gd name="T39" fmla="*/ 0 h 154"/>
                  <a:gd name="T40" fmla="*/ 0 w 149"/>
                  <a:gd name="T41" fmla="*/ 0 h 154"/>
                  <a:gd name="T42" fmla="*/ 0 w 149"/>
                  <a:gd name="T43" fmla="*/ 0 h 154"/>
                  <a:gd name="T44" fmla="*/ 0 w 149"/>
                  <a:gd name="T45" fmla="*/ 0 h 154"/>
                  <a:gd name="T46" fmla="*/ 0 w 149"/>
                  <a:gd name="T47" fmla="*/ 0 h 154"/>
                  <a:gd name="T48" fmla="*/ 0 w 149"/>
                  <a:gd name="T49" fmla="*/ 0 h 154"/>
                  <a:gd name="T50" fmla="*/ 0 w 149"/>
                  <a:gd name="T51" fmla="*/ 0 h 154"/>
                  <a:gd name="T52" fmla="*/ 0 w 149"/>
                  <a:gd name="T53" fmla="*/ 0 h 154"/>
                  <a:gd name="T54" fmla="*/ 0 w 149"/>
                  <a:gd name="T55" fmla="*/ 0 h 154"/>
                  <a:gd name="T56" fmla="*/ 0 w 149"/>
                  <a:gd name="T57" fmla="*/ 0 h 154"/>
                  <a:gd name="T58" fmla="*/ 0 w 149"/>
                  <a:gd name="T59" fmla="*/ 0 h 154"/>
                  <a:gd name="T60" fmla="*/ 0 w 149"/>
                  <a:gd name="T61" fmla="*/ 0 h 154"/>
                  <a:gd name="T62" fmla="*/ 0 w 149"/>
                  <a:gd name="T63" fmla="*/ 0 h 154"/>
                  <a:gd name="T64" fmla="*/ 0 w 149"/>
                  <a:gd name="T65" fmla="*/ 0 h 154"/>
                  <a:gd name="T66" fmla="*/ 0 w 149"/>
                  <a:gd name="T67" fmla="*/ 0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9" h="154">
                    <a:moveTo>
                      <a:pt x="35" y="123"/>
                    </a:moveTo>
                    <a:lnTo>
                      <a:pt x="35" y="123"/>
                    </a:lnTo>
                    <a:lnTo>
                      <a:pt x="33" y="134"/>
                    </a:lnTo>
                    <a:lnTo>
                      <a:pt x="31" y="140"/>
                    </a:lnTo>
                    <a:lnTo>
                      <a:pt x="31" y="143"/>
                    </a:lnTo>
                    <a:lnTo>
                      <a:pt x="33" y="144"/>
                    </a:lnTo>
                    <a:lnTo>
                      <a:pt x="36" y="147"/>
                    </a:lnTo>
                    <a:lnTo>
                      <a:pt x="42" y="148"/>
                    </a:lnTo>
                    <a:lnTo>
                      <a:pt x="47" y="148"/>
                    </a:lnTo>
                    <a:lnTo>
                      <a:pt x="49" y="148"/>
                    </a:lnTo>
                    <a:lnTo>
                      <a:pt x="49" y="154"/>
                    </a:lnTo>
                    <a:lnTo>
                      <a:pt x="23" y="153"/>
                    </a:lnTo>
                    <a:lnTo>
                      <a:pt x="0" y="154"/>
                    </a:lnTo>
                    <a:lnTo>
                      <a:pt x="0" y="148"/>
                    </a:lnTo>
                    <a:lnTo>
                      <a:pt x="1" y="148"/>
                    </a:lnTo>
                    <a:lnTo>
                      <a:pt x="8" y="147"/>
                    </a:lnTo>
                    <a:lnTo>
                      <a:pt x="13" y="144"/>
                    </a:lnTo>
                    <a:lnTo>
                      <a:pt x="17" y="140"/>
                    </a:lnTo>
                    <a:lnTo>
                      <a:pt x="21" y="134"/>
                    </a:lnTo>
                    <a:lnTo>
                      <a:pt x="55" y="36"/>
                    </a:lnTo>
                    <a:lnTo>
                      <a:pt x="58" y="23"/>
                    </a:lnTo>
                    <a:lnTo>
                      <a:pt x="62" y="10"/>
                    </a:lnTo>
                    <a:lnTo>
                      <a:pt x="73" y="5"/>
                    </a:lnTo>
                    <a:lnTo>
                      <a:pt x="82" y="1"/>
                    </a:lnTo>
                    <a:lnTo>
                      <a:pt x="83" y="0"/>
                    </a:lnTo>
                    <a:lnTo>
                      <a:pt x="84" y="1"/>
                    </a:lnTo>
                    <a:lnTo>
                      <a:pt x="87" y="7"/>
                    </a:lnTo>
                    <a:lnTo>
                      <a:pt x="126" y="118"/>
                    </a:lnTo>
                    <a:lnTo>
                      <a:pt x="134" y="139"/>
                    </a:lnTo>
                    <a:lnTo>
                      <a:pt x="136" y="143"/>
                    </a:lnTo>
                    <a:lnTo>
                      <a:pt x="139" y="145"/>
                    </a:lnTo>
                    <a:lnTo>
                      <a:pt x="143" y="148"/>
                    </a:lnTo>
                    <a:lnTo>
                      <a:pt x="148" y="148"/>
                    </a:lnTo>
                    <a:lnTo>
                      <a:pt x="149" y="148"/>
                    </a:lnTo>
                    <a:lnTo>
                      <a:pt x="149" y="154"/>
                    </a:lnTo>
                    <a:lnTo>
                      <a:pt x="119" y="153"/>
                    </a:lnTo>
                    <a:lnTo>
                      <a:pt x="87" y="154"/>
                    </a:lnTo>
                    <a:lnTo>
                      <a:pt x="87" y="148"/>
                    </a:lnTo>
                    <a:lnTo>
                      <a:pt x="90" y="148"/>
                    </a:lnTo>
                    <a:lnTo>
                      <a:pt x="93" y="148"/>
                    </a:lnTo>
                    <a:lnTo>
                      <a:pt x="99" y="147"/>
                    </a:lnTo>
                    <a:lnTo>
                      <a:pt x="101" y="145"/>
                    </a:lnTo>
                    <a:lnTo>
                      <a:pt x="103" y="144"/>
                    </a:lnTo>
                    <a:lnTo>
                      <a:pt x="103" y="141"/>
                    </a:lnTo>
                    <a:lnTo>
                      <a:pt x="101" y="135"/>
                    </a:lnTo>
                    <a:lnTo>
                      <a:pt x="99" y="126"/>
                    </a:lnTo>
                    <a:lnTo>
                      <a:pt x="91" y="101"/>
                    </a:lnTo>
                    <a:lnTo>
                      <a:pt x="43" y="101"/>
                    </a:lnTo>
                    <a:lnTo>
                      <a:pt x="35" y="123"/>
                    </a:lnTo>
                    <a:close/>
                    <a:moveTo>
                      <a:pt x="66" y="30"/>
                    </a:moveTo>
                    <a:lnTo>
                      <a:pt x="66" y="30"/>
                    </a:lnTo>
                    <a:lnTo>
                      <a:pt x="47" y="90"/>
                    </a:lnTo>
                    <a:lnTo>
                      <a:pt x="86" y="90"/>
                    </a:lnTo>
                    <a:lnTo>
                      <a:pt x="66"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9" name="Freeform 172"/>
              <p:cNvSpPr>
                <a:spLocks/>
              </p:cNvSpPr>
              <p:nvPr userDrawn="1"/>
            </p:nvSpPr>
            <p:spPr bwMode="auto">
              <a:xfrm>
                <a:off x="1014" y="184"/>
                <a:ext cx="68" cy="50"/>
              </a:xfrm>
              <a:custGeom>
                <a:avLst/>
                <a:gdLst>
                  <a:gd name="T0" fmla="*/ 0 w 204"/>
                  <a:gd name="T1" fmla="*/ 0 h 150"/>
                  <a:gd name="T2" fmla="*/ 0 w 204"/>
                  <a:gd name="T3" fmla="*/ 0 h 150"/>
                  <a:gd name="T4" fmla="*/ 0 w 204"/>
                  <a:gd name="T5" fmla="*/ 0 h 150"/>
                  <a:gd name="T6" fmla="*/ 0 w 204"/>
                  <a:gd name="T7" fmla="*/ 0 h 150"/>
                  <a:gd name="T8" fmla="*/ 0 w 204"/>
                  <a:gd name="T9" fmla="*/ 0 h 150"/>
                  <a:gd name="T10" fmla="*/ 0 w 204"/>
                  <a:gd name="T11" fmla="*/ 0 h 150"/>
                  <a:gd name="T12" fmla="*/ 0 w 204"/>
                  <a:gd name="T13" fmla="*/ 0 h 150"/>
                  <a:gd name="T14" fmla="*/ 0 w 204"/>
                  <a:gd name="T15" fmla="*/ 0 h 150"/>
                  <a:gd name="T16" fmla="*/ 0 w 204"/>
                  <a:gd name="T17" fmla="*/ 0 h 150"/>
                  <a:gd name="T18" fmla="*/ 0 w 204"/>
                  <a:gd name="T19" fmla="*/ 0 h 150"/>
                  <a:gd name="T20" fmla="*/ 0 w 204"/>
                  <a:gd name="T21" fmla="*/ 0 h 150"/>
                  <a:gd name="T22" fmla="*/ 0 w 204"/>
                  <a:gd name="T23" fmla="*/ 0 h 150"/>
                  <a:gd name="T24" fmla="*/ 0 w 204"/>
                  <a:gd name="T25" fmla="*/ 0 h 150"/>
                  <a:gd name="T26" fmla="*/ 0 w 204"/>
                  <a:gd name="T27" fmla="*/ 0 h 150"/>
                  <a:gd name="T28" fmla="*/ 0 w 204"/>
                  <a:gd name="T29" fmla="*/ 0 h 150"/>
                  <a:gd name="T30" fmla="*/ 0 w 204"/>
                  <a:gd name="T31" fmla="*/ 0 h 150"/>
                  <a:gd name="T32" fmla="*/ 0 w 204"/>
                  <a:gd name="T33" fmla="*/ 0 h 150"/>
                  <a:gd name="T34" fmla="*/ 0 w 204"/>
                  <a:gd name="T35" fmla="*/ 0 h 150"/>
                  <a:gd name="T36" fmla="*/ 0 w 204"/>
                  <a:gd name="T37" fmla="*/ 0 h 150"/>
                  <a:gd name="T38" fmla="*/ 0 w 204"/>
                  <a:gd name="T39" fmla="*/ 0 h 150"/>
                  <a:gd name="T40" fmla="*/ 0 w 204"/>
                  <a:gd name="T41" fmla="*/ 0 h 150"/>
                  <a:gd name="T42" fmla="*/ 0 w 204"/>
                  <a:gd name="T43" fmla="*/ 0 h 150"/>
                  <a:gd name="T44" fmla="*/ 0 w 204"/>
                  <a:gd name="T45" fmla="*/ 0 h 150"/>
                  <a:gd name="T46" fmla="*/ 0 w 204"/>
                  <a:gd name="T47" fmla="*/ 0 h 150"/>
                  <a:gd name="T48" fmla="*/ 0 w 204"/>
                  <a:gd name="T49" fmla="*/ 0 h 150"/>
                  <a:gd name="T50" fmla="*/ 0 w 204"/>
                  <a:gd name="T51" fmla="*/ 0 h 150"/>
                  <a:gd name="T52" fmla="*/ 0 w 204"/>
                  <a:gd name="T53" fmla="*/ 0 h 150"/>
                  <a:gd name="T54" fmla="*/ 0 w 204"/>
                  <a:gd name="T55" fmla="*/ 0 h 150"/>
                  <a:gd name="T56" fmla="*/ 0 w 204"/>
                  <a:gd name="T57" fmla="*/ 0 h 150"/>
                  <a:gd name="T58" fmla="*/ 0 w 204"/>
                  <a:gd name="T59" fmla="*/ 0 h 150"/>
                  <a:gd name="T60" fmla="*/ 0 w 204"/>
                  <a:gd name="T61" fmla="*/ 0 h 150"/>
                  <a:gd name="T62" fmla="*/ 0 w 204"/>
                  <a:gd name="T63" fmla="*/ 0 h 150"/>
                  <a:gd name="T64" fmla="*/ 0 w 204"/>
                  <a:gd name="T65" fmla="*/ 0 h 150"/>
                  <a:gd name="T66" fmla="*/ 0 w 204"/>
                  <a:gd name="T67" fmla="*/ 0 h 150"/>
                  <a:gd name="T68" fmla="*/ 0 w 204"/>
                  <a:gd name="T69" fmla="*/ 0 h 150"/>
                  <a:gd name="T70" fmla="*/ 0 w 204"/>
                  <a:gd name="T71" fmla="*/ 0 h 150"/>
                  <a:gd name="T72" fmla="*/ 0 w 204"/>
                  <a:gd name="T73" fmla="*/ 0 h 150"/>
                  <a:gd name="T74" fmla="*/ 0 w 204"/>
                  <a:gd name="T75" fmla="*/ 0 h 150"/>
                  <a:gd name="T76" fmla="*/ 0 w 204"/>
                  <a:gd name="T77" fmla="*/ 0 h 150"/>
                  <a:gd name="T78" fmla="*/ 0 w 204"/>
                  <a:gd name="T79" fmla="*/ 0 h 150"/>
                  <a:gd name="T80" fmla="*/ 0 w 204"/>
                  <a:gd name="T81" fmla="*/ 0 h 150"/>
                  <a:gd name="T82" fmla="*/ 0 w 204"/>
                  <a:gd name="T83" fmla="*/ 0 h 150"/>
                  <a:gd name="T84" fmla="*/ 0 w 204"/>
                  <a:gd name="T85" fmla="*/ 0 h 1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4" h="150">
                    <a:moveTo>
                      <a:pt x="103" y="110"/>
                    </a:moveTo>
                    <a:lnTo>
                      <a:pt x="154" y="0"/>
                    </a:lnTo>
                    <a:lnTo>
                      <a:pt x="176" y="0"/>
                    </a:lnTo>
                    <a:lnTo>
                      <a:pt x="198" y="0"/>
                    </a:lnTo>
                    <a:lnTo>
                      <a:pt x="198" y="5"/>
                    </a:lnTo>
                    <a:lnTo>
                      <a:pt x="197" y="5"/>
                    </a:lnTo>
                    <a:lnTo>
                      <a:pt x="190" y="6"/>
                    </a:lnTo>
                    <a:lnTo>
                      <a:pt x="185" y="6"/>
                    </a:lnTo>
                    <a:lnTo>
                      <a:pt x="181" y="7"/>
                    </a:lnTo>
                    <a:lnTo>
                      <a:pt x="178" y="10"/>
                    </a:lnTo>
                    <a:lnTo>
                      <a:pt x="177" y="13"/>
                    </a:lnTo>
                    <a:lnTo>
                      <a:pt x="177" y="15"/>
                    </a:lnTo>
                    <a:lnTo>
                      <a:pt x="177" y="24"/>
                    </a:lnTo>
                    <a:lnTo>
                      <a:pt x="177" y="32"/>
                    </a:lnTo>
                    <a:lnTo>
                      <a:pt x="186" y="129"/>
                    </a:lnTo>
                    <a:lnTo>
                      <a:pt x="188" y="136"/>
                    </a:lnTo>
                    <a:lnTo>
                      <a:pt x="189" y="137"/>
                    </a:lnTo>
                    <a:lnTo>
                      <a:pt x="190" y="138"/>
                    </a:lnTo>
                    <a:lnTo>
                      <a:pt x="197" y="141"/>
                    </a:lnTo>
                    <a:lnTo>
                      <a:pt x="204" y="141"/>
                    </a:lnTo>
                    <a:lnTo>
                      <a:pt x="204" y="147"/>
                    </a:lnTo>
                    <a:lnTo>
                      <a:pt x="175" y="146"/>
                    </a:lnTo>
                    <a:lnTo>
                      <a:pt x="140" y="147"/>
                    </a:lnTo>
                    <a:lnTo>
                      <a:pt x="140" y="141"/>
                    </a:lnTo>
                    <a:lnTo>
                      <a:pt x="146" y="141"/>
                    </a:lnTo>
                    <a:lnTo>
                      <a:pt x="153" y="140"/>
                    </a:lnTo>
                    <a:lnTo>
                      <a:pt x="154" y="138"/>
                    </a:lnTo>
                    <a:lnTo>
                      <a:pt x="156" y="136"/>
                    </a:lnTo>
                    <a:lnTo>
                      <a:pt x="156" y="134"/>
                    </a:lnTo>
                    <a:lnTo>
                      <a:pt x="158" y="130"/>
                    </a:lnTo>
                    <a:lnTo>
                      <a:pt x="158" y="120"/>
                    </a:lnTo>
                    <a:lnTo>
                      <a:pt x="151" y="31"/>
                    </a:lnTo>
                    <a:lnTo>
                      <a:pt x="97" y="150"/>
                    </a:lnTo>
                    <a:lnTo>
                      <a:pt x="92" y="150"/>
                    </a:lnTo>
                    <a:lnTo>
                      <a:pt x="40" y="33"/>
                    </a:lnTo>
                    <a:lnTo>
                      <a:pt x="32" y="127"/>
                    </a:lnTo>
                    <a:lnTo>
                      <a:pt x="33" y="134"/>
                    </a:lnTo>
                    <a:lnTo>
                      <a:pt x="35" y="137"/>
                    </a:lnTo>
                    <a:lnTo>
                      <a:pt x="37" y="138"/>
                    </a:lnTo>
                    <a:lnTo>
                      <a:pt x="42" y="141"/>
                    </a:lnTo>
                    <a:lnTo>
                      <a:pt x="50" y="141"/>
                    </a:lnTo>
                    <a:lnTo>
                      <a:pt x="53" y="141"/>
                    </a:lnTo>
                    <a:lnTo>
                      <a:pt x="53" y="147"/>
                    </a:lnTo>
                    <a:lnTo>
                      <a:pt x="24" y="146"/>
                    </a:lnTo>
                    <a:lnTo>
                      <a:pt x="0" y="147"/>
                    </a:lnTo>
                    <a:lnTo>
                      <a:pt x="0" y="141"/>
                    </a:lnTo>
                    <a:lnTo>
                      <a:pt x="2" y="141"/>
                    </a:lnTo>
                    <a:lnTo>
                      <a:pt x="7" y="141"/>
                    </a:lnTo>
                    <a:lnTo>
                      <a:pt x="13" y="140"/>
                    </a:lnTo>
                    <a:lnTo>
                      <a:pt x="15" y="137"/>
                    </a:lnTo>
                    <a:lnTo>
                      <a:pt x="18" y="134"/>
                    </a:lnTo>
                    <a:lnTo>
                      <a:pt x="20" y="128"/>
                    </a:lnTo>
                    <a:lnTo>
                      <a:pt x="22" y="117"/>
                    </a:lnTo>
                    <a:lnTo>
                      <a:pt x="28" y="59"/>
                    </a:lnTo>
                    <a:lnTo>
                      <a:pt x="29" y="37"/>
                    </a:lnTo>
                    <a:lnTo>
                      <a:pt x="31" y="22"/>
                    </a:lnTo>
                    <a:lnTo>
                      <a:pt x="29" y="18"/>
                    </a:lnTo>
                    <a:lnTo>
                      <a:pt x="29" y="14"/>
                    </a:lnTo>
                    <a:lnTo>
                      <a:pt x="27" y="11"/>
                    </a:lnTo>
                    <a:lnTo>
                      <a:pt x="24" y="9"/>
                    </a:lnTo>
                    <a:lnTo>
                      <a:pt x="19" y="6"/>
                    </a:lnTo>
                    <a:lnTo>
                      <a:pt x="13" y="5"/>
                    </a:lnTo>
                    <a:lnTo>
                      <a:pt x="9" y="5"/>
                    </a:lnTo>
                    <a:lnTo>
                      <a:pt x="9" y="0"/>
                    </a:lnTo>
                    <a:lnTo>
                      <a:pt x="35" y="0"/>
                    </a:lnTo>
                    <a:lnTo>
                      <a:pt x="54" y="0"/>
                    </a:lnTo>
                    <a:lnTo>
                      <a:pt x="103" y="1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0" name="Freeform 173"/>
              <p:cNvSpPr>
                <a:spLocks noEditPoints="1"/>
              </p:cNvSpPr>
              <p:nvPr userDrawn="1"/>
            </p:nvSpPr>
            <p:spPr bwMode="auto">
              <a:xfrm>
                <a:off x="1090" y="183"/>
                <a:ext cx="42" cy="50"/>
              </a:xfrm>
              <a:custGeom>
                <a:avLst/>
                <a:gdLst>
                  <a:gd name="T0" fmla="*/ 0 w 126"/>
                  <a:gd name="T1" fmla="*/ 0 h 149"/>
                  <a:gd name="T2" fmla="*/ 0 w 126"/>
                  <a:gd name="T3" fmla="*/ 0 h 149"/>
                  <a:gd name="T4" fmla="*/ 0 w 126"/>
                  <a:gd name="T5" fmla="*/ 0 h 149"/>
                  <a:gd name="T6" fmla="*/ 0 w 126"/>
                  <a:gd name="T7" fmla="*/ 0 h 149"/>
                  <a:gd name="T8" fmla="*/ 0 w 126"/>
                  <a:gd name="T9" fmla="*/ 0 h 149"/>
                  <a:gd name="T10" fmla="*/ 0 w 126"/>
                  <a:gd name="T11" fmla="*/ 0 h 149"/>
                  <a:gd name="T12" fmla="*/ 0 w 126"/>
                  <a:gd name="T13" fmla="*/ 0 h 149"/>
                  <a:gd name="T14" fmla="*/ 0 w 126"/>
                  <a:gd name="T15" fmla="*/ 0 h 149"/>
                  <a:gd name="T16" fmla="*/ 0 w 126"/>
                  <a:gd name="T17" fmla="*/ 0 h 149"/>
                  <a:gd name="T18" fmla="*/ 0 w 126"/>
                  <a:gd name="T19" fmla="*/ 0 h 149"/>
                  <a:gd name="T20" fmla="*/ 0 w 126"/>
                  <a:gd name="T21" fmla="*/ 0 h 149"/>
                  <a:gd name="T22" fmla="*/ 0 w 126"/>
                  <a:gd name="T23" fmla="*/ 0 h 149"/>
                  <a:gd name="T24" fmla="*/ 0 w 126"/>
                  <a:gd name="T25" fmla="*/ 0 h 149"/>
                  <a:gd name="T26" fmla="*/ 0 w 126"/>
                  <a:gd name="T27" fmla="*/ 0 h 149"/>
                  <a:gd name="T28" fmla="*/ 0 w 126"/>
                  <a:gd name="T29" fmla="*/ 0 h 149"/>
                  <a:gd name="T30" fmla="*/ 0 w 126"/>
                  <a:gd name="T31" fmla="*/ 0 h 149"/>
                  <a:gd name="T32" fmla="*/ 0 w 126"/>
                  <a:gd name="T33" fmla="*/ 0 h 149"/>
                  <a:gd name="T34" fmla="*/ 0 w 126"/>
                  <a:gd name="T35" fmla="*/ 0 h 149"/>
                  <a:gd name="T36" fmla="*/ 0 w 126"/>
                  <a:gd name="T37" fmla="*/ 0 h 149"/>
                  <a:gd name="T38" fmla="*/ 0 w 126"/>
                  <a:gd name="T39" fmla="*/ 0 h 149"/>
                  <a:gd name="T40" fmla="*/ 0 w 126"/>
                  <a:gd name="T41" fmla="*/ 0 h 149"/>
                  <a:gd name="T42" fmla="*/ 0 w 126"/>
                  <a:gd name="T43" fmla="*/ 0 h 149"/>
                  <a:gd name="T44" fmla="*/ 0 w 126"/>
                  <a:gd name="T45" fmla="*/ 0 h 149"/>
                  <a:gd name="T46" fmla="*/ 0 w 126"/>
                  <a:gd name="T47" fmla="*/ 0 h 149"/>
                  <a:gd name="T48" fmla="*/ 0 w 126"/>
                  <a:gd name="T49" fmla="*/ 0 h 149"/>
                  <a:gd name="T50" fmla="*/ 0 w 126"/>
                  <a:gd name="T51" fmla="*/ 0 h 149"/>
                  <a:gd name="T52" fmla="*/ 0 w 126"/>
                  <a:gd name="T53" fmla="*/ 0 h 149"/>
                  <a:gd name="T54" fmla="*/ 0 w 126"/>
                  <a:gd name="T55" fmla="*/ 0 h 149"/>
                  <a:gd name="T56" fmla="*/ 0 w 126"/>
                  <a:gd name="T57" fmla="*/ 0 h 149"/>
                  <a:gd name="T58" fmla="*/ 0 w 126"/>
                  <a:gd name="T59" fmla="*/ 0 h 149"/>
                  <a:gd name="T60" fmla="*/ 0 w 126"/>
                  <a:gd name="T61" fmla="*/ 0 h 149"/>
                  <a:gd name="T62" fmla="*/ 0 w 126"/>
                  <a:gd name="T63" fmla="*/ 0 h 149"/>
                  <a:gd name="T64" fmla="*/ 0 w 126"/>
                  <a:gd name="T65" fmla="*/ 0 h 149"/>
                  <a:gd name="T66" fmla="*/ 0 w 126"/>
                  <a:gd name="T67" fmla="*/ 0 h 149"/>
                  <a:gd name="T68" fmla="*/ 0 w 126"/>
                  <a:gd name="T69" fmla="*/ 0 h 149"/>
                  <a:gd name="T70" fmla="*/ 0 w 126"/>
                  <a:gd name="T71" fmla="*/ 0 h 149"/>
                  <a:gd name="T72" fmla="*/ 0 w 126"/>
                  <a:gd name="T73" fmla="*/ 0 h 149"/>
                  <a:gd name="T74" fmla="*/ 0 w 126"/>
                  <a:gd name="T75" fmla="*/ 0 h 149"/>
                  <a:gd name="T76" fmla="*/ 0 w 126"/>
                  <a:gd name="T77" fmla="*/ 0 h 149"/>
                  <a:gd name="T78" fmla="*/ 0 w 126"/>
                  <a:gd name="T79" fmla="*/ 0 h 149"/>
                  <a:gd name="T80" fmla="*/ 0 w 126"/>
                  <a:gd name="T81" fmla="*/ 0 h 149"/>
                  <a:gd name="T82" fmla="*/ 0 w 126"/>
                  <a:gd name="T83" fmla="*/ 0 h 149"/>
                  <a:gd name="T84" fmla="*/ 0 w 126"/>
                  <a:gd name="T85" fmla="*/ 0 h 149"/>
                  <a:gd name="T86" fmla="*/ 0 w 126"/>
                  <a:gd name="T87" fmla="*/ 0 h 149"/>
                  <a:gd name="T88" fmla="*/ 0 w 126"/>
                  <a:gd name="T89" fmla="*/ 0 h 149"/>
                  <a:gd name="T90" fmla="*/ 0 w 126"/>
                  <a:gd name="T91" fmla="*/ 0 h 149"/>
                  <a:gd name="T92" fmla="*/ 0 w 126"/>
                  <a:gd name="T93" fmla="*/ 0 h 149"/>
                  <a:gd name="T94" fmla="*/ 0 w 126"/>
                  <a:gd name="T95" fmla="*/ 0 h 149"/>
                  <a:gd name="T96" fmla="*/ 0 w 126"/>
                  <a:gd name="T97" fmla="*/ 0 h 149"/>
                  <a:gd name="T98" fmla="*/ 0 w 126"/>
                  <a:gd name="T99" fmla="*/ 0 h 149"/>
                  <a:gd name="T100" fmla="*/ 0 w 126"/>
                  <a:gd name="T101" fmla="*/ 0 h 149"/>
                  <a:gd name="T102" fmla="*/ 0 w 126"/>
                  <a:gd name="T103" fmla="*/ 0 h 149"/>
                  <a:gd name="T104" fmla="*/ 0 w 126"/>
                  <a:gd name="T105" fmla="*/ 0 h 149"/>
                  <a:gd name="T106" fmla="*/ 0 w 126"/>
                  <a:gd name="T107" fmla="*/ 0 h 149"/>
                  <a:gd name="T108" fmla="*/ 0 w 126"/>
                  <a:gd name="T109" fmla="*/ 0 h 149"/>
                  <a:gd name="T110" fmla="*/ 0 w 126"/>
                  <a:gd name="T111" fmla="*/ 0 h 1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26" h="149">
                    <a:moveTo>
                      <a:pt x="0" y="143"/>
                    </a:moveTo>
                    <a:lnTo>
                      <a:pt x="4" y="143"/>
                    </a:lnTo>
                    <a:lnTo>
                      <a:pt x="9" y="143"/>
                    </a:lnTo>
                    <a:lnTo>
                      <a:pt x="14" y="140"/>
                    </a:lnTo>
                    <a:lnTo>
                      <a:pt x="16" y="139"/>
                    </a:lnTo>
                    <a:lnTo>
                      <a:pt x="18" y="138"/>
                    </a:lnTo>
                    <a:lnTo>
                      <a:pt x="18" y="134"/>
                    </a:lnTo>
                    <a:lnTo>
                      <a:pt x="19" y="131"/>
                    </a:lnTo>
                    <a:lnTo>
                      <a:pt x="19" y="20"/>
                    </a:lnTo>
                    <a:lnTo>
                      <a:pt x="18" y="16"/>
                    </a:lnTo>
                    <a:lnTo>
                      <a:pt x="18" y="13"/>
                    </a:lnTo>
                    <a:lnTo>
                      <a:pt x="16" y="11"/>
                    </a:lnTo>
                    <a:lnTo>
                      <a:pt x="14" y="9"/>
                    </a:lnTo>
                    <a:lnTo>
                      <a:pt x="9" y="8"/>
                    </a:lnTo>
                    <a:lnTo>
                      <a:pt x="4" y="7"/>
                    </a:lnTo>
                    <a:lnTo>
                      <a:pt x="0" y="7"/>
                    </a:lnTo>
                    <a:lnTo>
                      <a:pt x="0" y="0"/>
                    </a:lnTo>
                    <a:lnTo>
                      <a:pt x="34" y="2"/>
                    </a:lnTo>
                    <a:lnTo>
                      <a:pt x="67" y="0"/>
                    </a:lnTo>
                    <a:lnTo>
                      <a:pt x="80" y="2"/>
                    </a:lnTo>
                    <a:lnTo>
                      <a:pt x="91" y="4"/>
                    </a:lnTo>
                    <a:lnTo>
                      <a:pt x="99" y="7"/>
                    </a:lnTo>
                    <a:lnTo>
                      <a:pt x="105" y="11"/>
                    </a:lnTo>
                    <a:lnTo>
                      <a:pt x="110" y="16"/>
                    </a:lnTo>
                    <a:lnTo>
                      <a:pt x="114" y="21"/>
                    </a:lnTo>
                    <a:lnTo>
                      <a:pt x="115" y="28"/>
                    </a:lnTo>
                    <a:lnTo>
                      <a:pt x="117" y="34"/>
                    </a:lnTo>
                    <a:lnTo>
                      <a:pt x="115" y="42"/>
                    </a:lnTo>
                    <a:lnTo>
                      <a:pt x="113" y="48"/>
                    </a:lnTo>
                    <a:lnTo>
                      <a:pt x="109" y="53"/>
                    </a:lnTo>
                    <a:lnTo>
                      <a:pt x="104" y="59"/>
                    </a:lnTo>
                    <a:lnTo>
                      <a:pt x="99" y="62"/>
                    </a:lnTo>
                    <a:lnTo>
                      <a:pt x="92" y="65"/>
                    </a:lnTo>
                    <a:lnTo>
                      <a:pt x="78" y="69"/>
                    </a:lnTo>
                    <a:lnTo>
                      <a:pt x="87" y="69"/>
                    </a:lnTo>
                    <a:lnTo>
                      <a:pt x="95" y="72"/>
                    </a:lnTo>
                    <a:lnTo>
                      <a:pt x="102" y="74"/>
                    </a:lnTo>
                    <a:lnTo>
                      <a:pt x="110" y="78"/>
                    </a:lnTo>
                    <a:lnTo>
                      <a:pt x="117" y="83"/>
                    </a:lnTo>
                    <a:lnTo>
                      <a:pt x="121" y="90"/>
                    </a:lnTo>
                    <a:lnTo>
                      <a:pt x="124" y="97"/>
                    </a:lnTo>
                    <a:lnTo>
                      <a:pt x="126" y="107"/>
                    </a:lnTo>
                    <a:lnTo>
                      <a:pt x="124" y="116"/>
                    </a:lnTo>
                    <a:lnTo>
                      <a:pt x="122" y="123"/>
                    </a:lnTo>
                    <a:lnTo>
                      <a:pt x="117" y="130"/>
                    </a:lnTo>
                    <a:lnTo>
                      <a:pt x="110" y="136"/>
                    </a:lnTo>
                    <a:lnTo>
                      <a:pt x="102" y="142"/>
                    </a:lnTo>
                    <a:lnTo>
                      <a:pt x="95" y="145"/>
                    </a:lnTo>
                    <a:lnTo>
                      <a:pt x="86" y="148"/>
                    </a:lnTo>
                    <a:lnTo>
                      <a:pt x="75" y="149"/>
                    </a:lnTo>
                    <a:lnTo>
                      <a:pt x="38" y="148"/>
                    </a:lnTo>
                    <a:lnTo>
                      <a:pt x="0" y="149"/>
                    </a:lnTo>
                    <a:lnTo>
                      <a:pt x="0" y="143"/>
                    </a:lnTo>
                    <a:close/>
                    <a:moveTo>
                      <a:pt x="47" y="66"/>
                    </a:moveTo>
                    <a:lnTo>
                      <a:pt x="57" y="66"/>
                    </a:lnTo>
                    <a:lnTo>
                      <a:pt x="64" y="65"/>
                    </a:lnTo>
                    <a:lnTo>
                      <a:pt x="69" y="64"/>
                    </a:lnTo>
                    <a:lnTo>
                      <a:pt x="74" y="62"/>
                    </a:lnTo>
                    <a:lnTo>
                      <a:pt x="79" y="60"/>
                    </a:lnTo>
                    <a:lnTo>
                      <a:pt x="83" y="56"/>
                    </a:lnTo>
                    <a:lnTo>
                      <a:pt x="86" y="51"/>
                    </a:lnTo>
                    <a:lnTo>
                      <a:pt x="87" y="46"/>
                    </a:lnTo>
                    <a:lnTo>
                      <a:pt x="88" y="38"/>
                    </a:lnTo>
                    <a:lnTo>
                      <a:pt x="87" y="30"/>
                    </a:lnTo>
                    <a:lnTo>
                      <a:pt x="86" y="24"/>
                    </a:lnTo>
                    <a:lnTo>
                      <a:pt x="83" y="18"/>
                    </a:lnTo>
                    <a:lnTo>
                      <a:pt x="79" y="15"/>
                    </a:lnTo>
                    <a:lnTo>
                      <a:pt x="74" y="12"/>
                    </a:lnTo>
                    <a:lnTo>
                      <a:pt x="70" y="9"/>
                    </a:lnTo>
                    <a:lnTo>
                      <a:pt x="58" y="8"/>
                    </a:lnTo>
                    <a:lnTo>
                      <a:pt x="47" y="8"/>
                    </a:lnTo>
                    <a:lnTo>
                      <a:pt x="47" y="66"/>
                    </a:lnTo>
                    <a:close/>
                    <a:moveTo>
                      <a:pt x="47" y="123"/>
                    </a:moveTo>
                    <a:lnTo>
                      <a:pt x="47" y="123"/>
                    </a:lnTo>
                    <a:lnTo>
                      <a:pt x="47" y="132"/>
                    </a:lnTo>
                    <a:lnTo>
                      <a:pt x="48" y="135"/>
                    </a:lnTo>
                    <a:lnTo>
                      <a:pt x="49" y="138"/>
                    </a:lnTo>
                    <a:lnTo>
                      <a:pt x="52" y="140"/>
                    </a:lnTo>
                    <a:lnTo>
                      <a:pt x="56" y="140"/>
                    </a:lnTo>
                    <a:lnTo>
                      <a:pt x="65" y="142"/>
                    </a:lnTo>
                    <a:lnTo>
                      <a:pt x="71" y="140"/>
                    </a:lnTo>
                    <a:lnTo>
                      <a:pt x="78" y="139"/>
                    </a:lnTo>
                    <a:lnTo>
                      <a:pt x="83" y="136"/>
                    </a:lnTo>
                    <a:lnTo>
                      <a:pt x="88" y="131"/>
                    </a:lnTo>
                    <a:lnTo>
                      <a:pt x="92" y="127"/>
                    </a:lnTo>
                    <a:lnTo>
                      <a:pt x="95" y="121"/>
                    </a:lnTo>
                    <a:lnTo>
                      <a:pt x="96" y="114"/>
                    </a:lnTo>
                    <a:lnTo>
                      <a:pt x="97" y="108"/>
                    </a:lnTo>
                    <a:lnTo>
                      <a:pt x="96" y="100"/>
                    </a:lnTo>
                    <a:lnTo>
                      <a:pt x="93" y="92"/>
                    </a:lnTo>
                    <a:lnTo>
                      <a:pt x="91" y="87"/>
                    </a:lnTo>
                    <a:lnTo>
                      <a:pt x="87" y="82"/>
                    </a:lnTo>
                    <a:lnTo>
                      <a:pt x="80" y="78"/>
                    </a:lnTo>
                    <a:lnTo>
                      <a:pt x="74" y="75"/>
                    </a:lnTo>
                    <a:lnTo>
                      <a:pt x="67" y="74"/>
                    </a:lnTo>
                    <a:lnTo>
                      <a:pt x="60" y="74"/>
                    </a:lnTo>
                    <a:lnTo>
                      <a:pt x="47" y="74"/>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1" name="Freeform 174"/>
              <p:cNvSpPr>
                <a:spLocks noEditPoints="1"/>
              </p:cNvSpPr>
              <p:nvPr userDrawn="1"/>
            </p:nvSpPr>
            <p:spPr bwMode="auto">
              <a:xfrm>
                <a:off x="1141" y="184"/>
                <a:ext cx="48" cy="49"/>
              </a:xfrm>
              <a:custGeom>
                <a:avLst/>
                <a:gdLst>
                  <a:gd name="T0" fmla="*/ 0 w 145"/>
                  <a:gd name="T1" fmla="*/ 0 h 147"/>
                  <a:gd name="T2" fmla="*/ 0 w 145"/>
                  <a:gd name="T3" fmla="*/ 0 h 147"/>
                  <a:gd name="T4" fmla="*/ 0 w 145"/>
                  <a:gd name="T5" fmla="*/ 0 h 147"/>
                  <a:gd name="T6" fmla="*/ 0 w 145"/>
                  <a:gd name="T7" fmla="*/ 0 h 147"/>
                  <a:gd name="T8" fmla="*/ 0 w 145"/>
                  <a:gd name="T9" fmla="*/ 0 h 147"/>
                  <a:gd name="T10" fmla="*/ 0 w 145"/>
                  <a:gd name="T11" fmla="*/ 0 h 147"/>
                  <a:gd name="T12" fmla="*/ 0 w 145"/>
                  <a:gd name="T13" fmla="*/ 0 h 147"/>
                  <a:gd name="T14" fmla="*/ 0 w 145"/>
                  <a:gd name="T15" fmla="*/ 0 h 147"/>
                  <a:gd name="T16" fmla="*/ 0 w 145"/>
                  <a:gd name="T17" fmla="*/ 0 h 147"/>
                  <a:gd name="T18" fmla="*/ 0 w 145"/>
                  <a:gd name="T19" fmla="*/ 0 h 147"/>
                  <a:gd name="T20" fmla="*/ 0 w 145"/>
                  <a:gd name="T21" fmla="*/ 0 h 147"/>
                  <a:gd name="T22" fmla="*/ 0 w 145"/>
                  <a:gd name="T23" fmla="*/ 0 h 147"/>
                  <a:gd name="T24" fmla="*/ 0 w 145"/>
                  <a:gd name="T25" fmla="*/ 0 h 147"/>
                  <a:gd name="T26" fmla="*/ 0 w 145"/>
                  <a:gd name="T27" fmla="*/ 0 h 147"/>
                  <a:gd name="T28" fmla="*/ 0 w 145"/>
                  <a:gd name="T29" fmla="*/ 0 h 147"/>
                  <a:gd name="T30" fmla="*/ 0 w 145"/>
                  <a:gd name="T31" fmla="*/ 0 h 147"/>
                  <a:gd name="T32" fmla="*/ 0 w 145"/>
                  <a:gd name="T33" fmla="*/ 0 h 147"/>
                  <a:gd name="T34" fmla="*/ 0 w 145"/>
                  <a:gd name="T35" fmla="*/ 0 h 147"/>
                  <a:gd name="T36" fmla="*/ 0 w 145"/>
                  <a:gd name="T37" fmla="*/ 0 h 147"/>
                  <a:gd name="T38" fmla="*/ 0 w 145"/>
                  <a:gd name="T39" fmla="*/ 0 h 147"/>
                  <a:gd name="T40" fmla="*/ 0 w 145"/>
                  <a:gd name="T41" fmla="*/ 0 h 147"/>
                  <a:gd name="T42" fmla="*/ 0 w 145"/>
                  <a:gd name="T43" fmla="*/ 0 h 147"/>
                  <a:gd name="T44" fmla="*/ 0 w 145"/>
                  <a:gd name="T45" fmla="*/ 0 h 147"/>
                  <a:gd name="T46" fmla="*/ 0 w 145"/>
                  <a:gd name="T47" fmla="*/ 0 h 147"/>
                  <a:gd name="T48" fmla="*/ 0 w 145"/>
                  <a:gd name="T49" fmla="*/ 0 h 147"/>
                  <a:gd name="T50" fmla="*/ 0 w 145"/>
                  <a:gd name="T51" fmla="*/ 0 h 147"/>
                  <a:gd name="T52" fmla="*/ 0 w 145"/>
                  <a:gd name="T53" fmla="*/ 0 h 147"/>
                  <a:gd name="T54" fmla="*/ 0 w 145"/>
                  <a:gd name="T55" fmla="*/ 0 h 147"/>
                  <a:gd name="T56" fmla="*/ 0 w 145"/>
                  <a:gd name="T57" fmla="*/ 0 h 147"/>
                  <a:gd name="T58" fmla="*/ 0 w 145"/>
                  <a:gd name="T59" fmla="*/ 0 h 147"/>
                  <a:gd name="T60" fmla="*/ 0 w 145"/>
                  <a:gd name="T61" fmla="*/ 0 h 147"/>
                  <a:gd name="T62" fmla="*/ 0 w 145"/>
                  <a:gd name="T63" fmla="*/ 0 h 147"/>
                  <a:gd name="T64" fmla="*/ 0 w 145"/>
                  <a:gd name="T65" fmla="*/ 0 h 147"/>
                  <a:gd name="T66" fmla="*/ 0 w 145"/>
                  <a:gd name="T67" fmla="*/ 0 h 147"/>
                  <a:gd name="T68" fmla="*/ 0 w 145"/>
                  <a:gd name="T69" fmla="*/ 0 h 147"/>
                  <a:gd name="T70" fmla="*/ 0 w 145"/>
                  <a:gd name="T71" fmla="*/ 0 h 147"/>
                  <a:gd name="T72" fmla="*/ 0 w 145"/>
                  <a:gd name="T73" fmla="*/ 0 h 147"/>
                  <a:gd name="T74" fmla="*/ 0 w 145"/>
                  <a:gd name="T75" fmla="*/ 0 h 147"/>
                  <a:gd name="T76" fmla="*/ 0 w 145"/>
                  <a:gd name="T77" fmla="*/ 0 h 147"/>
                  <a:gd name="T78" fmla="*/ 0 w 145"/>
                  <a:gd name="T79" fmla="*/ 0 h 147"/>
                  <a:gd name="T80" fmla="*/ 0 w 145"/>
                  <a:gd name="T81" fmla="*/ 0 h 147"/>
                  <a:gd name="T82" fmla="*/ 0 w 145"/>
                  <a:gd name="T83" fmla="*/ 0 h 147"/>
                  <a:gd name="T84" fmla="*/ 0 w 145"/>
                  <a:gd name="T85" fmla="*/ 0 h 147"/>
                  <a:gd name="T86" fmla="*/ 0 w 145"/>
                  <a:gd name="T87" fmla="*/ 0 h 147"/>
                  <a:gd name="T88" fmla="*/ 0 w 145"/>
                  <a:gd name="T89" fmla="*/ 0 h 147"/>
                  <a:gd name="T90" fmla="*/ 0 w 145"/>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5" h="147">
                    <a:moveTo>
                      <a:pt x="19" y="22"/>
                    </a:moveTo>
                    <a:lnTo>
                      <a:pt x="19" y="22"/>
                    </a:lnTo>
                    <a:lnTo>
                      <a:pt x="19" y="16"/>
                    </a:lnTo>
                    <a:lnTo>
                      <a:pt x="18" y="13"/>
                    </a:lnTo>
                    <a:lnTo>
                      <a:pt x="15" y="10"/>
                    </a:lnTo>
                    <a:lnTo>
                      <a:pt x="14" y="7"/>
                    </a:lnTo>
                    <a:lnTo>
                      <a:pt x="9" y="6"/>
                    </a:lnTo>
                    <a:lnTo>
                      <a:pt x="4" y="5"/>
                    </a:lnTo>
                    <a:lnTo>
                      <a:pt x="0" y="5"/>
                    </a:lnTo>
                    <a:lnTo>
                      <a:pt x="0" y="0"/>
                    </a:lnTo>
                    <a:lnTo>
                      <a:pt x="33" y="0"/>
                    </a:lnTo>
                    <a:lnTo>
                      <a:pt x="67" y="0"/>
                    </a:lnTo>
                    <a:lnTo>
                      <a:pt x="78" y="0"/>
                    </a:lnTo>
                    <a:lnTo>
                      <a:pt x="87" y="1"/>
                    </a:lnTo>
                    <a:lnTo>
                      <a:pt x="94" y="2"/>
                    </a:lnTo>
                    <a:lnTo>
                      <a:pt x="102" y="6"/>
                    </a:lnTo>
                    <a:lnTo>
                      <a:pt x="109" y="11"/>
                    </a:lnTo>
                    <a:lnTo>
                      <a:pt x="114" y="18"/>
                    </a:lnTo>
                    <a:lnTo>
                      <a:pt x="116" y="26"/>
                    </a:lnTo>
                    <a:lnTo>
                      <a:pt x="118" y="36"/>
                    </a:lnTo>
                    <a:lnTo>
                      <a:pt x="118" y="44"/>
                    </a:lnTo>
                    <a:lnTo>
                      <a:pt x="115" y="49"/>
                    </a:lnTo>
                    <a:lnTo>
                      <a:pt x="113" y="55"/>
                    </a:lnTo>
                    <a:lnTo>
                      <a:pt x="109" y="59"/>
                    </a:lnTo>
                    <a:lnTo>
                      <a:pt x="105" y="64"/>
                    </a:lnTo>
                    <a:lnTo>
                      <a:pt x="100" y="68"/>
                    </a:lnTo>
                    <a:lnTo>
                      <a:pt x="88" y="73"/>
                    </a:lnTo>
                    <a:lnTo>
                      <a:pt x="124" y="128"/>
                    </a:lnTo>
                    <a:lnTo>
                      <a:pt x="129" y="133"/>
                    </a:lnTo>
                    <a:lnTo>
                      <a:pt x="133" y="137"/>
                    </a:lnTo>
                    <a:lnTo>
                      <a:pt x="138" y="140"/>
                    </a:lnTo>
                    <a:lnTo>
                      <a:pt x="145" y="141"/>
                    </a:lnTo>
                    <a:lnTo>
                      <a:pt x="145" y="147"/>
                    </a:lnTo>
                    <a:lnTo>
                      <a:pt x="124" y="146"/>
                    </a:lnTo>
                    <a:lnTo>
                      <a:pt x="105" y="147"/>
                    </a:lnTo>
                    <a:lnTo>
                      <a:pt x="93" y="130"/>
                    </a:lnTo>
                    <a:lnTo>
                      <a:pt x="81" y="114"/>
                    </a:lnTo>
                    <a:lnTo>
                      <a:pt x="61" y="79"/>
                    </a:lnTo>
                    <a:lnTo>
                      <a:pt x="46" y="79"/>
                    </a:lnTo>
                    <a:lnTo>
                      <a:pt x="46" y="124"/>
                    </a:lnTo>
                    <a:lnTo>
                      <a:pt x="46" y="129"/>
                    </a:lnTo>
                    <a:lnTo>
                      <a:pt x="48" y="133"/>
                    </a:lnTo>
                    <a:lnTo>
                      <a:pt x="49" y="137"/>
                    </a:lnTo>
                    <a:lnTo>
                      <a:pt x="52" y="138"/>
                    </a:lnTo>
                    <a:lnTo>
                      <a:pt x="57" y="141"/>
                    </a:lnTo>
                    <a:lnTo>
                      <a:pt x="63" y="141"/>
                    </a:lnTo>
                    <a:lnTo>
                      <a:pt x="67" y="141"/>
                    </a:lnTo>
                    <a:lnTo>
                      <a:pt x="67" y="147"/>
                    </a:lnTo>
                    <a:lnTo>
                      <a:pt x="31" y="146"/>
                    </a:lnTo>
                    <a:lnTo>
                      <a:pt x="0" y="147"/>
                    </a:lnTo>
                    <a:lnTo>
                      <a:pt x="0" y="141"/>
                    </a:lnTo>
                    <a:lnTo>
                      <a:pt x="4" y="141"/>
                    </a:lnTo>
                    <a:lnTo>
                      <a:pt x="10" y="140"/>
                    </a:lnTo>
                    <a:lnTo>
                      <a:pt x="14" y="138"/>
                    </a:lnTo>
                    <a:lnTo>
                      <a:pt x="18" y="134"/>
                    </a:lnTo>
                    <a:lnTo>
                      <a:pt x="19" y="129"/>
                    </a:lnTo>
                    <a:lnTo>
                      <a:pt x="19" y="22"/>
                    </a:lnTo>
                    <a:close/>
                    <a:moveTo>
                      <a:pt x="46" y="71"/>
                    </a:moveTo>
                    <a:lnTo>
                      <a:pt x="57" y="71"/>
                    </a:lnTo>
                    <a:lnTo>
                      <a:pt x="65" y="71"/>
                    </a:lnTo>
                    <a:lnTo>
                      <a:pt x="71" y="70"/>
                    </a:lnTo>
                    <a:lnTo>
                      <a:pt x="76" y="67"/>
                    </a:lnTo>
                    <a:lnTo>
                      <a:pt x="81" y="63"/>
                    </a:lnTo>
                    <a:lnTo>
                      <a:pt x="84" y="59"/>
                    </a:lnTo>
                    <a:lnTo>
                      <a:pt x="87" y="53"/>
                    </a:lnTo>
                    <a:lnTo>
                      <a:pt x="89" y="46"/>
                    </a:lnTo>
                    <a:lnTo>
                      <a:pt x="89" y="37"/>
                    </a:lnTo>
                    <a:lnTo>
                      <a:pt x="89" y="31"/>
                    </a:lnTo>
                    <a:lnTo>
                      <a:pt x="87" y="24"/>
                    </a:lnTo>
                    <a:lnTo>
                      <a:pt x="84" y="19"/>
                    </a:lnTo>
                    <a:lnTo>
                      <a:pt x="81" y="15"/>
                    </a:lnTo>
                    <a:lnTo>
                      <a:pt x="76" y="11"/>
                    </a:lnTo>
                    <a:lnTo>
                      <a:pt x="71" y="9"/>
                    </a:lnTo>
                    <a:lnTo>
                      <a:pt x="65" y="7"/>
                    </a:lnTo>
                    <a:lnTo>
                      <a:pt x="58" y="6"/>
                    </a:lnTo>
                    <a:lnTo>
                      <a:pt x="46" y="7"/>
                    </a:lnTo>
                    <a:lnTo>
                      <a:pt x="46"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2" name="Freeform 175"/>
              <p:cNvSpPr>
                <a:spLocks/>
              </p:cNvSpPr>
              <p:nvPr userDrawn="1"/>
            </p:nvSpPr>
            <p:spPr bwMode="auto">
              <a:xfrm>
                <a:off x="1195"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3" y="143"/>
                    </a:lnTo>
                    <a:lnTo>
                      <a:pt x="9" y="143"/>
                    </a:lnTo>
                    <a:lnTo>
                      <a:pt x="15" y="140"/>
                    </a:lnTo>
                    <a:lnTo>
                      <a:pt x="16" y="139"/>
                    </a:lnTo>
                    <a:lnTo>
                      <a:pt x="17" y="138"/>
                    </a:lnTo>
                    <a:lnTo>
                      <a:pt x="19" y="134"/>
                    </a:lnTo>
                    <a:lnTo>
                      <a:pt x="19" y="131"/>
                    </a:lnTo>
                    <a:lnTo>
                      <a:pt x="19" y="20"/>
                    </a:lnTo>
                    <a:lnTo>
                      <a:pt x="19" y="16"/>
                    </a:lnTo>
                    <a:lnTo>
                      <a:pt x="17" y="13"/>
                    </a:lnTo>
                    <a:lnTo>
                      <a:pt x="16" y="11"/>
                    </a:lnTo>
                    <a:lnTo>
                      <a:pt x="15" y="9"/>
                    </a:lnTo>
                    <a:lnTo>
                      <a:pt x="9" y="8"/>
                    </a:lnTo>
                    <a:lnTo>
                      <a:pt x="3" y="7"/>
                    </a:lnTo>
                    <a:lnTo>
                      <a:pt x="0" y="7"/>
                    </a:lnTo>
                    <a:lnTo>
                      <a:pt x="0" y="0"/>
                    </a:lnTo>
                    <a:lnTo>
                      <a:pt x="31" y="2"/>
                    </a:lnTo>
                    <a:lnTo>
                      <a:pt x="65" y="0"/>
                    </a:lnTo>
                    <a:lnTo>
                      <a:pt x="65" y="7"/>
                    </a:lnTo>
                    <a:lnTo>
                      <a:pt x="63" y="7"/>
                    </a:lnTo>
                    <a:lnTo>
                      <a:pt x="56" y="8"/>
                    </a:lnTo>
                    <a:lnTo>
                      <a:pt x="51" y="9"/>
                    </a:lnTo>
                    <a:lnTo>
                      <a:pt x="50" y="11"/>
                    </a:lnTo>
                    <a:lnTo>
                      <a:pt x="48" y="13"/>
                    </a:lnTo>
                    <a:lnTo>
                      <a:pt x="47" y="16"/>
                    </a:lnTo>
                    <a:lnTo>
                      <a:pt x="47" y="20"/>
                    </a:lnTo>
                    <a:lnTo>
                      <a:pt x="47" y="131"/>
                    </a:lnTo>
                    <a:lnTo>
                      <a:pt x="47" y="134"/>
                    </a:lnTo>
                    <a:lnTo>
                      <a:pt x="48" y="138"/>
                    </a:lnTo>
                    <a:lnTo>
                      <a:pt x="50" y="139"/>
                    </a:lnTo>
                    <a:lnTo>
                      <a:pt x="51" y="140"/>
                    </a:lnTo>
                    <a:lnTo>
                      <a:pt x="56" y="143"/>
                    </a:lnTo>
                    <a:lnTo>
                      <a:pt x="63" y="143"/>
                    </a:lnTo>
                    <a:lnTo>
                      <a:pt x="65" y="143"/>
                    </a:lnTo>
                    <a:lnTo>
                      <a:pt x="65" y="149"/>
                    </a:lnTo>
                    <a:lnTo>
                      <a:pt x="31"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3" name="Freeform 176"/>
              <p:cNvSpPr>
                <a:spLocks noEditPoints="1"/>
              </p:cNvSpPr>
              <p:nvPr userDrawn="1"/>
            </p:nvSpPr>
            <p:spPr bwMode="auto">
              <a:xfrm>
                <a:off x="1226" y="184"/>
                <a:ext cx="51" cy="49"/>
              </a:xfrm>
              <a:custGeom>
                <a:avLst/>
                <a:gdLst>
                  <a:gd name="T0" fmla="*/ 0 w 153"/>
                  <a:gd name="T1" fmla="*/ 0 h 147"/>
                  <a:gd name="T2" fmla="*/ 0 w 153"/>
                  <a:gd name="T3" fmla="*/ 0 h 147"/>
                  <a:gd name="T4" fmla="*/ 0 w 153"/>
                  <a:gd name="T5" fmla="*/ 0 h 147"/>
                  <a:gd name="T6" fmla="*/ 0 w 153"/>
                  <a:gd name="T7" fmla="*/ 0 h 147"/>
                  <a:gd name="T8" fmla="*/ 0 w 153"/>
                  <a:gd name="T9" fmla="*/ 0 h 147"/>
                  <a:gd name="T10" fmla="*/ 0 w 153"/>
                  <a:gd name="T11" fmla="*/ 0 h 147"/>
                  <a:gd name="T12" fmla="*/ 0 w 153"/>
                  <a:gd name="T13" fmla="*/ 0 h 147"/>
                  <a:gd name="T14" fmla="*/ 0 w 153"/>
                  <a:gd name="T15" fmla="*/ 0 h 147"/>
                  <a:gd name="T16" fmla="*/ 0 w 153"/>
                  <a:gd name="T17" fmla="*/ 0 h 147"/>
                  <a:gd name="T18" fmla="*/ 0 w 153"/>
                  <a:gd name="T19" fmla="*/ 0 h 147"/>
                  <a:gd name="T20" fmla="*/ 0 w 153"/>
                  <a:gd name="T21" fmla="*/ 0 h 147"/>
                  <a:gd name="T22" fmla="*/ 0 w 153"/>
                  <a:gd name="T23" fmla="*/ 0 h 147"/>
                  <a:gd name="T24" fmla="*/ 0 w 153"/>
                  <a:gd name="T25" fmla="*/ 0 h 147"/>
                  <a:gd name="T26" fmla="*/ 0 w 153"/>
                  <a:gd name="T27" fmla="*/ 0 h 147"/>
                  <a:gd name="T28" fmla="*/ 0 w 153"/>
                  <a:gd name="T29" fmla="*/ 0 h 147"/>
                  <a:gd name="T30" fmla="*/ 0 w 153"/>
                  <a:gd name="T31" fmla="*/ 0 h 147"/>
                  <a:gd name="T32" fmla="*/ 0 w 153"/>
                  <a:gd name="T33" fmla="*/ 0 h 147"/>
                  <a:gd name="T34" fmla="*/ 0 w 153"/>
                  <a:gd name="T35" fmla="*/ 0 h 147"/>
                  <a:gd name="T36" fmla="*/ 0 w 153"/>
                  <a:gd name="T37" fmla="*/ 0 h 147"/>
                  <a:gd name="T38" fmla="*/ 0 w 153"/>
                  <a:gd name="T39" fmla="*/ 0 h 147"/>
                  <a:gd name="T40" fmla="*/ 0 w 153"/>
                  <a:gd name="T41" fmla="*/ 0 h 147"/>
                  <a:gd name="T42" fmla="*/ 0 w 153"/>
                  <a:gd name="T43" fmla="*/ 0 h 147"/>
                  <a:gd name="T44" fmla="*/ 0 w 153"/>
                  <a:gd name="T45" fmla="*/ 0 h 147"/>
                  <a:gd name="T46" fmla="*/ 0 w 153"/>
                  <a:gd name="T47" fmla="*/ 0 h 147"/>
                  <a:gd name="T48" fmla="*/ 0 w 153"/>
                  <a:gd name="T49" fmla="*/ 0 h 147"/>
                  <a:gd name="T50" fmla="*/ 0 w 153"/>
                  <a:gd name="T51" fmla="*/ 0 h 147"/>
                  <a:gd name="T52" fmla="*/ 0 w 153"/>
                  <a:gd name="T53" fmla="*/ 0 h 147"/>
                  <a:gd name="T54" fmla="*/ 0 w 153"/>
                  <a:gd name="T55" fmla="*/ 0 h 147"/>
                  <a:gd name="T56" fmla="*/ 0 w 153"/>
                  <a:gd name="T57" fmla="*/ 0 h 147"/>
                  <a:gd name="T58" fmla="*/ 0 w 153"/>
                  <a:gd name="T59" fmla="*/ 0 h 147"/>
                  <a:gd name="T60" fmla="*/ 0 w 153"/>
                  <a:gd name="T61" fmla="*/ 0 h 147"/>
                  <a:gd name="T62" fmla="*/ 0 w 153"/>
                  <a:gd name="T63" fmla="*/ 0 h 147"/>
                  <a:gd name="T64" fmla="*/ 0 w 153"/>
                  <a:gd name="T65" fmla="*/ 0 h 147"/>
                  <a:gd name="T66" fmla="*/ 0 w 153"/>
                  <a:gd name="T67" fmla="*/ 0 h 147"/>
                  <a:gd name="T68" fmla="*/ 0 w 153"/>
                  <a:gd name="T69" fmla="*/ 0 h 147"/>
                  <a:gd name="T70" fmla="*/ 0 w 153"/>
                  <a:gd name="T71" fmla="*/ 0 h 147"/>
                  <a:gd name="T72" fmla="*/ 0 w 153"/>
                  <a:gd name="T73" fmla="*/ 0 h 147"/>
                  <a:gd name="T74" fmla="*/ 0 w 153"/>
                  <a:gd name="T75" fmla="*/ 0 h 147"/>
                  <a:gd name="T76" fmla="*/ 0 w 153"/>
                  <a:gd name="T77" fmla="*/ 0 h 147"/>
                  <a:gd name="T78" fmla="*/ 0 w 153"/>
                  <a:gd name="T79" fmla="*/ 0 h 147"/>
                  <a:gd name="T80" fmla="*/ 0 w 153"/>
                  <a:gd name="T81" fmla="*/ 0 h 147"/>
                  <a:gd name="T82" fmla="*/ 0 w 153"/>
                  <a:gd name="T83" fmla="*/ 0 h 147"/>
                  <a:gd name="T84" fmla="*/ 0 w 153"/>
                  <a:gd name="T85" fmla="*/ 0 h 14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3" h="147">
                    <a:moveTo>
                      <a:pt x="0" y="141"/>
                    </a:moveTo>
                    <a:lnTo>
                      <a:pt x="4" y="141"/>
                    </a:lnTo>
                    <a:lnTo>
                      <a:pt x="9" y="141"/>
                    </a:lnTo>
                    <a:lnTo>
                      <a:pt x="15" y="138"/>
                    </a:lnTo>
                    <a:lnTo>
                      <a:pt x="16" y="137"/>
                    </a:lnTo>
                    <a:lnTo>
                      <a:pt x="19" y="136"/>
                    </a:lnTo>
                    <a:lnTo>
                      <a:pt x="19" y="132"/>
                    </a:lnTo>
                    <a:lnTo>
                      <a:pt x="20" y="129"/>
                    </a:lnTo>
                    <a:lnTo>
                      <a:pt x="20" y="18"/>
                    </a:lnTo>
                    <a:lnTo>
                      <a:pt x="19" y="14"/>
                    </a:lnTo>
                    <a:lnTo>
                      <a:pt x="19" y="11"/>
                    </a:lnTo>
                    <a:lnTo>
                      <a:pt x="16" y="9"/>
                    </a:lnTo>
                    <a:lnTo>
                      <a:pt x="15" y="7"/>
                    </a:lnTo>
                    <a:lnTo>
                      <a:pt x="9" y="6"/>
                    </a:lnTo>
                    <a:lnTo>
                      <a:pt x="4" y="5"/>
                    </a:lnTo>
                    <a:lnTo>
                      <a:pt x="0" y="5"/>
                    </a:lnTo>
                    <a:lnTo>
                      <a:pt x="0" y="0"/>
                    </a:lnTo>
                    <a:lnTo>
                      <a:pt x="34" y="0"/>
                    </a:lnTo>
                    <a:lnTo>
                      <a:pt x="69" y="0"/>
                    </a:lnTo>
                    <a:lnTo>
                      <a:pt x="87" y="1"/>
                    </a:lnTo>
                    <a:lnTo>
                      <a:pt x="104" y="5"/>
                    </a:lnTo>
                    <a:lnTo>
                      <a:pt x="118" y="10"/>
                    </a:lnTo>
                    <a:lnTo>
                      <a:pt x="125" y="15"/>
                    </a:lnTo>
                    <a:lnTo>
                      <a:pt x="130" y="19"/>
                    </a:lnTo>
                    <a:lnTo>
                      <a:pt x="135" y="24"/>
                    </a:lnTo>
                    <a:lnTo>
                      <a:pt x="140" y="29"/>
                    </a:lnTo>
                    <a:lnTo>
                      <a:pt x="144" y="36"/>
                    </a:lnTo>
                    <a:lnTo>
                      <a:pt x="147" y="42"/>
                    </a:lnTo>
                    <a:lnTo>
                      <a:pt x="149" y="49"/>
                    </a:lnTo>
                    <a:lnTo>
                      <a:pt x="152" y="57"/>
                    </a:lnTo>
                    <a:lnTo>
                      <a:pt x="153" y="72"/>
                    </a:lnTo>
                    <a:lnTo>
                      <a:pt x="153" y="80"/>
                    </a:lnTo>
                    <a:lnTo>
                      <a:pt x="152" y="88"/>
                    </a:lnTo>
                    <a:lnTo>
                      <a:pt x="149" y="95"/>
                    </a:lnTo>
                    <a:lnTo>
                      <a:pt x="147" y="102"/>
                    </a:lnTo>
                    <a:lnTo>
                      <a:pt x="139" y="115"/>
                    </a:lnTo>
                    <a:lnTo>
                      <a:pt x="130" y="127"/>
                    </a:lnTo>
                    <a:lnTo>
                      <a:pt x="118" y="136"/>
                    </a:lnTo>
                    <a:lnTo>
                      <a:pt x="105" y="142"/>
                    </a:lnTo>
                    <a:lnTo>
                      <a:pt x="98" y="145"/>
                    </a:lnTo>
                    <a:lnTo>
                      <a:pt x="90" y="146"/>
                    </a:lnTo>
                    <a:lnTo>
                      <a:pt x="82" y="147"/>
                    </a:lnTo>
                    <a:lnTo>
                      <a:pt x="74" y="147"/>
                    </a:lnTo>
                    <a:lnTo>
                      <a:pt x="35" y="146"/>
                    </a:lnTo>
                    <a:lnTo>
                      <a:pt x="0" y="147"/>
                    </a:lnTo>
                    <a:lnTo>
                      <a:pt x="0" y="141"/>
                    </a:lnTo>
                    <a:close/>
                    <a:moveTo>
                      <a:pt x="47" y="123"/>
                    </a:moveTo>
                    <a:lnTo>
                      <a:pt x="47" y="123"/>
                    </a:lnTo>
                    <a:lnTo>
                      <a:pt x="47" y="128"/>
                    </a:lnTo>
                    <a:lnTo>
                      <a:pt x="48" y="132"/>
                    </a:lnTo>
                    <a:lnTo>
                      <a:pt x="50" y="134"/>
                    </a:lnTo>
                    <a:lnTo>
                      <a:pt x="52" y="137"/>
                    </a:lnTo>
                    <a:lnTo>
                      <a:pt x="55" y="138"/>
                    </a:lnTo>
                    <a:lnTo>
                      <a:pt x="59" y="140"/>
                    </a:lnTo>
                    <a:lnTo>
                      <a:pt x="69" y="140"/>
                    </a:lnTo>
                    <a:lnTo>
                      <a:pt x="81" y="138"/>
                    </a:lnTo>
                    <a:lnTo>
                      <a:pt x="92" y="134"/>
                    </a:lnTo>
                    <a:lnTo>
                      <a:pt x="102" y="128"/>
                    </a:lnTo>
                    <a:lnTo>
                      <a:pt x="109" y="120"/>
                    </a:lnTo>
                    <a:lnTo>
                      <a:pt x="116" y="111"/>
                    </a:lnTo>
                    <a:lnTo>
                      <a:pt x="120" y="101"/>
                    </a:lnTo>
                    <a:lnTo>
                      <a:pt x="122" y="89"/>
                    </a:lnTo>
                    <a:lnTo>
                      <a:pt x="124" y="76"/>
                    </a:lnTo>
                    <a:lnTo>
                      <a:pt x="122" y="58"/>
                    </a:lnTo>
                    <a:lnTo>
                      <a:pt x="118" y="42"/>
                    </a:lnTo>
                    <a:lnTo>
                      <a:pt x="116" y="36"/>
                    </a:lnTo>
                    <a:lnTo>
                      <a:pt x="113" y="29"/>
                    </a:lnTo>
                    <a:lnTo>
                      <a:pt x="109" y="26"/>
                    </a:lnTo>
                    <a:lnTo>
                      <a:pt x="105" y="20"/>
                    </a:lnTo>
                    <a:lnTo>
                      <a:pt x="96" y="14"/>
                    </a:lnTo>
                    <a:lnTo>
                      <a:pt x="85" y="10"/>
                    </a:lnTo>
                    <a:lnTo>
                      <a:pt x="73" y="7"/>
                    </a:lnTo>
                    <a:lnTo>
                      <a:pt x="61" y="6"/>
                    </a:lnTo>
                    <a:lnTo>
                      <a:pt x="47" y="7"/>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4" name="Freeform 177"/>
              <p:cNvSpPr>
                <a:spLocks/>
              </p:cNvSpPr>
              <p:nvPr userDrawn="1"/>
            </p:nvSpPr>
            <p:spPr bwMode="auto">
              <a:xfrm>
                <a:off x="1284" y="183"/>
                <a:ext cx="51" cy="51"/>
              </a:xfrm>
              <a:custGeom>
                <a:avLst/>
                <a:gdLst>
                  <a:gd name="T0" fmla="*/ 0 w 153"/>
                  <a:gd name="T1" fmla="*/ 0 h 154"/>
                  <a:gd name="T2" fmla="*/ 0 w 153"/>
                  <a:gd name="T3" fmla="*/ 0 h 154"/>
                  <a:gd name="T4" fmla="*/ 0 w 153"/>
                  <a:gd name="T5" fmla="*/ 0 h 154"/>
                  <a:gd name="T6" fmla="*/ 0 w 153"/>
                  <a:gd name="T7" fmla="*/ 0 h 154"/>
                  <a:gd name="T8" fmla="*/ 0 w 153"/>
                  <a:gd name="T9" fmla="*/ 0 h 154"/>
                  <a:gd name="T10" fmla="*/ 0 w 153"/>
                  <a:gd name="T11" fmla="*/ 0 h 154"/>
                  <a:gd name="T12" fmla="*/ 0 w 153"/>
                  <a:gd name="T13" fmla="*/ 0 h 154"/>
                  <a:gd name="T14" fmla="*/ 0 w 153"/>
                  <a:gd name="T15" fmla="*/ 0 h 154"/>
                  <a:gd name="T16" fmla="*/ 0 w 153"/>
                  <a:gd name="T17" fmla="*/ 0 h 154"/>
                  <a:gd name="T18" fmla="*/ 0 w 153"/>
                  <a:gd name="T19" fmla="*/ 0 h 154"/>
                  <a:gd name="T20" fmla="*/ 0 w 153"/>
                  <a:gd name="T21" fmla="*/ 0 h 154"/>
                  <a:gd name="T22" fmla="*/ 0 w 153"/>
                  <a:gd name="T23" fmla="*/ 0 h 154"/>
                  <a:gd name="T24" fmla="*/ 0 w 153"/>
                  <a:gd name="T25" fmla="*/ 0 h 154"/>
                  <a:gd name="T26" fmla="*/ 0 w 153"/>
                  <a:gd name="T27" fmla="*/ 0 h 154"/>
                  <a:gd name="T28" fmla="*/ 0 w 153"/>
                  <a:gd name="T29" fmla="*/ 0 h 154"/>
                  <a:gd name="T30" fmla="*/ 0 w 153"/>
                  <a:gd name="T31" fmla="*/ 0 h 154"/>
                  <a:gd name="T32" fmla="*/ 0 w 153"/>
                  <a:gd name="T33" fmla="*/ 0 h 154"/>
                  <a:gd name="T34" fmla="*/ 0 w 153"/>
                  <a:gd name="T35" fmla="*/ 0 h 154"/>
                  <a:gd name="T36" fmla="*/ 0 w 153"/>
                  <a:gd name="T37" fmla="*/ 0 h 154"/>
                  <a:gd name="T38" fmla="*/ 0 w 153"/>
                  <a:gd name="T39" fmla="*/ 0 h 154"/>
                  <a:gd name="T40" fmla="*/ 0 w 153"/>
                  <a:gd name="T41" fmla="*/ 0 h 154"/>
                  <a:gd name="T42" fmla="*/ 0 w 153"/>
                  <a:gd name="T43" fmla="*/ 0 h 154"/>
                  <a:gd name="T44" fmla="*/ 0 w 153"/>
                  <a:gd name="T45" fmla="*/ 0 h 154"/>
                  <a:gd name="T46" fmla="*/ 0 w 153"/>
                  <a:gd name="T47" fmla="*/ 0 h 154"/>
                  <a:gd name="T48" fmla="*/ 0 w 153"/>
                  <a:gd name="T49" fmla="*/ 0 h 154"/>
                  <a:gd name="T50" fmla="*/ 0 w 153"/>
                  <a:gd name="T51" fmla="*/ 0 h 154"/>
                  <a:gd name="T52" fmla="*/ 0 w 153"/>
                  <a:gd name="T53" fmla="*/ 0 h 154"/>
                  <a:gd name="T54" fmla="*/ 0 w 153"/>
                  <a:gd name="T55" fmla="*/ 0 h 154"/>
                  <a:gd name="T56" fmla="*/ 0 w 153"/>
                  <a:gd name="T57" fmla="*/ 0 h 154"/>
                  <a:gd name="T58" fmla="*/ 0 w 153"/>
                  <a:gd name="T59" fmla="*/ 0 h 154"/>
                  <a:gd name="T60" fmla="*/ 0 w 153"/>
                  <a:gd name="T61" fmla="*/ 0 h 154"/>
                  <a:gd name="T62" fmla="*/ 0 w 153"/>
                  <a:gd name="T63" fmla="*/ 0 h 154"/>
                  <a:gd name="T64" fmla="*/ 0 w 153"/>
                  <a:gd name="T65" fmla="*/ 0 h 154"/>
                  <a:gd name="T66" fmla="*/ 0 w 153"/>
                  <a:gd name="T67" fmla="*/ 0 h 154"/>
                  <a:gd name="T68" fmla="*/ 0 w 153"/>
                  <a:gd name="T69" fmla="*/ 0 h 154"/>
                  <a:gd name="T70" fmla="*/ 0 w 153"/>
                  <a:gd name="T71" fmla="*/ 0 h 154"/>
                  <a:gd name="T72" fmla="*/ 0 w 153"/>
                  <a:gd name="T73" fmla="*/ 0 h 154"/>
                  <a:gd name="T74" fmla="*/ 0 w 153"/>
                  <a:gd name="T75" fmla="*/ 0 h 154"/>
                  <a:gd name="T76" fmla="*/ 0 w 153"/>
                  <a:gd name="T77" fmla="*/ 0 h 154"/>
                  <a:gd name="T78" fmla="*/ 0 w 153"/>
                  <a:gd name="T79" fmla="*/ 0 h 154"/>
                  <a:gd name="T80" fmla="*/ 0 w 153"/>
                  <a:gd name="T81" fmla="*/ 0 h 154"/>
                  <a:gd name="T82" fmla="*/ 0 w 153"/>
                  <a:gd name="T83" fmla="*/ 0 h 154"/>
                  <a:gd name="T84" fmla="*/ 0 w 153"/>
                  <a:gd name="T85" fmla="*/ 0 h 154"/>
                  <a:gd name="T86" fmla="*/ 0 w 153"/>
                  <a:gd name="T87" fmla="*/ 0 h 154"/>
                  <a:gd name="T88" fmla="*/ 0 w 153"/>
                  <a:gd name="T89" fmla="*/ 0 h 154"/>
                  <a:gd name="T90" fmla="*/ 0 w 153"/>
                  <a:gd name="T91" fmla="*/ 0 h 154"/>
                  <a:gd name="T92" fmla="*/ 0 w 153"/>
                  <a:gd name="T93" fmla="*/ 0 h 154"/>
                  <a:gd name="T94" fmla="*/ 0 w 153"/>
                  <a:gd name="T95" fmla="*/ 0 h 154"/>
                  <a:gd name="T96" fmla="*/ 0 w 153"/>
                  <a:gd name="T97" fmla="*/ 0 h 154"/>
                  <a:gd name="T98" fmla="*/ 0 w 153"/>
                  <a:gd name="T99" fmla="*/ 0 h 15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53" h="154">
                    <a:moveTo>
                      <a:pt x="137" y="44"/>
                    </a:moveTo>
                    <a:lnTo>
                      <a:pt x="137" y="44"/>
                    </a:lnTo>
                    <a:lnTo>
                      <a:pt x="134" y="35"/>
                    </a:lnTo>
                    <a:lnTo>
                      <a:pt x="130" y="28"/>
                    </a:lnTo>
                    <a:lnTo>
                      <a:pt x="125" y="22"/>
                    </a:lnTo>
                    <a:lnTo>
                      <a:pt x="118" y="17"/>
                    </a:lnTo>
                    <a:lnTo>
                      <a:pt x="112" y="14"/>
                    </a:lnTo>
                    <a:lnTo>
                      <a:pt x="104" y="11"/>
                    </a:lnTo>
                    <a:lnTo>
                      <a:pt x="96" y="10"/>
                    </a:lnTo>
                    <a:lnTo>
                      <a:pt x="87" y="9"/>
                    </a:lnTo>
                    <a:lnTo>
                      <a:pt x="74" y="10"/>
                    </a:lnTo>
                    <a:lnTo>
                      <a:pt x="63" y="14"/>
                    </a:lnTo>
                    <a:lnTo>
                      <a:pt x="52" y="20"/>
                    </a:lnTo>
                    <a:lnTo>
                      <a:pt x="44" y="27"/>
                    </a:lnTo>
                    <a:lnTo>
                      <a:pt x="38" y="37"/>
                    </a:lnTo>
                    <a:lnTo>
                      <a:pt x="34" y="48"/>
                    </a:lnTo>
                    <a:lnTo>
                      <a:pt x="32" y="59"/>
                    </a:lnTo>
                    <a:lnTo>
                      <a:pt x="30" y="72"/>
                    </a:lnTo>
                    <a:lnTo>
                      <a:pt x="32" y="85"/>
                    </a:lnTo>
                    <a:lnTo>
                      <a:pt x="34" y="98"/>
                    </a:lnTo>
                    <a:lnTo>
                      <a:pt x="38" y="111"/>
                    </a:lnTo>
                    <a:lnTo>
                      <a:pt x="44" y="121"/>
                    </a:lnTo>
                    <a:lnTo>
                      <a:pt x="52" y="132"/>
                    </a:lnTo>
                    <a:lnTo>
                      <a:pt x="56" y="136"/>
                    </a:lnTo>
                    <a:lnTo>
                      <a:pt x="61" y="138"/>
                    </a:lnTo>
                    <a:lnTo>
                      <a:pt x="68" y="141"/>
                    </a:lnTo>
                    <a:lnTo>
                      <a:pt x="74" y="144"/>
                    </a:lnTo>
                    <a:lnTo>
                      <a:pt x="81" y="145"/>
                    </a:lnTo>
                    <a:lnTo>
                      <a:pt x="87" y="145"/>
                    </a:lnTo>
                    <a:lnTo>
                      <a:pt x="103" y="144"/>
                    </a:lnTo>
                    <a:lnTo>
                      <a:pt x="108" y="142"/>
                    </a:lnTo>
                    <a:lnTo>
                      <a:pt x="112" y="141"/>
                    </a:lnTo>
                    <a:lnTo>
                      <a:pt x="112" y="106"/>
                    </a:lnTo>
                    <a:lnTo>
                      <a:pt x="111" y="103"/>
                    </a:lnTo>
                    <a:lnTo>
                      <a:pt x="111" y="101"/>
                    </a:lnTo>
                    <a:lnTo>
                      <a:pt x="107" y="98"/>
                    </a:lnTo>
                    <a:lnTo>
                      <a:pt x="102" y="96"/>
                    </a:lnTo>
                    <a:lnTo>
                      <a:pt x="95" y="96"/>
                    </a:lnTo>
                    <a:lnTo>
                      <a:pt x="92" y="96"/>
                    </a:lnTo>
                    <a:lnTo>
                      <a:pt x="92" y="89"/>
                    </a:lnTo>
                    <a:lnTo>
                      <a:pt x="125" y="90"/>
                    </a:lnTo>
                    <a:lnTo>
                      <a:pt x="153" y="89"/>
                    </a:lnTo>
                    <a:lnTo>
                      <a:pt x="153" y="96"/>
                    </a:lnTo>
                    <a:lnTo>
                      <a:pt x="150" y="96"/>
                    </a:lnTo>
                    <a:lnTo>
                      <a:pt x="146" y="96"/>
                    </a:lnTo>
                    <a:lnTo>
                      <a:pt x="142" y="98"/>
                    </a:lnTo>
                    <a:lnTo>
                      <a:pt x="139" y="102"/>
                    </a:lnTo>
                    <a:lnTo>
                      <a:pt x="139" y="106"/>
                    </a:lnTo>
                    <a:lnTo>
                      <a:pt x="139" y="138"/>
                    </a:lnTo>
                    <a:lnTo>
                      <a:pt x="143" y="141"/>
                    </a:lnTo>
                    <a:lnTo>
                      <a:pt x="143" y="145"/>
                    </a:lnTo>
                    <a:lnTo>
                      <a:pt x="129" y="149"/>
                    </a:lnTo>
                    <a:lnTo>
                      <a:pt x="115" y="151"/>
                    </a:lnTo>
                    <a:lnTo>
                      <a:pt x="100" y="154"/>
                    </a:lnTo>
                    <a:lnTo>
                      <a:pt x="85" y="154"/>
                    </a:lnTo>
                    <a:lnTo>
                      <a:pt x="67" y="153"/>
                    </a:lnTo>
                    <a:lnTo>
                      <a:pt x="51" y="149"/>
                    </a:lnTo>
                    <a:lnTo>
                      <a:pt x="37" y="142"/>
                    </a:lnTo>
                    <a:lnTo>
                      <a:pt x="30" y="138"/>
                    </a:lnTo>
                    <a:lnTo>
                      <a:pt x="25" y="133"/>
                    </a:lnTo>
                    <a:lnTo>
                      <a:pt x="20" y="128"/>
                    </a:lnTo>
                    <a:lnTo>
                      <a:pt x="15" y="123"/>
                    </a:lnTo>
                    <a:lnTo>
                      <a:pt x="11" y="116"/>
                    </a:lnTo>
                    <a:lnTo>
                      <a:pt x="7" y="109"/>
                    </a:lnTo>
                    <a:lnTo>
                      <a:pt x="4" y="101"/>
                    </a:lnTo>
                    <a:lnTo>
                      <a:pt x="3" y="93"/>
                    </a:lnTo>
                    <a:lnTo>
                      <a:pt x="2" y="84"/>
                    </a:lnTo>
                    <a:lnTo>
                      <a:pt x="0" y="75"/>
                    </a:lnTo>
                    <a:lnTo>
                      <a:pt x="2" y="66"/>
                    </a:lnTo>
                    <a:lnTo>
                      <a:pt x="3" y="57"/>
                    </a:lnTo>
                    <a:lnTo>
                      <a:pt x="4" y="49"/>
                    </a:lnTo>
                    <a:lnTo>
                      <a:pt x="8" y="42"/>
                    </a:lnTo>
                    <a:lnTo>
                      <a:pt x="12" y="36"/>
                    </a:lnTo>
                    <a:lnTo>
                      <a:pt x="16" y="30"/>
                    </a:lnTo>
                    <a:lnTo>
                      <a:pt x="21" y="24"/>
                    </a:lnTo>
                    <a:lnTo>
                      <a:pt x="28" y="19"/>
                    </a:lnTo>
                    <a:lnTo>
                      <a:pt x="41" y="10"/>
                    </a:lnTo>
                    <a:lnTo>
                      <a:pt x="55" y="5"/>
                    </a:lnTo>
                    <a:lnTo>
                      <a:pt x="69" y="1"/>
                    </a:lnTo>
                    <a:lnTo>
                      <a:pt x="86" y="0"/>
                    </a:lnTo>
                    <a:lnTo>
                      <a:pt x="103" y="1"/>
                    </a:lnTo>
                    <a:lnTo>
                      <a:pt x="116" y="4"/>
                    </a:lnTo>
                    <a:lnTo>
                      <a:pt x="129" y="6"/>
                    </a:lnTo>
                    <a:lnTo>
                      <a:pt x="140" y="7"/>
                    </a:lnTo>
                    <a:lnTo>
                      <a:pt x="140" y="24"/>
                    </a:lnTo>
                    <a:lnTo>
                      <a:pt x="142" y="35"/>
                    </a:lnTo>
                    <a:lnTo>
                      <a:pt x="143" y="44"/>
                    </a:lnTo>
                    <a:lnTo>
                      <a:pt x="137"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5" name="Freeform 178"/>
              <p:cNvSpPr>
                <a:spLocks/>
              </p:cNvSpPr>
              <p:nvPr userDrawn="1"/>
            </p:nvSpPr>
            <p:spPr bwMode="auto">
              <a:xfrm>
                <a:off x="1342"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53" y="2"/>
                    </a:lnTo>
                    <a:lnTo>
                      <a:pt x="108" y="0"/>
                    </a:lnTo>
                    <a:lnTo>
                      <a:pt x="108" y="17"/>
                    </a:lnTo>
                    <a:lnTo>
                      <a:pt x="108" y="34"/>
                    </a:lnTo>
                    <a:lnTo>
                      <a:pt x="103" y="35"/>
                    </a:lnTo>
                    <a:lnTo>
                      <a:pt x="100" y="25"/>
                    </a:lnTo>
                    <a:lnTo>
                      <a:pt x="99" y="21"/>
                    </a:lnTo>
                    <a:lnTo>
                      <a:pt x="97" y="17"/>
                    </a:lnTo>
                    <a:lnTo>
                      <a:pt x="93" y="15"/>
                    </a:lnTo>
                    <a:lnTo>
                      <a:pt x="90" y="12"/>
                    </a:lnTo>
                    <a:lnTo>
                      <a:pt x="83" y="11"/>
                    </a:lnTo>
                    <a:lnTo>
                      <a:pt x="77" y="11"/>
                    </a:lnTo>
                    <a:lnTo>
                      <a:pt x="47" y="11"/>
                    </a:lnTo>
                    <a:lnTo>
                      <a:pt x="47" y="66"/>
                    </a:lnTo>
                    <a:lnTo>
                      <a:pt x="71" y="66"/>
                    </a:lnTo>
                    <a:lnTo>
                      <a:pt x="77" y="65"/>
                    </a:lnTo>
                    <a:lnTo>
                      <a:pt x="79" y="65"/>
                    </a:lnTo>
                    <a:lnTo>
                      <a:pt x="82" y="62"/>
                    </a:lnTo>
                    <a:lnTo>
                      <a:pt x="84" y="61"/>
                    </a:lnTo>
                    <a:lnTo>
                      <a:pt x="87" y="55"/>
                    </a:lnTo>
                    <a:lnTo>
                      <a:pt x="88" y="47"/>
                    </a:lnTo>
                    <a:lnTo>
                      <a:pt x="95" y="47"/>
                    </a:lnTo>
                    <a:lnTo>
                      <a:pt x="95" y="72"/>
                    </a:lnTo>
                    <a:lnTo>
                      <a:pt x="95" y="96"/>
                    </a:lnTo>
                    <a:lnTo>
                      <a:pt x="88" y="97"/>
                    </a:lnTo>
                    <a:lnTo>
                      <a:pt x="87" y="88"/>
                    </a:lnTo>
                    <a:lnTo>
                      <a:pt x="86" y="82"/>
                    </a:lnTo>
                    <a:lnTo>
                      <a:pt x="83" y="79"/>
                    </a:lnTo>
                    <a:lnTo>
                      <a:pt x="81" y="78"/>
                    </a:lnTo>
                    <a:lnTo>
                      <a:pt x="77" y="77"/>
                    </a:lnTo>
                    <a:lnTo>
                      <a:pt x="71" y="77"/>
                    </a:lnTo>
                    <a:lnTo>
                      <a:pt x="47" y="77"/>
                    </a:lnTo>
                    <a:lnTo>
                      <a:pt x="47" y="126"/>
                    </a:lnTo>
                    <a:lnTo>
                      <a:pt x="47" y="131"/>
                    </a:lnTo>
                    <a:lnTo>
                      <a:pt x="48" y="134"/>
                    </a:lnTo>
                    <a:lnTo>
                      <a:pt x="51" y="136"/>
                    </a:lnTo>
                    <a:lnTo>
                      <a:pt x="55" y="138"/>
                    </a:lnTo>
                    <a:lnTo>
                      <a:pt x="62" y="139"/>
                    </a:lnTo>
                    <a:lnTo>
                      <a:pt x="73" y="140"/>
                    </a:lnTo>
                    <a:lnTo>
                      <a:pt x="90" y="139"/>
                    </a:lnTo>
                    <a:lnTo>
                      <a:pt x="96" y="138"/>
                    </a:lnTo>
                    <a:lnTo>
                      <a:pt x="101" y="136"/>
                    </a:lnTo>
                    <a:lnTo>
                      <a:pt x="106" y="132"/>
                    </a:lnTo>
                    <a:lnTo>
                      <a:pt x="110" y="129"/>
                    </a:lnTo>
                    <a:lnTo>
                      <a:pt x="113" y="122"/>
                    </a:lnTo>
                    <a:lnTo>
                      <a:pt x="116"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6" name="Freeform 179"/>
              <p:cNvSpPr>
                <a:spLocks/>
              </p:cNvSpPr>
              <p:nvPr userDrawn="1"/>
            </p:nvSpPr>
            <p:spPr bwMode="auto">
              <a:xfrm>
                <a:off x="353" y="271"/>
                <a:ext cx="24" cy="61"/>
              </a:xfrm>
              <a:custGeom>
                <a:avLst/>
                <a:gdLst>
                  <a:gd name="T0" fmla="*/ 0 w 72"/>
                  <a:gd name="T1" fmla="*/ 0 h 182"/>
                  <a:gd name="T2" fmla="*/ 0 w 72"/>
                  <a:gd name="T3" fmla="*/ 0 h 182"/>
                  <a:gd name="T4" fmla="*/ 0 w 72"/>
                  <a:gd name="T5" fmla="*/ 0 h 182"/>
                  <a:gd name="T6" fmla="*/ 0 w 72"/>
                  <a:gd name="T7" fmla="*/ 0 h 182"/>
                  <a:gd name="T8" fmla="*/ 0 w 72"/>
                  <a:gd name="T9" fmla="*/ 0 h 182"/>
                  <a:gd name="T10" fmla="*/ 0 w 72"/>
                  <a:gd name="T11" fmla="*/ 0 h 182"/>
                  <a:gd name="T12" fmla="*/ 0 w 72"/>
                  <a:gd name="T13" fmla="*/ 0 h 182"/>
                  <a:gd name="T14" fmla="*/ 0 w 72"/>
                  <a:gd name="T15" fmla="*/ 0 h 182"/>
                  <a:gd name="T16" fmla="*/ 0 w 72"/>
                  <a:gd name="T17" fmla="*/ 0 h 182"/>
                  <a:gd name="T18" fmla="*/ 0 w 72"/>
                  <a:gd name="T19" fmla="*/ 0 h 182"/>
                  <a:gd name="T20" fmla="*/ 0 w 72"/>
                  <a:gd name="T21" fmla="*/ 0 h 182"/>
                  <a:gd name="T22" fmla="*/ 0 w 72"/>
                  <a:gd name="T23" fmla="*/ 0 h 182"/>
                  <a:gd name="T24" fmla="*/ 0 w 72"/>
                  <a:gd name="T25" fmla="*/ 0 h 182"/>
                  <a:gd name="T26" fmla="*/ 0 w 72"/>
                  <a:gd name="T27" fmla="*/ 0 h 182"/>
                  <a:gd name="T28" fmla="*/ 0 w 72"/>
                  <a:gd name="T29" fmla="*/ 0 h 182"/>
                  <a:gd name="T30" fmla="*/ 0 w 72"/>
                  <a:gd name="T31" fmla="*/ 0 h 182"/>
                  <a:gd name="T32" fmla="*/ 0 w 72"/>
                  <a:gd name="T33" fmla="*/ 0 h 182"/>
                  <a:gd name="T34" fmla="*/ 0 w 72"/>
                  <a:gd name="T35" fmla="*/ 0 h 182"/>
                  <a:gd name="T36" fmla="*/ 0 w 72"/>
                  <a:gd name="T37" fmla="*/ 0 h 182"/>
                  <a:gd name="T38" fmla="*/ 0 w 72"/>
                  <a:gd name="T39" fmla="*/ 0 h 182"/>
                  <a:gd name="T40" fmla="*/ 0 w 72"/>
                  <a:gd name="T41" fmla="*/ 0 h 182"/>
                  <a:gd name="T42" fmla="*/ 0 w 72"/>
                  <a:gd name="T43" fmla="*/ 0 h 182"/>
                  <a:gd name="T44" fmla="*/ 0 w 72"/>
                  <a:gd name="T45" fmla="*/ 0 h 182"/>
                  <a:gd name="T46" fmla="*/ 0 w 72"/>
                  <a:gd name="T47" fmla="*/ 0 h 182"/>
                  <a:gd name="T48" fmla="*/ 0 w 72"/>
                  <a:gd name="T49" fmla="*/ 0 h 182"/>
                  <a:gd name="T50" fmla="*/ 0 w 72"/>
                  <a:gd name="T51" fmla="*/ 0 h 182"/>
                  <a:gd name="T52" fmla="*/ 0 w 72"/>
                  <a:gd name="T53" fmla="*/ 0 h 182"/>
                  <a:gd name="T54" fmla="*/ 0 w 72"/>
                  <a:gd name="T55" fmla="*/ 0 h 182"/>
                  <a:gd name="T56" fmla="*/ 0 w 72"/>
                  <a:gd name="T57" fmla="*/ 0 h 182"/>
                  <a:gd name="T58" fmla="*/ 0 w 72"/>
                  <a:gd name="T59" fmla="*/ 0 h 182"/>
                  <a:gd name="T60" fmla="*/ 0 w 72"/>
                  <a:gd name="T61" fmla="*/ 0 h 182"/>
                  <a:gd name="T62" fmla="*/ 0 w 72"/>
                  <a:gd name="T63" fmla="*/ 0 h 182"/>
                  <a:gd name="T64" fmla="*/ 0 w 72"/>
                  <a:gd name="T65" fmla="*/ 0 h 182"/>
                  <a:gd name="T66" fmla="*/ 0 w 72"/>
                  <a:gd name="T67" fmla="*/ 0 h 182"/>
                  <a:gd name="T68" fmla="*/ 0 w 72"/>
                  <a:gd name="T69" fmla="*/ 0 h 182"/>
                  <a:gd name="T70" fmla="*/ 0 w 72"/>
                  <a:gd name="T71" fmla="*/ 0 h 182"/>
                  <a:gd name="T72" fmla="*/ 0 w 72"/>
                  <a:gd name="T73" fmla="*/ 0 h 182"/>
                  <a:gd name="T74" fmla="*/ 0 w 72"/>
                  <a:gd name="T75" fmla="*/ 0 h 182"/>
                  <a:gd name="T76" fmla="*/ 0 w 72"/>
                  <a:gd name="T77" fmla="*/ 0 h 182"/>
                  <a:gd name="T78" fmla="*/ 0 w 72"/>
                  <a:gd name="T79" fmla="*/ 0 h 182"/>
                  <a:gd name="T80" fmla="*/ 0 w 72"/>
                  <a:gd name="T81" fmla="*/ 0 h 182"/>
                  <a:gd name="T82" fmla="*/ 0 w 72"/>
                  <a:gd name="T83" fmla="*/ 0 h 182"/>
                  <a:gd name="T84" fmla="*/ 0 w 72"/>
                  <a:gd name="T85" fmla="*/ 0 h 182"/>
                  <a:gd name="T86" fmla="*/ 0 w 72"/>
                  <a:gd name="T87" fmla="*/ 0 h 182"/>
                  <a:gd name="T88" fmla="*/ 0 w 72"/>
                  <a:gd name="T89" fmla="*/ 0 h 182"/>
                  <a:gd name="T90" fmla="*/ 0 w 72"/>
                  <a:gd name="T91" fmla="*/ 0 h 182"/>
                  <a:gd name="T92" fmla="*/ 0 w 72"/>
                  <a:gd name="T93" fmla="*/ 0 h 18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2" h="182">
                    <a:moveTo>
                      <a:pt x="23" y="25"/>
                    </a:moveTo>
                    <a:lnTo>
                      <a:pt x="23" y="25"/>
                    </a:lnTo>
                    <a:lnTo>
                      <a:pt x="23" y="20"/>
                    </a:lnTo>
                    <a:lnTo>
                      <a:pt x="22" y="15"/>
                    </a:lnTo>
                    <a:lnTo>
                      <a:pt x="19" y="12"/>
                    </a:lnTo>
                    <a:lnTo>
                      <a:pt x="17" y="9"/>
                    </a:lnTo>
                    <a:lnTo>
                      <a:pt x="13" y="8"/>
                    </a:lnTo>
                    <a:lnTo>
                      <a:pt x="9" y="7"/>
                    </a:lnTo>
                    <a:lnTo>
                      <a:pt x="0" y="7"/>
                    </a:lnTo>
                    <a:lnTo>
                      <a:pt x="0" y="0"/>
                    </a:lnTo>
                    <a:lnTo>
                      <a:pt x="36" y="0"/>
                    </a:lnTo>
                    <a:lnTo>
                      <a:pt x="72" y="0"/>
                    </a:lnTo>
                    <a:lnTo>
                      <a:pt x="72" y="7"/>
                    </a:lnTo>
                    <a:lnTo>
                      <a:pt x="63" y="7"/>
                    </a:lnTo>
                    <a:lnTo>
                      <a:pt x="59" y="8"/>
                    </a:lnTo>
                    <a:lnTo>
                      <a:pt x="55" y="9"/>
                    </a:lnTo>
                    <a:lnTo>
                      <a:pt x="53" y="12"/>
                    </a:lnTo>
                    <a:lnTo>
                      <a:pt x="50" y="15"/>
                    </a:lnTo>
                    <a:lnTo>
                      <a:pt x="49" y="20"/>
                    </a:lnTo>
                    <a:lnTo>
                      <a:pt x="49" y="25"/>
                    </a:lnTo>
                    <a:lnTo>
                      <a:pt x="49" y="157"/>
                    </a:lnTo>
                    <a:lnTo>
                      <a:pt x="49" y="162"/>
                    </a:lnTo>
                    <a:lnTo>
                      <a:pt x="50" y="167"/>
                    </a:lnTo>
                    <a:lnTo>
                      <a:pt x="53" y="170"/>
                    </a:lnTo>
                    <a:lnTo>
                      <a:pt x="55" y="173"/>
                    </a:lnTo>
                    <a:lnTo>
                      <a:pt x="59" y="174"/>
                    </a:lnTo>
                    <a:lnTo>
                      <a:pt x="63" y="175"/>
                    </a:lnTo>
                    <a:lnTo>
                      <a:pt x="72" y="175"/>
                    </a:lnTo>
                    <a:lnTo>
                      <a:pt x="72" y="182"/>
                    </a:lnTo>
                    <a:lnTo>
                      <a:pt x="37" y="182"/>
                    </a:lnTo>
                    <a:lnTo>
                      <a:pt x="0" y="182"/>
                    </a:lnTo>
                    <a:lnTo>
                      <a:pt x="0" y="175"/>
                    </a:lnTo>
                    <a:lnTo>
                      <a:pt x="9" y="175"/>
                    </a:lnTo>
                    <a:lnTo>
                      <a:pt x="13" y="174"/>
                    </a:lnTo>
                    <a:lnTo>
                      <a:pt x="17" y="173"/>
                    </a:lnTo>
                    <a:lnTo>
                      <a:pt x="19" y="170"/>
                    </a:lnTo>
                    <a:lnTo>
                      <a:pt x="22" y="167"/>
                    </a:lnTo>
                    <a:lnTo>
                      <a:pt x="23" y="162"/>
                    </a:lnTo>
                    <a:lnTo>
                      <a:pt x="23" y="157"/>
                    </a:lnTo>
                    <a:lnTo>
                      <a:pt x="23"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7" name="Freeform 180"/>
              <p:cNvSpPr>
                <a:spLocks/>
              </p:cNvSpPr>
              <p:nvPr userDrawn="1"/>
            </p:nvSpPr>
            <p:spPr bwMode="auto">
              <a:xfrm>
                <a:off x="385"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w 131"/>
                  <a:gd name="T81" fmla="*/ 0 h 1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1" h="120">
                    <a:moveTo>
                      <a:pt x="17" y="35"/>
                    </a:moveTo>
                    <a:lnTo>
                      <a:pt x="17" y="35"/>
                    </a:lnTo>
                    <a:lnTo>
                      <a:pt x="17" y="29"/>
                    </a:lnTo>
                    <a:lnTo>
                      <a:pt x="15" y="25"/>
                    </a:lnTo>
                    <a:lnTo>
                      <a:pt x="9" y="21"/>
                    </a:lnTo>
                    <a:lnTo>
                      <a:pt x="2" y="19"/>
                    </a:lnTo>
                    <a:lnTo>
                      <a:pt x="2" y="13"/>
                    </a:lnTo>
                    <a:lnTo>
                      <a:pt x="18"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79" y="113"/>
                    </a:lnTo>
                    <a:lnTo>
                      <a:pt x="85" y="113"/>
                    </a:lnTo>
                    <a:lnTo>
                      <a:pt x="88" y="112"/>
                    </a:lnTo>
                    <a:lnTo>
                      <a:pt x="91" y="109"/>
                    </a:lnTo>
                    <a:lnTo>
                      <a:pt x="92" y="104"/>
                    </a:lnTo>
                    <a:lnTo>
                      <a:pt x="92" y="37"/>
                    </a:lnTo>
                    <a:lnTo>
                      <a:pt x="92" y="32"/>
                    </a:lnTo>
                    <a:lnTo>
                      <a:pt x="91" y="28"/>
                    </a:lnTo>
                    <a:lnTo>
                      <a:pt x="88" y="24"/>
                    </a:lnTo>
                    <a:lnTo>
                      <a:pt x="86" y="20"/>
                    </a:lnTo>
                    <a:lnTo>
                      <a:pt x="83" y="17"/>
                    </a:lnTo>
                    <a:lnTo>
                      <a:pt x="78" y="16"/>
                    </a:lnTo>
                    <a:lnTo>
                      <a:pt x="69" y="15"/>
                    </a:lnTo>
                    <a:lnTo>
                      <a:pt x="61" y="16"/>
                    </a:lnTo>
                    <a:lnTo>
                      <a:pt x="53" y="19"/>
                    </a:lnTo>
                    <a:lnTo>
                      <a:pt x="46" y="22"/>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8" name="Freeform 181"/>
              <p:cNvSpPr>
                <a:spLocks/>
              </p:cNvSpPr>
              <p:nvPr userDrawn="1"/>
            </p:nvSpPr>
            <p:spPr bwMode="auto">
              <a:xfrm>
                <a:off x="434" y="284"/>
                <a:ext cx="26" cy="49"/>
              </a:xfrm>
              <a:custGeom>
                <a:avLst/>
                <a:gdLst>
                  <a:gd name="T0" fmla="*/ 0 w 78"/>
                  <a:gd name="T1" fmla="*/ 0 h 146"/>
                  <a:gd name="T2" fmla="*/ 0 w 78"/>
                  <a:gd name="T3" fmla="*/ 0 h 146"/>
                  <a:gd name="T4" fmla="*/ 0 w 78"/>
                  <a:gd name="T5" fmla="*/ 0 h 146"/>
                  <a:gd name="T6" fmla="*/ 0 w 78"/>
                  <a:gd name="T7" fmla="*/ 0 h 146"/>
                  <a:gd name="T8" fmla="*/ 0 w 78"/>
                  <a:gd name="T9" fmla="*/ 0 h 146"/>
                  <a:gd name="T10" fmla="*/ 0 w 78"/>
                  <a:gd name="T11" fmla="*/ 0 h 146"/>
                  <a:gd name="T12" fmla="*/ 0 w 78"/>
                  <a:gd name="T13" fmla="*/ 0 h 146"/>
                  <a:gd name="T14" fmla="*/ 0 w 78"/>
                  <a:gd name="T15" fmla="*/ 0 h 146"/>
                  <a:gd name="T16" fmla="*/ 0 w 78"/>
                  <a:gd name="T17" fmla="*/ 0 h 146"/>
                  <a:gd name="T18" fmla="*/ 0 w 78"/>
                  <a:gd name="T19" fmla="*/ 0 h 146"/>
                  <a:gd name="T20" fmla="*/ 0 w 78"/>
                  <a:gd name="T21" fmla="*/ 0 h 146"/>
                  <a:gd name="T22" fmla="*/ 0 w 78"/>
                  <a:gd name="T23" fmla="*/ 0 h 146"/>
                  <a:gd name="T24" fmla="*/ 0 w 78"/>
                  <a:gd name="T25" fmla="*/ 0 h 146"/>
                  <a:gd name="T26" fmla="*/ 0 w 78"/>
                  <a:gd name="T27" fmla="*/ 0 h 146"/>
                  <a:gd name="T28" fmla="*/ 0 w 78"/>
                  <a:gd name="T29" fmla="*/ 0 h 146"/>
                  <a:gd name="T30" fmla="*/ 0 w 78"/>
                  <a:gd name="T31" fmla="*/ 0 h 146"/>
                  <a:gd name="T32" fmla="*/ 0 w 78"/>
                  <a:gd name="T33" fmla="*/ 0 h 146"/>
                  <a:gd name="T34" fmla="*/ 0 w 78"/>
                  <a:gd name="T35" fmla="*/ 0 h 146"/>
                  <a:gd name="T36" fmla="*/ 0 w 78"/>
                  <a:gd name="T37" fmla="*/ 0 h 146"/>
                  <a:gd name="T38" fmla="*/ 0 w 78"/>
                  <a:gd name="T39" fmla="*/ 0 h 146"/>
                  <a:gd name="T40" fmla="*/ 0 w 78"/>
                  <a:gd name="T41" fmla="*/ 0 h 146"/>
                  <a:gd name="T42" fmla="*/ 0 w 78"/>
                  <a:gd name="T43" fmla="*/ 0 h 146"/>
                  <a:gd name="T44" fmla="*/ 0 w 78"/>
                  <a:gd name="T45" fmla="*/ 0 h 146"/>
                  <a:gd name="T46" fmla="*/ 0 w 78"/>
                  <a:gd name="T47" fmla="*/ 0 h 146"/>
                  <a:gd name="T48" fmla="*/ 0 w 78"/>
                  <a:gd name="T49" fmla="*/ 0 h 146"/>
                  <a:gd name="T50" fmla="*/ 0 w 78"/>
                  <a:gd name="T51" fmla="*/ 0 h 146"/>
                  <a:gd name="T52" fmla="*/ 0 w 78"/>
                  <a:gd name="T53" fmla="*/ 0 h 146"/>
                  <a:gd name="T54" fmla="*/ 0 w 78"/>
                  <a:gd name="T55" fmla="*/ 0 h 146"/>
                  <a:gd name="T56" fmla="*/ 0 w 78"/>
                  <a:gd name="T57" fmla="*/ 0 h 146"/>
                  <a:gd name="T58" fmla="*/ 0 w 78"/>
                  <a:gd name="T59" fmla="*/ 0 h 146"/>
                  <a:gd name="T60" fmla="*/ 0 w 78"/>
                  <a:gd name="T61" fmla="*/ 0 h 146"/>
                  <a:gd name="T62" fmla="*/ 0 w 78"/>
                  <a:gd name="T63" fmla="*/ 0 h 146"/>
                  <a:gd name="T64" fmla="*/ 0 w 78"/>
                  <a:gd name="T65" fmla="*/ 0 h 146"/>
                  <a:gd name="T66" fmla="*/ 0 w 78"/>
                  <a:gd name="T67" fmla="*/ 0 h 146"/>
                  <a:gd name="T68" fmla="*/ 0 w 78"/>
                  <a:gd name="T69" fmla="*/ 0 h 146"/>
                  <a:gd name="T70" fmla="*/ 0 w 78"/>
                  <a:gd name="T71" fmla="*/ 0 h 146"/>
                  <a:gd name="T72" fmla="*/ 0 w 78"/>
                  <a:gd name="T73" fmla="*/ 0 h 146"/>
                  <a:gd name="T74" fmla="*/ 0 w 78"/>
                  <a:gd name="T75" fmla="*/ 0 h 146"/>
                  <a:gd name="T76" fmla="*/ 0 w 78"/>
                  <a:gd name="T77" fmla="*/ 0 h 146"/>
                  <a:gd name="T78" fmla="*/ 0 w 78"/>
                  <a:gd name="T79" fmla="*/ 0 h 146"/>
                  <a:gd name="T80" fmla="*/ 0 w 78"/>
                  <a:gd name="T81" fmla="*/ 0 h 146"/>
                  <a:gd name="T82" fmla="*/ 0 w 78"/>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8" h="146">
                    <a:moveTo>
                      <a:pt x="39" y="109"/>
                    </a:moveTo>
                    <a:lnTo>
                      <a:pt x="39"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2" y="140"/>
                    </a:lnTo>
                    <a:lnTo>
                      <a:pt x="52" y="144"/>
                    </a:lnTo>
                    <a:lnTo>
                      <a:pt x="43" y="146"/>
                    </a:lnTo>
                    <a:lnTo>
                      <a:pt x="36" y="146"/>
                    </a:lnTo>
                    <a:lnTo>
                      <a:pt x="31" y="144"/>
                    </a:lnTo>
                    <a:lnTo>
                      <a:pt x="27" y="142"/>
                    </a:lnTo>
                    <a:lnTo>
                      <a:pt x="23" y="139"/>
                    </a:lnTo>
                    <a:lnTo>
                      <a:pt x="21" y="136"/>
                    </a:lnTo>
                    <a:lnTo>
                      <a:pt x="20" y="131"/>
                    </a:lnTo>
                    <a:lnTo>
                      <a:pt x="18" y="127"/>
                    </a:lnTo>
                    <a:lnTo>
                      <a:pt x="18" y="122"/>
                    </a:lnTo>
                    <a:lnTo>
                      <a:pt x="18" y="41"/>
                    </a:lnTo>
                    <a:lnTo>
                      <a:pt x="0" y="41"/>
                    </a:lnTo>
                    <a:lnTo>
                      <a:pt x="0" y="37"/>
                    </a:lnTo>
                    <a:lnTo>
                      <a:pt x="9" y="29"/>
                    </a:lnTo>
                    <a:lnTo>
                      <a:pt x="18" y="22"/>
                    </a:lnTo>
                    <a:lnTo>
                      <a:pt x="26" y="13"/>
                    </a:lnTo>
                    <a:lnTo>
                      <a:pt x="35" y="0"/>
                    </a:lnTo>
                    <a:lnTo>
                      <a:pt x="39" y="0"/>
                    </a:lnTo>
                    <a:lnTo>
                      <a:pt x="39" y="26"/>
                    </a:lnTo>
                    <a:lnTo>
                      <a:pt x="78" y="26"/>
                    </a:lnTo>
                    <a:lnTo>
                      <a:pt x="78" y="41"/>
                    </a:lnTo>
                    <a:lnTo>
                      <a:pt x="39" y="41"/>
                    </a:lnTo>
                    <a:lnTo>
                      <a:pt x="39"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9" name="Freeform 182"/>
              <p:cNvSpPr>
                <a:spLocks noEditPoints="1"/>
              </p:cNvSpPr>
              <p:nvPr userDrawn="1"/>
            </p:nvSpPr>
            <p:spPr bwMode="auto">
              <a:xfrm>
                <a:off x="463" y="292"/>
                <a:ext cx="33" cy="41"/>
              </a:xfrm>
              <a:custGeom>
                <a:avLst/>
                <a:gdLst>
                  <a:gd name="T0" fmla="*/ 0 w 98"/>
                  <a:gd name="T1" fmla="*/ 0 h 124"/>
                  <a:gd name="T2" fmla="*/ 0 w 98"/>
                  <a:gd name="T3" fmla="*/ 0 h 124"/>
                  <a:gd name="T4" fmla="*/ 0 w 98"/>
                  <a:gd name="T5" fmla="*/ 0 h 124"/>
                  <a:gd name="T6" fmla="*/ 0 w 98"/>
                  <a:gd name="T7" fmla="*/ 0 h 124"/>
                  <a:gd name="T8" fmla="*/ 0 w 98"/>
                  <a:gd name="T9" fmla="*/ 0 h 124"/>
                  <a:gd name="T10" fmla="*/ 0 w 98"/>
                  <a:gd name="T11" fmla="*/ 0 h 124"/>
                  <a:gd name="T12" fmla="*/ 0 w 98"/>
                  <a:gd name="T13" fmla="*/ 0 h 124"/>
                  <a:gd name="T14" fmla="*/ 0 w 98"/>
                  <a:gd name="T15" fmla="*/ 0 h 124"/>
                  <a:gd name="T16" fmla="*/ 0 w 98"/>
                  <a:gd name="T17" fmla="*/ 0 h 124"/>
                  <a:gd name="T18" fmla="*/ 0 w 98"/>
                  <a:gd name="T19" fmla="*/ 0 h 124"/>
                  <a:gd name="T20" fmla="*/ 0 w 98"/>
                  <a:gd name="T21" fmla="*/ 0 h 124"/>
                  <a:gd name="T22" fmla="*/ 0 w 98"/>
                  <a:gd name="T23" fmla="*/ 0 h 124"/>
                  <a:gd name="T24" fmla="*/ 0 w 98"/>
                  <a:gd name="T25" fmla="*/ 0 h 124"/>
                  <a:gd name="T26" fmla="*/ 0 w 98"/>
                  <a:gd name="T27" fmla="*/ 0 h 124"/>
                  <a:gd name="T28" fmla="*/ 0 w 98"/>
                  <a:gd name="T29" fmla="*/ 0 h 124"/>
                  <a:gd name="T30" fmla="*/ 0 w 98"/>
                  <a:gd name="T31" fmla="*/ 0 h 124"/>
                  <a:gd name="T32" fmla="*/ 0 w 98"/>
                  <a:gd name="T33" fmla="*/ 0 h 124"/>
                  <a:gd name="T34" fmla="*/ 0 w 98"/>
                  <a:gd name="T35" fmla="*/ 0 h 124"/>
                  <a:gd name="T36" fmla="*/ 0 w 98"/>
                  <a:gd name="T37" fmla="*/ 0 h 124"/>
                  <a:gd name="T38" fmla="*/ 0 w 98"/>
                  <a:gd name="T39" fmla="*/ 0 h 124"/>
                  <a:gd name="T40" fmla="*/ 0 w 98"/>
                  <a:gd name="T41" fmla="*/ 0 h 124"/>
                  <a:gd name="T42" fmla="*/ 0 w 98"/>
                  <a:gd name="T43" fmla="*/ 0 h 124"/>
                  <a:gd name="T44" fmla="*/ 0 w 98"/>
                  <a:gd name="T45" fmla="*/ 0 h 124"/>
                  <a:gd name="T46" fmla="*/ 0 w 98"/>
                  <a:gd name="T47" fmla="*/ 0 h 124"/>
                  <a:gd name="T48" fmla="*/ 0 w 98"/>
                  <a:gd name="T49" fmla="*/ 0 h 124"/>
                  <a:gd name="T50" fmla="*/ 0 w 98"/>
                  <a:gd name="T51" fmla="*/ 0 h 124"/>
                  <a:gd name="T52" fmla="*/ 0 w 98"/>
                  <a:gd name="T53" fmla="*/ 0 h 124"/>
                  <a:gd name="T54" fmla="*/ 0 w 98"/>
                  <a:gd name="T55" fmla="*/ 0 h 124"/>
                  <a:gd name="T56" fmla="*/ 0 w 98"/>
                  <a:gd name="T57" fmla="*/ 0 h 124"/>
                  <a:gd name="T58" fmla="*/ 0 w 98"/>
                  <a:gd name="T59" fmla="*/ 0 h 124"/>
                  <a:gd name="T60" fmla="*/ 0 w 98"/>
                  <a:gd name="T61" fmla="*/ 0 h 124"/>
                  <a:gd name="T62" fmla="*/ 0 w 98"/>
                  <a:gd name="T63" fmla="*/ 0 h 124"/>
                  <a:gd name="T64" fmla="*/ 0 w 98"/>
                  <a:gd name="T65" fmla="*/ 0 h 124"/>
                  <a:gd name="T66" fmla="*/ 0 w 98"/>
                  <a:gd name="T67" fmla="*/ 0 h 124"/>
                  <a:gd name="T68" fmla="*/ 0 w 98"/>
                  <a:gd name="T69" fmla="*/ 0 h 124"/>
                  <a:gd name="T70" fmla="*/ 0 w 98"/>
                  <a:gd name="T71" fmla="*/ 0 h 124"/>
                  <a:gd name="T72" fmla="*/ 0 w 98"/>
                  <a:gd name="T73" fmla="*/ 0 h 124"/>
                  <a:gd name="T74" fmla="*/ 0 w 98"/>
                  <a:gd name="T75" fmla="*/ 0 h 124"/>
                  <a:gd name="T76" fmla="*/ 0 w 98"/>
                  <a:gd name="T77" fmla="*/ 0 h 124"/>
                  <a:gd name="T78" fmla="*/ 0 w 98"/>
                  <a:gd name="T79" fmla="*/ 0 h 124"/>
                  <a:gd name="T80" fmla="*/ 0 w 98"/>
                  <a:gd name="T81" fmla="*/ 0 h 124"/>
                  <a:gd name="T82" fmla="*/ 0 w 98"/>
                  <a:gd name="T83" fmla="*/ 0 h 124"/>
                  <a:gd name="T84" fmla="*/ 0 w 98"/>
                  <a:gd name="T85" fmla="*/ 0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8" h="124">
                    <a:moveTo>
                      <a:pt x="21" y="48"/>
                    </a:moveTo>
                    <a:lnTo>
                      <a:pt x="21" y="48"/>
                    </a:lnTo>
                    <a:lnTo>
                      <a:pt x="21" y="54"/>
                    </a:lnTo>
                    <a:lnTo>
                      <a:pt x="21" y="63"/>
                    </a:lnTo>
                    <a:lnTo>
                      <a:pt x="22" y="72"/>
                    </a:lnTo>
                    <a:lnTo>
                      <a:pt x="25" y="81"/>
                    </a:lnTo>
                    <a:lnTo>
                      <a:pt x="28" y="89"/>
                    </a:lnTo>
                    <a:lnTo>
                      <a:pt x="34" y="95"/>
                    </a:lnTo>
                    <a:lnTo>
                      <a:pt x="39" y="100"/>
                    </a:lnTo>
                    <a:lnTo>
                      <a:pt x="45" y="104"/>
                    </a:lnTo>
                    <a:lnTo>
                      <a:pt x="52" y="107"/>
                    </a:lnTo>
                    <a:lnTo>
                      <a:pt x="60" y="108"/>
                    </a:lnTo>
                    <a:lnTo>
                      <a:pt x="70" y="107"/>
                    </a:lnTo>
                    <a:lnTo>
                      <a:pt x="79" y="103"/>
                    </a:lnTo>
                    <a:lnTo>
                      <a:pt x="87" y="98"/>
                    </a:lnTo>
                    <a:lnTo>
                      <a:pt x="95" y="91"/>
                    </a:lnTo>
                    <a:lnTo>
                      <a:pt x="98" y="94"/>
                    </a:lnTo>
                    <a:lnTo>
                      <a:pt x="89" y="105"/>
                    </a:lnTo>
                    <a:lnTo>
                      <a:pt x="78" y="114"/>
                    </a:lnTo>
                    <a:lnTo>
                      <a:pt x="71" y="118"/>
                    </a:lnTo>
                    <a:lnTo>
                      <a:pt x="65" y="121"/>
                    </a:lnTo>
                    <a:lnTo>
                      <a:pt x="58" y="124"/>
                    </a:lnTo>
                    <a:lnTo>
                      <a:pt x="51" y="124"/>
                    </a:lnTo>
                    <a:lnTo>
                      <a:pt x="43" y="124"/>
                    </a:lnTo>
                    <a:lnTo>
                      <a:pt x="36" y="122"/>
                    </a:lnTo>
                    <a:lnTo>
                      <a:pt x="30" y="120"/>
                    </a:lnTo>
                    <a:lnTo>
                      <a:pt x="25" y="117"/>
                    </a:lnTo>
                    <a:lnTo>
                      <a:pt x="17" y="111"/>
                    </a:lnTo>
                    <a:lnTo>
                      <a:pt x="10" y="102"/>
                    </a:lnTo>
                    <a:lnTo>
                      <a:pt x="5" y="92"/>
                    </a:lnTo>
                    <a:lnTo>
                      <a:pt x="3" y="83"/>
                    </a:lnTo>
                    <a:lnTo>
                      <a:pt x="1" y="74"/>
                    </a:lnTo>
                    <a:lnTo>
                      <a:pt x="0" y="67"/>
                    </a:lnTo>
                    <a:lnTo>
                      <a:pt x="1" y="57"/>
                    </a:lnTo>
                    <a:lnTo>
                      <a:pt x="3" y="50"/>
                    </a:lnTo>
                    <a:lnTo>
                      <a:pt x="4" y="42"/>
                    </a:lnTo>
                    <a:lnTo>
                      <a:pt x="6" y="35"/>
                    </a:lnTo>
                    <a:lnTo>
                      <a:pt x="13" y="24"/>
                    </a:lnTo>
                    <a:lnTo>
                      <a:pt x="19" y="15"/>
                    </a:lnTo>
                    <a:lnTo>
                      <a:pt x="28" y="8"/>
                    </a:lnTo>
                    <a:lnTo>
                      <a:pt x="38" y="4"/>
                    </a:lnTo>
                    <a:lnTo>
                      <a:pt x="45" y="2"/>
                    </a:lnTo>
                    <a:lnTo>
                      <a:pt x="53" y="0"/>
                    </a:lnTo>
                    <a:lnTo>
                      <a:pt x="61" y="2"/>
                    </a:lnTo>
                    <a:lnTo>
                      <a:pt x="69" y="3"/>
                    </a:lnTo>
                    <a:lnTo>
                      <a:pt x="76" y="7"/>
                    </a:lnTo>
                    <a:lnTo>
                      <a:pt x="83" y="11"/>
                    </a:lnTo>
                    <a:lnTo>
                      <a:pt x="89" y="16"/>
                    </a:lnTo>
                    <a:lnTo>
                      <a:pt x="93" y="24"/>
                    </a:lnTo>
                    <a:lnTo>
                      <a:pt x="96" y="32"/>
                    </a:lnTo>
                    <a:lnTo>
                      <a:pt x="97" y="42"/>
                    </a:lnTo>
                    <a:lnTo>
                      <a:pt x="97" y="46"/>
                    </a:lnTo>
                    <a:lnTo>
                      <a:pt x="95" y="48"/>
                    </a:lnTo>
                    <a:lnTo>
                      <a:pt x="21" y="48"/>
                    </a:lnTo>
                    <a:close/>
                    <a:moveTo>
                      <a:pt x="67" y="39"/>
                    </a:moveTo>
                    <a:lnTo>
                      <a:pt x="67" y="39"/>
                    </a:lnTo>
                    <a:lnTo>
                      <a:pt x="71" y="39"/>
                    </a:lnTo>
                    <a:lnTo>
                      <a:pt x="74" y="38"/>
                    </a:lnTo>
                    <a:lnTo>
                      <a:pt x="75" y="35"/>
                    </a:lnTo>
                    <a:lnTo>
                      <a:pt x="75" y="33"/>
                    </a:lnTo>
                    <a:lnTo>
                      <a:pt x="74" y="28"/>
                    </a:lnTo>
                    <a:lnTo>
                      <a:pt x="74" y="24"/>
                    </a:lnTo>
                    <a:lnTo>
                      <a:pt x="71" y="20"/>
                    </a:lnTo>
                    <a:lnTo>
                      <a:pt x="69" y="16"/>
                    </a:lnTo>
                    <a:lnTo>
                      <a:pt x="66" y="13"/>
                    </a:lnTo>
                    <a:lnTo>
                      <a:pt x="62" y="11"/>
                    </a:lnTo>
                    <a:lnTo>
                      <a:pt x="57" y="10"/>
                    </a:lnTo>
                    <a:lnTo>
                      <a:pt x="52" y="10"/>
                    </a:lnTo>
                    <a:lnTo>
                      <a:pt x="47" y="10"/>
                    </a:lnTo>
                    <a:lnTo>
                      <a:pt x="41" y="11"/>
                    </a:lnTo>
                    <a:lnTo>
                      <a:pt x="36" y="13"/>
                    </a:lnTo>
                    <a:lnTo>
                      <a:pt x="32" y="17"/>
                    </a:lnTo>
                    <a:lnTo>
                      <a:pt x="28" y="21"/>
                    </a:lnTo>
                    <a:lnTo>
                      <a:pt x="26" y="26"/>
                    </a:lnTo>
                    <a:lnTo>
                      <a:pt x="23" y="33"/>
                    </a:lnTo>
                    <a:lnTo>
                      <a:pt x="22" y="39"/>
                    </a:lnTo>
                    <a:lnTo>
                      <a:pt x="67"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0" name="Freeform 183"/>
              <p:cNvSpPr>
                <a:spLocks/>
              </p:cNvSpPr>
              <p:nvPr userDrawn="1"/>
            </p:nvSpPr>
            <p:spPr bwMode="auto">
              <a:xfrm>
                <a:off x="501" y="292"/>
                <a:ext cx="29" cy="40"/>
              </a:xfrm>
              <a:custGeom>
                <a:avLst/>
                <a:gdLst>
                  <a:gd name="T0" fmla="*/ 0 w 89"/>
                  <a:gd name="T1" fmla="*/ 0 h 120"/>
                  <a:gd name="T2" fmla="*/ 0 w 89"/>
                  <a:gd name="T3" fmla="*/ 0 h 120"/>
                  <a:gd name="T4" fmla="*/ 0 w 89"/>
                  <a:gd name="T5" fmla="*/ 0 h 120"/>
                  <a:gd name="T6" fmla="*/ 0 w 89"/>
                  <a:gd name="T7" fmla="*/ 0 h 120"/>
                  <a:gd name="T8" fmla="*/ 0 w 89"/>
                  <a:gd name="T9" fmla="*/ 0 h 120"/>
                  <a:gd name="T10" fmla="*/ 0 w 89"/>
                  <a:gd name="T11" fmla="*/ 0 h 120"/>
                  <a:gd name="T12" fmla="*/ 0 w 89"/>
                  <a:gd name="T13" fmla="*/ 0 h 120"/>
                  <a:gd name="T14" fmla="*/ 0 w 89"/>
                  <a:gd name="T15" fmla="*/ 0 h 120"/>
                  <a:gd name="T16" fmla="*/ 0 w 89"/>
                  <a:gd name="T17" fmla="*/ 0 h 120"/>
                  <a:gd name="T18" fmla="*/ 0 w 89"/>
                  <a:gd name="T19" fmla="*/ 0 h 120"/>
                  <a:gd name="T20" fmla="*/ 0 w 89"/>
                  <a:gd name="T21" fmla="*/ 0 h 120"/>
                  <a:gd name="T22" fmla="*/ 0 w 89"/>
                  <a:gd name="T23" fmla="*/ 0 h 120"/>
                  <a:gd name="T24" fmla="*/ 0 w 89"/>
                  <a:gd name="T25" fmla="*/ 0 h 120"/>
                  <a:gd name="T26" fmla="*/ 0 w 89"/>
                  <a:gd name="T27" fmla="*/ 0 h 120"/>
                  <a:gd name="T28" fmla="*/ 0 w 89"/>
                  <a:gd name="T29" fmla="*/ 0 h 120"/>
                  <a:gd name="T30" fmla="*/ 0 w 89"/>
                  <a:gd name="T31" fmla="*/ 0 h 120"/>
                  <a:gd name="T32" fmla="*/ 0 w 89"/>
                  <a:gd name="T33" fmla="*/ 0 h 120"/>
                  <a:gd name="T34" fmla="*/ 0 w 89"/>
                  <a:gd name="T35" fmla="*/ 0 h 120"/>
                  <a:gd name="T36" fmla="*/ 0 w 89"/>
                  <a:gd name="T37" fmla="*/ 0 h 120"/>
                  <a:gd name="T38" fmla="*/ 0 w 89"/>
                  <a:gd name="T39" fmla="*/ 0 h 120"/>
                  <a:gd name="T40" fmla="*/ 0 w 89"/>
                  <a:gd name="T41" fmla="*/ 0 h 120"/>
                  <a:gd name="T42" fmla="*/ 0 w 89"/>
                  <a:gd name="T43" fmla="*/ 0 h 120"/>
                  <a:gd name="T44" fmla="*/ 0 w 89"/>
                  <a:gd name="T45" fmla="*/ 0 h 120"/>
                  <a:gd name="T46" fmla="*/ 0 w 89"/>
                  <a:gd name="T47" fmla="*/ 0 h 120"/>
                  <a:gd name="T48" fmla="*/ 0 w 89"/>
                  <a:gd name="T49" fmla="*/ 0 h 120"/>
                  <a:gd name="T50" fmla="*/ 0 w 89"/>
                  <a:gd name="T51" fmla="*/ 0 h 120"/>
                  <a:gd name="T52" fmla="*/ 0 w 89"/>
                  <a:gd name="T53" fmla="*/ 0 h 120"/>
                  <a:gd name="T54" fmla="*/ 0 w 89"/>
                  <a:gd name="T55" fmla="*/ 0 h 120"/>
                  <a:gd name="T56" fmla="*/ 0 w 89"/>
                  <a:gd name="T57" fmla="*/ 0 h 120"/>
                  <a:gd name="T58" fmla="*/ 0 w 89"/>
                  <a:gd name="T59" fmla="*/ 0 h 120"/>
                  <a:gd name="T60" fmla="*/ 0 w 89"/>
                  <a:gd name="T61" fmla="*/ 0 h 120"/>
                  <a:gd name="T62" fmla="*/ 0 w 89"/>
                  <a:gd name="T63" fmla="*/ 0 h 1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9" h="120">
                    <a:moveTo>
                      <a:pt x="0" y="113"/>
                    </a:moveTo>
                    <a:lnTo>
                      <a:pt x="8" y="113"/>
                    </a:lnTo>
                    <a:lnTo>
                      <a:pt x="13" y="113"/>
                    </a:lnTo>
                    <a:lnTo>
                      <a:pt x="17" y="112"/>
                    </a:lnTo>
                    <a:lnTo>
                      <a:pt x="19" y="109"/>
                    </a:lnTo>
                    <a:lnTo>
                      <a:pt x="19" y="104"/>
                    </a:lnTo>
                    <a:lnTo>
                      <a:pt x="19" y="32"/>
                    </a:lnTo>
                    <a:lnTo>
                      <a:pt x="19" y="29"/>
                    </a:lnTo>
                    <a:lnTo>
                      <a:pt x="18" y="26"/>
                    </a:lnTo>
                    <a:lnTo>
                      <a:pt x="14" y="22"/>
                    </a:lnTo>
                    <a:lnTo>
                      <a:pt x="6" y="20"/>
                    </a:lnTo>
                    <a:lnTo>
                      <a:pt x="6" y="16"/>
                    </a:lnTo>
                    <a:lnTo>
                      <a:pt x="28" y="6"/>
                    </a:lnTo>
                    <a:lnTo>
                      <a:pt x="37" y="0"/>
                    </a:lnTo>
                    <a:lnTo>
                      <a:pt x="40" y="2"/>
                    </a:lnTo>
                    <a:lnTo>
                      <a:pt x="40" y="4"/>
                    </a:lnTo>
                    <a:lnTo>
                      <a:pt x="40" y="28"/>
                    </a:lnTo>
                    <a:lnTo>
                      <a:pt x="41" y="28"/>
                    </a:lnTo>
                    <a:lnTo>
                      <a:pt x="46" y="19"/>
                    </a:lnTo>
                    <a:lnTo>
                      <a:pt x="54" y="11"/>
                    </a:lnTo>
                    <a:lnTo>
                      <a:pt x="58" y="7"/>
                    </a:lnTo>
                    <a:lnTo>
                      <a:pt x="63" y="3"/>
                    </a:lnTo>
                    <a:lnTo>
                      <a:pt x="68" y="2"/>
                    </a:lnTo>
                    <a:lnTo>
                      <a:pt x="74" y="0"/>
                    </a:lnTo>
                    <a:lnTo>
                      <a:pt x="79" y="2"/>
                    </a:lnTo>
                    <a:lnTo>
                      <a:pt x="84" y="4"/>
                    </a:lnTo>
                    <a:lnTo>
                      <a:pt x="88" y="8"/>
                    </a:lnTo>
                    <a:lnTo>
                      <a:pt x="89" y="11"/>
                    </a:lnTo>
                    <a:lnTo>
                      <a:pt x="89" y="15"/>
                    </a:lnTo>
                    <a:lnTo>
                      <a:pt x="88" y="20"/>
                    </a:lnTo>
                    <a:lnTo>
                      <a:pt x="85" y="24"/>
                    </a:lnTo>
                    <a:lnTo>
                      <a:pt x="81" y="26"/>
                    </a:lnTo>
                    <a:lnTo>
                      <a:pt x="76" y="28"/>
                    </a:lnTo>
                    <a:lnTo>
                      <a:pt x="72" y="26"/>
                    </a:lnTo>
                    <a:lnTo>
                      <a:pt x="68" y="25"/>
                    </a:lnTo>
                    <a:lnTo>
                      <a:pt x="65" y="22"/>
                    </a:lnTo>
                    <a:lnTo>
                      <a:pt x="59" y="21"/>
                    </a:lnTo>
                    <a:lnTo>
                      <a:pt x="54" y="22"/>
                    </a:lnTo>
                    <a:lnTo>
                      <a:pt x="48" y="26"/>
                    </a:lnTo>
                    <a:lnTo>
                      <a:pt x="45" y="29"/>
                    </a:lnTo>
                    <a:lnTo>
                      <a:pt x="43" y="33"/>
                    </a:lnTo>
                    <a:lnTo>
                      <a:pt x="41" y="38"/>
                    </a:lnTo>
                    <a:lnTo>
                      <a:pt x="40" y="43"/>
                    </a:lnTo>
                    <a:lnTo>
                      <a:pt x="40" y="104"/>
                    </a:lnTo>
                    <a:lnTo>
                      <a:pt x="41" y="109"/>
                    </a:lnTo>
                    <a:lnTo>
                      <a:pt x="44" y="112"/>
                    </a:lnTo>
                    <a:lnTo>
                      <a:pt x="48" y="113"/>
                    </a:lnTo>
                    <a:lnTo>
                      <a:pt x="53" y="113"/>
                    </a:lnTo>
                    <a:lnTo>
                      <a:pt x="67" y="113"/>
                    </a:lnTo>
                    <a:lnTo>
                      <a:pt x="67" y="120"/>
                    </a:lnTo>
                    <a:lnTo>
                      <a:pt x="31" y="120"/>
                    </a:lnTo>
                    <a:lnTo>
                      <a:pt x="0" y="120"/>
                    </a:lnTo>
                    <a:lnTo>
                      <a:pt x="0" y="1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1" name="Freeform 184"/>
              <p:cNvSpPr>
                <a:spLocks/>
              </p:cNvSpPr>
              <p:nvPr userDrawn="1"/>
            </p:nvSpPr>
            <p:spPr bwMode="auto">
              <a:xfrm>
                <a:off x="536"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6" y="29"/>
                    </a:lnTo>
                    <a:lnTo>
                      <a:pt x="14" y="25"/>
                    </a:lnTo>
                    <a:lnTo>
                      <a:pt x="9" y="21"/>
                    </a:lnTo>
                    <a:lnTo>
                      <a:pt x="1" y="19"/>
                    </a:lnTo>
                    <a:lnTo>
                      <a:pt x="1" y="13"/>
                    </a:lnTo>
                    <a:lnTo>
                      <a:pt x="18" y="8"/>
                    </a:lnTo>
                    <a:lnTo>
                      <a:pt x="36" y="0"/>
                    </a:lnTo>
                    <a:lnTo>
                      <a:pt x="38" y="2"/>
                    </a:lnTo>
                    <a:lnTo>
                      <a:pt x="38" y="3"/>
                    </a:lnTo>
                    <a:lnTo>
                      <a:pt x="38" y="20"/>
                    </a:lnTo>
                    <a:lnTo>
                      <a:pt x="48" y="12"/>
                    </a:lnTo>
                    <a:lnTo>
                      <a:pt x="60" y="7"/>
                    </a:lnTo>
                    <a:lnTo>
                      <a:pt x="70" y="2"/>
                    </a:lnTo>
                    <a:lnTo>
                      <a:pt x="77" y="0"/>
                    </a:lnTo>
                    <a:lnTo>
                      <a:pt x="83" y="0"/>
                    </a:lnTo>
                    <a:lnTo>
                      <a:pt x="91" y="2"/>
                    </a:lnTo>
                    <a:lnTo>
                      <a:pt x="97" y="3"/>
                    </a:lnTo>
                    <a:lnTo>
                      <a:pt x="102" y="7"/>
                    </a:lnTo>
                    <a:lnTo>
                      <a:pt x="106"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2" y="120"/>
                    </a:lnTo>
                    <a:lnTo>
                      <a:pt x="75" y="120"/>
                    </a:lnTo>
                    <a:lnTo>
                      <a:pt x="75" y="113"/>
                    </a:lnTo>
                    <a:lnTo>
                      <a:pt x="79" y="113"/>
                    </a:lnTo>
                    <a:lnTo>
                      <a:pt x="84" y="113"/>
                    </a:lnTo>
                    <a:lnTo>
                      <a:pt x="88" y="112"/>
                    </a:lnTo>
                    <a:lnTo>
                      <a:pt x="91" y="109"/>
                    </a:lnTo>
                    <a:lnTo>
                      <a:pt x="92" y="104"/>
                    </a:lnTo>
                    <a:lnTo>
                      <a:pt x="92" y="37"/>
                    </a:lnTo>
                    <a:lnTo>
                      <a:pt x="92" y="32"/>
                    </a:lnTo>
                    <a:lnTo>
                      <a:pt x="91" y="28"/>
                    </a:lnTo>
                    <a:lnTo>
                      <a:pt x="88" y="24"/>
                    </a:lnTo>
                    <a:lnTo>
                      <a:pt x="86" y="20"/>
                    </a:lnTo>
                    <a:lnTo>
                      <a:pt x="82" y="17"/>
                    </a:lnTo>
                    <a:lnTo>
                      <a:pt x="78" y="16"/>
                    </a:lnTo>
                    <a:lnTo>
                      <a:pt x="67" y="15"/>
                    </a:lnTo>
                    <a:lnTo>
                      <a:pt x="61" y="16"/>
                    </a:lnTo>
                    <a:lnTo>
                      <a:pt x="53" y="19"/>
                    </a:lnTo>
                    <a:lnTo>
                      <a:pt x="38" y="28"/>
                    </a:lnTo>
                    <a:lnTo>
                      <a:pt x="38" y="104"/>
                    </a:lnTo>
                    <a:lnTo>
                      <a:pt x="39" y="109"/>
                    </a:lnTo>
                    <a:lnTo>
                      <a:pt x="42" y="112"/>
                    </a:lnTo>
                    <a:lnTo>
                      <a:pt x="45" y="113"/>
                    </a:lnTo>
                    <a:lnTo>
                      <a:pt x="51" y="113"/>
                    </a:lnTo>
                    <a:lnTo>
                      <a:pt x="56" y="113"/>
                    </a:lnTo>
                    <a:lnTo>
                      <a:pt x="56" y="120"/>
                    </a:lnTo>
                    <a:lnTo>
                      <a:pt x="27"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2" name="Freeform 185"/>
              <p:cNvSpPr>
                <a:spLocks noEditPoints="1"/>
              </p:cNvSpPr>
              <p:nvPr userDrawn="1"/>
            </p:nvSpPr>
            <p:spPr bwMode="auto">
              <a:xfrm>
                <a:off x="582" y="292"/>
                <a:ext cx="37" cy="41"/>
              </a:xfrm>
              <a:custGeom>
                <a:avLst/>
                <a:gdLst>
                  <a:gd name="T0" fmla="*/ 0 w 111"/>
                  <a:gd name="T1" fmla="*/ 0 h 124"/>
                  <a:gd name="T2" fmla="*/ 0 w 111"/>
                  <a:gd name="T3" fmla="*/ 0 h 124"/>
                  <a:gd name="T4" fmla="*/ 0 w 111"/>
                  <a:gd name="T5" fmla="*/ 0 h 124"/>
                  <a:gd name="T6" fmla="*/ 0 w 111"/>
                  <a:gd name="T7" fmla="*/ 0 h 124"/>
                  <a:gd name="T8" fmla="*/ 0 w 111"/>
                  <a:gd name="T9" fmla="*/ 0 h 124"/>
                  <a:gd name="T10" fmla="*/ 0 w 111"/>
                  <a:gd name="T11" fmla="*/ 0 h 124"/>
                  <a:gd name="T12" fmla="*/ 0 w 111"/>
                  <a:gd name="T13" fmla="*/ 0 h 124"/>
                  <a:gd name="T14" fmla="*/ 0 w 111"/>
                  <a:gd name="T15" fmla="*/ 0 h 124"/>
                  <a:gd name="T16" fmla="*/ 0 w 111"/>
                  <a:gd name="T17" fmla="*/ 0 h 124"/>
                  <a:gd name="T18" fmla="*/ 0 w 111"/>
                  <a:gd name="T19" fmla="*/ 0 h 124"/>
                  <a:gd name="T20" fmla="*/ 0 w 111"/>
                  <a:gd name="T21" fmla="*/ 0 h 124"/>
                  <a:gd name="T22" fmla="*/ 0 w 111"/>
                  <a:gd name="T23" fmla="*/ 0 h 124"/>
                  <a:gd name="T24" fmla="*/ 0 w 111"/>
                  <a:gd name="T25" fmla="*/ 0 h 124"/>
                  <a:gd name="T26" fmla="*/ 0 w 111"/>
                  <a:gd name="T27" fmla="*/ 0 h 124"/>
                  <a:gd name="T28" fmla="*/ 0 w 111"/>
                  <a:gd name="T29" fmla="*/ 0 h 124"/>
                  <a:gd name="T30" fmla="*/ 0 w 111"/>
                  <a:gd name="T31" fmla="*/ 0 h 124"/>
                  <a:gd name="T32" fmla="*/ 0 w 111"/>
                  <a:gd name="T33" fmla="*/ 0 h 124"/>
                  <a:gd name="T34" fmla="*/ 0 w 111"/>
                  <a:gd name="T35" fmla="*/ 0 h 124"/>
                  <a:gd name="T36" fmla="*/ 0 w 111"/>
                  <a:gd name="T37" fmla="*/ 0 h 124"/>
                  <a:gd name="T38" fmla="*/ 0 w 111"/>
                  <a:gd name="T39" fmla="*/ 0 h 124"/>
                  <a:gd name="T40" fmla="*/ 0 w 111"/>
                  <a:gd name="T41" fmla="*/ 0 h 124"/>
                  <a:gd name="T42" fmla="*/ 0 w 111"/>
                  <a:gd name="T43" fmla="*/ 0 h 124"/>
                  <a:gd name="T44" fmla="*/ 0 w 111"/>
                  <a:gd name="T45" fmla="*/ 0 h 124"/>
                  <a:gd name="T46" fmla="*/ 0 w 111"/>
                  <a:gd name="T47" fmla="*/ 0 h 124"/>
                  <a:gd name="T48" fmla="*/ 0 w 111"/>
                  <a:gd name="T49" fmla="*/ 0 h 124"/>
                  <a:gd name="T50" fmla="*/ 0 w 111"/>
                  <a:gd name="T51" fmla="*/ 0 h 124"/>
                  <a:gd name="T52" fmla="*/ 0 w 111"/>
                  <a:gd name="T53" fmla="*/ 0 h 124"/>
                  <a:gd name="T54" fmla="*/ 0 w 111"/>
                  <a:gd name="T55" fmla="*/ 0 h 124"/>
                  <a:gd name="T56" fmla="*/ 0 w 111"/>
                  <a:gd name="T57" fmla="*/ 0 h 124"/>
                  <a:gd name="T58" fmla="*/ 0 w 111"/>
                  <a:gd name="T59" fmla="*/ 0 h 124"/>
                  <a:gd name="T60" fmla="*/ 0 w 111"/>
                  <a:gd name="T61" fmla="*/ 0 h 124"/>
                  <a:gd name="T62" fmla="*/ 0 w 111"/>
                  <a:gd name="T63" fmla="*/ 0 h 124"/>
                  <a:gd name="T64" fmla="*/ 0 w 111"/>
                  <a:gd name="T65" fmla="*/ 0 h 124"/>
                  <a:gd name="T66" fmla="*/ 0 w 111"/>
                  <a:gd name="T67" fmla="*/ 0 h 124"/>
                  <a:gd name="T68" fmla="*/ 0 w 111"/>
                  <a:gd name="T69" fmla="*/ 0 h 124"/>
                  <a:gd name="T70" fmla="*/ 0 w 111"/>
                  <a:gd name="T71" fmla="*/ 0 h 124"/>
                  <a:gd name="T72" fmla="*/ 0 w 111"/>
                  <a:gd name="T73" fmla="*/ 0 h 124"/>
                  <a:gd name="T74" fmla="*/ 0 w 111"/>
                  <a:gd name="T75" fmla="*/ 0 h 124"/>
                  <a:gd name="T76" fmla="*/ 0 w 111"/>
                  <a:gd name="T77" fmla="*/ 0 h 124"/>
                  <a:gd name="T78" fmla="*/ 0 w 111"/>
                  <a:gd name="T79" fmla="*/ 0 h 124"/>
                  <a:gd name="T80" fmla="*/ 0 w 111"/>
                  <a:gd name="T81" fmla="*/ 0 h 124"/>
                  <a:gd name="T82" fmla="*/ 0 w 111"/>
                  <a:gd name="T83" fmla="*/ 0 h 124"/>
                  <a:gd name="T84" fmla="*/ 0 w 111"/>
                  <a:gd name="T85" fmla="*/ 0 h 124"/>
                  <a:gd name="T86" fmla="*/ 0 w 111"/>
                  <a:gd name="T87" fmla="*/ 0 h 124"/>
                  <a:gd name="T88" fmla="*/ 0 w 111"/>
                  <a:gd name="T89" fmla="*/ 0 h 124"/>
                  <a:gd name="T90" fmla="*/ 0 w 111"/>
                  <a:gd name="T91" fmla="*/ 0 h 124"/>
                  <a:gd name="T92" fmla="*/ 0 w 111"/>
                  <a:gd name="T93" fmla="*/ 0 h 124"/>
                  <a:gd name="T94" fmla="*/ 0 w 111"/>
                  <a:gd name="T95" fmla="*/ 0 h 124"/>
                  <a:gd name="T96" fmla="*/ 0 w 111"/>
                  <a:gd name="T97" fmla="*/ 0 h 124"/>
                  <a:gd name="T98" fmla="*/ 0 w 111"/>
                  <a:gd name="T99" fmla="*/ 0 h 124"/>
                  <a:gd name="T100" fmla="*/ 0 w 111"/>
                  <a:gd name="T101" fmla="*/ 0 h 124"/>
                  <a:gd name="T102" fmla="*/ 0 w 111"/>
                  <a:gd name="T103" fmla="*/ 0 h 124"/>
                  <a:gd name="T104" fmla="*/ 0 w 111"/>
                  <a:gd name="T105" fmla="*/ 0 h 124"/>
                  <a:gd name="T106" fmla="*/ 0 w 111"/>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1" h="124">
                    <a:moveTo>
                      <a:pt x="111" y="109"/>
                    </a:moveTo>
                    <a:lnTo>
                      <a:pt x="111" y="109"/>
                    </a:lnTo>
                    <a:lnTo>
                      <a:pt x="105" y="114"/>
                    </a:lnTo>
                    <a:lnTo>
                      <a:pt x="100" y="120"/>
                    </a:lnTo>
                    <a:lnTo>
                      <a:pt x="92" y="122"/>
                    </a:lnTo>
                    <a:lnTo>
                      <a:pt x="85" y="124"/>
                    </a:lnTo>
                    <a:lnTo>
                      <a:pt x="81" y="124"/>
                    </a:lnTo>
                    <a:lnTo>
                      <a:pt x="78" y="122"/>
                    </a:lnTo>
                    <a:lnTo>
                      <a:pt x="75" y="120"/>
                    </a:lnTo>
                    <a:lnTo>
                      <a:pt x="72" y="118"/>
                    </a:lnTo>
                    <a:lnTo>
                      <a:pt x="70" y="112"/>
                    </a:lnTo>
                    <a:lnTo>
                      <a:pt x="68" y="104"/>
                    </a:lnTo>
                    <a:lnTo>
                      <a:pt x="59" y="112"/>
                    </a:lnTo>
                    <a:lnTo>
                      <a:pt x="50" y="118"/>
                    </a:lnTo>
                    <a:lnTo>
                      <a:pt x="40" y="122"/>
                    </a:lnTo>
                    <a:lnTo>
                      <a:pt x="28" y="124"/>
                    </a:lnTo>
                    <a:lnTo>
                      <a:pt x="23" y="124"/>
                    </a:lnTo>
                    <a:lnTo>
                      <a:pt x="17" y="122"/>
                    </a:lnTo>
                    <a:lnTo>
                      <a:pt x="13" y="120"/>
                    </a:lnTo>
                    <a:lnTo>
                      <a:pt x="8" y="116"/>
                    </a:lnTo>
                    <a:lnTo>
                      <a:pt x="5" y="113"/>
                    </a:lnTo>
                    <a:lnTo>
                      <a:pt x="2" y="108"/>
                    </a:lnTo>
                    <a:lnTo>
                      <a:pt x="1" y="104"/>
                    </a:lnTo>
                    <a:lnTo>
                      <a:pt x="0" y="99"/>
                    </a:lnTo>
                    <a:lnTo>
                      <a:pt x="1" y="91"/>
                    </a:lnTo>
                    <a:lnTo>
                      <a:pt x="4" y="86"/>
                    </a:lnTo>
                    <a:lnTo>
                      <a:pt x="8" y="81"/>
                    </a:lnTo>
                    <a:lnTo>
                      <a:pt x="14" y="76"/>
                    </a:lnTo>
                    <a:lnTo>
                      <a:pt x="22" y="72"/>
                    </a:lnTo>
                    <a:lnTo>
                      <a:pt x="35" y="67"/>
                    </a:lnTo>
                    <a:lnTo>
                      <a:pt x="68" y="55"/>
                    </a:lnTo>
                    <a:lnTo>
                      <a:pt x="68" y="37"/>
                    </a:lnTo>
                    <a:lnTo>
                      <a:pt x="68" y="32"/>
                    </a:lnTo>
                    <a:lnTo>
                      <a:pt x="67" y="28"/>
                    </a:lnTo>
                    <a:lnTo>
                      <a:pt x="65" y="24"/>
                    </a:lnTo>
                    <a:lnTo>
                      <a:pt x="62" y="20"/>
                    </a:lnTo>
                    <a:lnTo>
                      <a:pt x="58" y="19"/>
                    </a:lnTo>
                    <a:lnTo>
                      <a:pt x="54" y="16"/>
                    </a:lnTo>
                    <a:lnTo>
                      <a:pt x="49" y="15"/>
                    </a:lnTo>
                    <a:lnTo>
                      <a:pt x="43" y="15"/>
                    </a:lnTo>
                    <a:lnTo>
                      <a:pt x="35" y="16"/>
                    </a:lnTo>
                    <a:lnTo>
                      <a:pt x="30" y="20"/>
                    </a:lnTo>
                    <a:lnTo>
                      <a:pt x="24" y="25"/>
                    </a:lnTo>
                    <a:lnTo>
                      <a:pt x="23" y="33"/>
                    </a:lnTo>
                    <a:lnTo>
                      <a:pt x="22" y="38"/>
                    </a:lnTo>
                    <a:lnTo>
                      <a:pt x="18" y="41"/>
                    </a:lnTo>
                    <a:lnTo>
                      <a:pt x="14" y="43"/>
                    </a:lnTo>
                    <a:lnTo>
                      <a:pt x="9" y="45"/>
                    </a:lnTo>
                    <a:lnTo>
                      <a:pt x="6" y="43"/>
                    </a:lnTo>
                    <a:lnTo>
                      <a:pt x="5" y="42"/>
                    </a:lnTo>
                    <a:lnTo>
                      <a:pt x="4" y="39"/>
                    </a:lnTo>
                    <a:lnTo>
                      <a:pt x="5" y="34"/>
                    </a:lnTo>
                    <a:lnTo>
                      <a:pt x="6" y="29"/>
                    </a:lnTo>
                    <a:lnTo>
                      <a:pt x="9" y="26"/>
                    </a:lnTo>
                    <a:lnTo>
                      <a:pt x="13" y="22"/>
                    </a:lnTo>
                    <a:lnTo>
                      <a:pt x="22" y="16"/>
                    </a:lnTo>
                    <a:lnTo>
                      <a:pt x="33" y="10"/>
                    </a:lnTo>
                    <a:lnTo>
                      <a:pt x="45" y="3"/>
                    </a:lnTo>
                    <a:lnTo>
                      <a:pt x="50" y="2"/>
                    </a:lnTo>
                    <a:lnTo>
                      <a:pt x="58" y="0"/>
                    </a:lnTo>
                    <a:lnTo>
                      <a:pt x="67" y="2"/>
                    </a:lnTo>
                    <a:lnTo>
                      <a:pt x="78" y="6"/>
                    </a:lnTo>
                    <a:lnTo>
                      <a:pt x="83" y="10"/>
                    </a:lnTo>
                    <a:lnTo>
                      <a:pt x="87" y="13"/>
                    </a:lnTo>
                    <a:lnTo>
                      <a:pt x="88" y="17"/>
                    </a:lnTo>
                    <a:lnTo>
                      <a:pt x="89" y="22"/>
                    </a:lnTo>
                    <a:lnTo>
                      <a:pt x="89" y="95"/>
                    </a:lnTo>
                    <a:lnTo>
                      <a:pt x="91" y="102"/>
                    </a:lnTo>
                    <a:lnTo>
                      <a:pt x="92" y="107"/>
                    </a:lnTo>
                    <a:lnTo>
                      <a:pt x="94" y="109"/>
                    </a:lnTo>
                    <a:lnTo>
                      <a:pt x="98" y="109"/>
                    </a:lnTo>
                    <a:lnTo>
                      <a:pt x="103" y="108"/>
                    </a:lnTo>
                    <a:lnTo>
                      <a:pt x="109" y="105"/>
                    </a:lnTo>
                    <a:lnTo>
                      <a:pt x="111" y="109"/>
                    </a:lnTo>
                    <a:close/>
                    <a:moveTo>
                      <a:pt x="68" y="63"/>
                    </a:moveTo>
                    <a:lnTo>
                      <a:pt x="68" y="63"/>
                    </a:lnTo>
                    <a:lnTo>
                      <a:pt x="56" y="67"/>
                    </a:lnTo>
                    <a:lnTo>
                      <a:pt x="40" y="72"/>
                    </a:lnTo>
                    <a:lnTo>
                      <a:pt x="32" y="76"/>
                    </a:lnTo>
                    <a:lnTo>
                      <a:pt x="27" y="81"/>
                    </a:lnTo>
                    <a:lnTo>
                      <a:pt x="23" y="86"/>
                    </a:lnTo>
                    <a:lnTo>
                      <a:pt x="22" y="90"/>
                    </a:lnTo>
                    <a:lnTo>
                      <a:pt x="22" y="92"/>
                    </a:lnTo>
                    <a:lnTo>
                      <a:pt x="23" y="100"/>
                    </a:lnTo>
                    <a:lnTo>
                      <a:pt x="27" y="105"/>
                    </a:lnTo>
                    <a:lnTo>
                      <a:pt x="32" y="111"/>
                    </a:lnTo>
                    <a:lnTo>
                      <a:pt x="36" y="111"/>
                    </a:lnTo>
                    <a:lnTo>
                      <a:pt x="40" y="112"/>
                    </a:lnTo>
                    <a:lnTo>
                      <a:pt x="48" y="111"/>
                    </a:lnTo>
                    <a:lnTo>
                      <a:pt x="56" y="107"/>
                    </a:lnTo>
                    <a:lnTo>
                      <a:pt x="62" y="102"/>
                    </a:lnTo>
                    <a:lnTo>
                      <a:pt x="68" y="96"/>
                    </a:lnTo>
                    <a:lnTo>
                      <a:pt x="68"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3" name="Freeform 186"/>
              <p:cNvSpPr>
                <a:spLocks/>
              </p:cNvSpPr>
              <p:nvPr userDrawn="1"/>
            </p:nvSpPr>
            <p:spPr bwMode="auto">
              <a:xfrm>
                <a:off x="624" y="284"/>
                <a:ext cx="25"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8" y="116"/>
                    </a:lnTo>
                    <a:lnTo>
                      <a:pt x="39" y="121"/>
                    </a:lnTo>
                    <a:lnTo>
                      <a:pt x="42" y="125"/>
                    </a:lnTo>
                    <a:lnTo>
                      <a:pt x="43" y="127"/>
                    </a:lnTo>
                    <a:lnTo>
                      <a:pt x="49" y="131"/>
                    </a:lnTo>
                    <a:lnTo>
                      <a:pt x="55" y="131"/>
                    </a:lnTo>
                    <a:lnTo>
                      <a:pt x="60" y="131"/>
                    </a:lnTo>
                    <a:lnTo>
                      <a:pt x="64" y="130"/>
                    </a:lnTo>
                    <a:lnTo>
                      <a:pt x="69" y="127"/>
                    </a:lnTo>
                    <a:lnTo>
                      <a:pt x="73" y="125"/>
                    </a:lnTo>
                    <a:lnTo>
                      <a:pt x="77" y="129"/>
                    </a:lnTo>
                    <a:lnTo>
                      <a:pt x="69" y="135"/>
                    </a:lnTo>
                    <a:lnTo>
                      <a:pt x="61" y="140"/>
                    </a:lnTo>
                    <a:lnTo>
                      <a:pt x="52" y="144"/>
                    </a:lnTo>
                    <a:lnTo>
                      <a:pt x="42" y="146"/>
                    </a:lnTo>
                    <a:lnTo>
                      <a:pt x="37" y="146"/>
                    </a:lnTo>
                    <a:lnTo>
                      <a:pt x="31" y="144"/>
                    </a:lnTo>
                    <a:lnTo>
                      <a:pt x="26" y="142"/>
                    </a:lnTo>
                    <a:lnTo>
                      <a:pt x="24" y="139"/>
                    </a:lnTo>
                    <a:lnTo>
                      <a:pt x="21" y="136"/>
                    </a:lnTo>
                    <a:lnTo>
                      <a:pt x="18" y="131"/>
                    </a:lnTo>
                    <a:lnTo>
                      <a:pt x="17" y="127"/>
                    </a:lnTo>
                    <a:lnTo>
                      <a:pt x="17" y="122"/>
                    </a:lnTo>
                    <a:lnTo>
                      <a:pt x="17" y="41"/>
                    </a:lnTo>
                    <a:lnTo>
                      <a:pt x="0" y="41"/>
                    </a:lnTo>
                    <a:lnTo>
                      <a:pt x="0" y="37"/>
                    </a:lnTo>
                    <a:lnTo>
                      <a:pt x="9" y="29"/>
                    </a:lnTo>
                    <a:lnTo>
                      <a:pt x="17"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4" name="Freeform 187"/>
              <p:cNvSpPr>
                <a:spLocks noEditPoints="1"/>
              </p:cNvSpPr>
              <p:nvPr userDrawn="1"/>
            </p:nvSpPr>
            <p:spPr bwMode="auto">
              <a:xfrm>
                <a:off x="656" y="270"/>
                <a:ext cx="19" cy="62"/>
              </a:xfrm>
              <a:custGeom>
                <a:avLst/>
                <a:gdLst>
                  <a:gd name="T0" fmla="*/ 0 w 57"/>
                  <a:gd name="T1" fmla="*/ 0 h 186"/>
                  <a:gd name="T2" fmla="*/ 0 w 57"/>
                  <a:gd name="T3" fmla="*/ 0 h 186"/>
                  <a:gd name="T4" fmla="*/ 0 w 57"/>
                  <a:gd name="T5" fmla="*/ 0 h 186"/>
                  <a:gd name="T6" fmla="*/ 0 w 57"/>
                  <a:gd name="T7" fmla="*/ 0 h 186"/>
                  <a:gd name="T8" fmla="*/ 0 w 57"/>
                  <a:gd name="T9" fmla="*/ 0 h 186"/>
                  <a:gd name="T10" fmla="*/ 0 w 57"/>
                  <a:gd name="T11" fmla="*/ 0 h 186"/>
                  <a:gd name="T12" fmla="*/ 0 w 57"/>
                  <a:gd name="T13" fmla="*/ 0 h 186"/>
                  <a:gd name="T14" fmla="*/ 0 w 57"/>
                  <a:gd name="T15" fmla="*/ 0 h 186"/>
                  <a:gd name="T16" fmla="*/ 0 w 57"/>
                  <a:gd name="T17" fmla="*/ 0 h 186"/>
                  <a:gd name="T18" fmla="*/ 0 w 57"/>
                  <a:gd name="T19" fmla="*/ 0 h 186"/>
                  <a:gd name="T20" fmla="*/ 0 w 57"/>
                  <a:gd name="T21" fmla="*/ 0 h 186"/>
                  <a:gd name="T22" fmla="*/ 0 w 57"/>
                  <a:gd name="T23" fmla="*/ 0 h 186"/>
                  <a:gd name="T24" fmla="*/ 0 w 57"/>
                  <a:gd name="T25" fmla="*/ 0 h 186"/>
                  <a:gd name="T26" fmla="*/ 0 w 57"/>
                  <a:gd name="T27" fmla="*/ 0 h 186"/>
                  <a:gd name="T28" fmla="*/ 0 w 57"/>
                  <a:gd name="T29" fmla="*/ 0 h 186"/>
                  <a:gd name="T30" fmla="*/ 0 w 57"/>
                  <a:gd name="T31" fmla="*/ 0 h 186"/>
                  <a:gd name="T32" fmla="*/ 0 w 57"/>
                  <a:gd name="T33" fmla="*/ 0 h 186"/>
                  <a:gd name="T34" fmla="*/ 0 w 57"/>
                  <a:gd name="T35" fmla="*/ 0 h 186"/>
                  <a:gd name="T36" fmla="*/ 0 w 57"/>
                  <a:gd name="T37" fmla="*/ 0 h 186"/>
                  <a:gd name="T38" fmla="*/ 0 w 57"/>
                  <a:gd name="T39" fmla="*/ 0 h 186"/>
                  <a:gd name="T40" fmla="*/ 0 w 57"/>
                  <a:gd name="T41" fmla="*/ 0 h 186"/>
                  <a:gd name="T42" fmla="*/ 0 w 57"/>
                  <a:gd name="T43" fmla="*/ 0 h 186"/>
                  <a:gd name="T44" fmla="*/ 0 w 57"/>
                  <a:gd name="T45" fmla="*/ 0 h 186"/>
                  <a:gd name="T46" fmla="*/ 0 w 57"/>
                  <a:gd name="T47" fmla="*/ 0 h 186"/>
                  <a:gd name="T48" fmla="*/ 0 w 57"/>
                  <a:gd name="T49" fmla="*/ 0 h 186"/>
                  <a:gd name="T50" fmla="*/ 0 w 57"/>
                  <a:gd name="T51" fmla="*/ 0 h 186"/>
                  <a:gd name="T52" fmla="*/ 0 w 57"/>
                  <a:gd name="T53" fmla="*/ 0 h 186"/>
                  <a:gd name="T54" fmla="*/ 0 w 57"/>
                  <a:gd name="T55" fmla="*/ 0 h 186"/>
                  <a:gd name="T56" fmla="*/ 0 w 57"/>
                  <a:gd name="T57" fmla="*/ 0 h 186"/>
                  <a:gd name="T58" fmla="*/ 0 w 57"/>
                  <a:gd name="T59" fmla="*/ 0 h 186"/>
                  <a:gd name="T60" fmla="*/ 0 w 57"/>
                  <a:gd name="T61" fmla="*/ 0 h 186"/>
                  <a:gd name="T62" fmla="*/ 0 w 57"/>
                  <a:gd name="T63" fmla="*/ 0 h 186"/>
                  <a:gd name="T64" fmla="*/ 0 w 57"/>
                  <a:gd name="T65" fmla="*/ 0 h 186"/>
                  <a:gd name="T66" fmla="*/ 0 w 57"/>
                  <a:gd name="T67" fmla="*/ 0 h 186"/>
                  <a:gd name="T68" fmla="*/ 0 w 57"/>
                  <a:gd name="T69" fmla="*/ 0 h 186"/>
                  <a:gd name="T70" fmla="*/ 0 w 57"/>
                  <a:gd name="T71" fmla="*/ 0 h 186"/>
                  <a:gd name="T72" fmla="*/ 0 w 57"/>
                  <a:gd name="T73" fmla="*/ 0 h 186"/>
                  <a:gd name="T74" fmla="*/ 0 w 57"/>
                  <a:gd name="T75" fmla="*/ 0 h 186"/>
                  <a:gd name="T76" fmla="*/ 0 w 57"/>
                  <a:gd name="T77" fmla="*/ 0 h 186"/>
                  <a:gd name="T78" fmla="*/ 0 w 57"/>
                  <a:gd name="T79" fmla="*/ 0 h 186"/>
                  <a:gd name="T80" fmla="*/ 0 w 57"/>
                  <a:gd name="T81" fmla="*/ 0 h 186"/>
                  <a:gd name="T82" fmla="*/ 0 w 57"/>
                  <a:gd name="T83" fmla="*/ 0 h 186"/>
                  <a:gd name="T84" fmla="*/ 0 w 57"/>
                  <a:gd name="T85" fmla="*/ 0 h 186"/>
                  <a:gd name="T86" fmla="*/ 0 w 57"/>
                  <a:gd name="T87" fmla="*/ 0 h 186"/>
                  <a:gd name="T88" fmla="*/ 0 w 57"/>
                  <a:gd name="T89" fmla="*/ 0 h 186"/>
                  <a:gd name="T90" fmla="*/ 0 w 57"/>
                  <a:gd name="T91" fmla="*/ 0 h 186"/>
                  <a:gd name="T92" fmla="*/ 0 w 57"/>
                  <a:gd name="T93" fmla="*/ 0 h 186"/>
                  <a:gd name="T94" fmla="*/ 0 w 57"/>
                  <a:gd name="T95" fmla="*/ 0 h 186"/>
                  <a:gd name="T96" fmla="*/ 0 w 57"/>
                  <a:gd name="T97" fmla="*/ 0 h 186"/>
                  <a:gd name="T98" fmla="*/ 0 w 57"/>
                  <a:gd name="T99" fmla="*/ 0 h 186"/>
                  <a:gd name="T100" fmla="*/ 0 w 57"/>
                  <a:gd name="T101" fmla="*/ 0 h 186"/>
                  <a:gd name="T102" fmla="*/ 0 w 57"/>
                  <a:gd name="T103" fmla="*/ 0 h 186"/>
                  <a:gd name="T104" fmla="*/ 0 w 57"/>
                  <a:gd name="T105" fmla="*/ 0 h 186"/>
                  <a:gd name="T106" fmla="*/ 0 w 57"/>
                  <a:gd name="T107" fmla="*/ 0 h 186"/>
                  <a:gd name="T108" fmla="*/ 0 w 57"/>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7" h="186">
                    <a:moveTo>
                      <a:pt x="0" y="179"/>
                    </a:moveTo>
                    <a:lnTo>
                      <a:pt x="6" y="179"/>
                    </a:lnTo>
                    <a:lnTo>
                      <a:pt x="11" y="179"/>
                    </a:lnTo>
                    <a:lnTo>
                      <a:pt x="15" y="178"/>
                    </a:lnTo>
                    <a:lnTo>
                      <a:pt x="17" y="175"/>
                    </a:lnTo>
                    <a:lnTo>
                      <a:pt x="19" y="170"/>
                    </a:lnTo>
                    <a:lnTo>
                      <a:pt x="19" y="100"/>
                    </a:lnTo>
                    <a:lnTo>
                      <a:pt x="17" y="92"/>
                    </a:lnTo>
                    <a:lnTo>
                      <a:pt x="16" y="88"/>
                    </a:lnTo>
                    <a:lnTo>
                      <a:pt x="11" y="85"/>
                    </a:lnTo>
                    <a:lnTo>
                      <a:pt x="4" y="82"/>
                    </a:lnTo>
                    <a:lnTo>
                      <a:pt x="4" y="77"/>
                    </a:lnTo>
                    <a:lnTo>
                      <a:pt x="33" y="68"/>
                    </a:lnTo>
                    <a:lnTo>
                      <a:pt x="38" y="66"/>
                    </a:lnTo>
                    <a:lnTo>
                      <a:pt x="39" y="68"/>
                    </a:lnTo>
                    <a:lnTo>
                      <a:pt x="39" y="70"/>
                    </a:lnTo>
                    <a:lnTo>
                      <a:pt x="39" y="170"/>
                    </a:lnTo>
                    <a:lnTo>
                      <a:pt x="41" y="175"/>
                    </a:lnTo>
                    <a:lnTo>
                      <a:pt x="43" y="178"/>
                    </a:lnTo>
                    <a:lnTo>
                      <a:pt x="47" y="179"/>
                    </a:lnTo>
                    <a:lnTo>
                      <a:pt x="52" y="179"/>
                    </a:lnTo>
                    <a:lnTo>
                      <a:pt x="57" y="179"/>
                    </a:lnTo>
                    <a:lnTo>
                      <a:pt x="57" y="186"/>
                    </a:lnTo>
                    <a:lnTo>
                      <a:pt x="29" y="186"/>
                    </a:lnTo>
                    <a:lnTo>
                      <a:pt x="0" y="186"/>
                    </a:lnTo>
                    <a:lnTo>
                      <a:pt x="0" y="179"/>
                    </a:lnTo>
                    <a:close/>
                    <a:moveTo>
                      <a:pt x="29" y="26"/>
                    </a:moveTo>
                    <a:lnTo>
                      <a:pt x="29" y="26"/>
                    </a:lnTo>
                    <a:lnTo>
                      <a:pt x="24" y="25"/>
                    </a:lnTo>
                    <a:lnTo>
                      <a:pt x="20" y="22"/>
                    </a:lnTo>
                    <a:lnTo>
                      <a:pt x="17" y="19"/>
                    </a:lnTo>
                    <a:lnTo>
                      <a:pt x="16" y="13"/>
                    </a:lnTo>
                    <a:lnTo>
                      <a:pt x="17" y="8"/>
                    </a:lnTo>
                    <a:lnTo>
                      <a:pt x="20" y="4"/>
                    </a:lnTo>
                    <a:lnTo>
                      <a:pt x="24" y="2"/>
                    </a:lnTo>
                    <a:lnTo>
                      <a:pt x="29" y="0"/>
                    </a:lnTo>
                    <a:lnTo>
                      <a:pt x="34" y="2"/>
                    </a:lnTo>
                    <a:lnTo>
                      <a:pt x="38" y="4"/>
                    </a:lnTo>
                    <a:lnTo>
                      <a:pt x="41" y="8"/>
                    </a:lnTo>
                    <a:lnTo>
                      <a:pt x="42" y="13"/>
                    </a:lnTo>
                    <a:lnTo>
                      <a:pt x="41" y="19"/>
                    </a:lnTo>
                    <a:lnTo>
                      <a:pt x="38" y="22"/>
                    </a:lnTo>
                    <a:lnTo>
                      <a:pt x="34" y="25"/>
                    </a:lnTo>
                    <a:lnTo>
                      <a:pt x="29"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5" name="Freeform 188"/>
              <p:cNvSpPr>
                <a:spLocks/>
              </p:cNvSpPr>
              <p:nvPr userDrawn="1"/>
            </p:nvSpPr>
            <p:spPr bwMode="auto">
              <a:xfrm>
                <a:off x="656" y="292"/>
                <a:ext cx="19" cy="40"/>
              </a:xfrm>
              <a:custGeom>
                <a:avLst/>
                <a:gdLst>
                  <a:gd name="T0" fmla="*/ 0 w 57"/>
                  <a:gd name="T1" fmla="*/ 0 h 120"/>
                  <a:gd name="T2" fmla="*/ 0 w 57"/>
                  <a:gd name="T3" fmla="*/ 0 h 120"/>
                  <a:gd name="T4" fmla="*/ 0 w 57"/>
                  <a:gd name="T5" fmla="*/ 0 h 120"/>
                  <a:gd name="T6" fmla="*/ 0 w 57"/>
                  <a:gd name="T7" fmla="*/ 0 h 120"/>
                  <a:gd name="T8" fmla="*/ 0 w 57"/>
                  <a:gd name="T9" fmla="*/ 0 h 120"/>
                  <a:gd name="T10" fmla="*/ 0 w 57"/>
                  <a:gd name="T11" fmla="*/ 0 h 120"/>
                  <a:gd name="T12" fmla="*/ 0 w 57"/>
                  <a:gd name="T13" fmla="*/ 0 h 120"/>
                  <a:gd name="T14" fmla="*/ 0 w 57"/>
                  <a:gd name="T15" fmla="*/ 0 h 120"/>
                  <a:gd name="T16" fmla="*/ 0 w 57"/>
                  <a:gd name="T17" fmla="*/ 0 h 120"/>
                  <a:gd name="T18" fmla="*/ 0 w 57"/>
                  <a:gd name="T19" fmla="*/ 0 h 120"/>
                  <a:gd name="T20" fmla="*/ 0 w 57"/>
                  <a:gd name="T21" fmla="*/ 0 h 120"/>
                  <a:gd name="T22" fmla="*/ 0 w 57"/>
                  <a:gd name="T23" fmla="*/ 0 h 120"/>
                  <a:gd name="T24" fmla="*/ 0 w 57"/>
                  <a:gd name="T25" fmla="*/ 0 h 120"/>
                  <a:gd name="T26" fmla="*/ 0 w 57"/>
                  <a:gd name="T27" fmla="*/ 0 h 120"/>
                  <a:gd name="T28" fmla="*/ 0 w 57"/>
                  <a:gd name="T29" fmla="*/ 0 h 120"/>
                  <a:gd name="T30" fmla="*/ 0 w 57"/>
                  <a:gd name="T31" fmla="*/ 0 h 120"/>
                  <a:gd name="T32" fmla="*/ 0 w 57"/>
                  <a:gd name="T33" fmla="*/ 0 h 120"/>
                  <a:gd name="T34" fmla="*/ 0 w 57"/>
                  <a:gd name="T35" fmla="*/ 0 h 120"/>
                  <a:gd name="T36" fmla="*/ 0 w 57"/>
                  <a:gd name="T37" fmla="*/ 0 h 120"/>
                  <a:gd name="T38" fmla="*/ 0 w 57"/>
                  <a:gd name="T39" fmla="*/ 0 h 120"/>
                  <a:gd name="T40" fmla="*/ 0 w 57"/>
                  <a:gd name="T41" fmla="*/ 0 h 120"/>
                  <a:gd name="T42" fmla="*/ 0 w 57"/>
                  <a:gd name="T43" fmla="*/ 0 h 120"/>
                  <a:gd name="T44" fmla="*/ 0 w 57"/>
                  <a:gd name="T45" fmla="*/ 0 h 120"/>
                  <a:gd name="T46" fmla="*/ 0 w 57"/>
                  <a:gd name="T47" fmla="*/ 0 h 120"/>
                  <a:gd name="T48" fmla="*/ 0 w 57"/>
                  <a:gd name="T49" fmla="*/ 0 h 120"/>
                  <a:gd name="T50" fmla="*/ 0 w 57"/>
                  <a:gd name="T51" fmla="*/ 0 h 120"/>
                  <a:gd name="T52" fmla="*/ 0 w 57"/>
                  <a:gd name="T53" fmla="*/ 0 h 120"/>
                  <a:gd name="T54" fmla="*/ 0 w 57"/>
                  <a:gd name="T55" fmla="*/ 0 h 120"/>
                  <a:gd name="T56" fmla="*/ 0 w 57"/>
                  <a:gd name="T57" fmla="*/ 0 h 120"/>
                  <a:gd name="T58" fmla="*/ 0 w 57"/>
                  <a:gd name="T59" fmla="*/ 0 h 120"/>
                  <a:gd name="T60" fmla="*/ 0 w 57"/>
                  <a:gd name="T61" fmla="*/ 0 h 120"/>
                  <a:gd name="T62" fmla="*/ 0 w 57"/>
                  <a:gd name="T63" fmla="*/ 0 h 120"/>
                  <a:gd name="T64" fmla="*/ 0 w 57"/>
                  <a:gd name="T65" fmla="*/ 0 h 120"/>
                  <a:gd name="T66" fmla="*/ 0 w 57"/>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7" h="120">
                    <a:moveTo>
                      <a:pt x="0" y="113"/>
                    </a:moveTo>
                    <a:lnTo>
                      <a:pt x="6" y="113"/>
                    </a:lnTo>
                    <a:lnTo>
                      <a:pt x="11" y="113"/>
                    </a:lnTo>
                    <a:lnTo>
                      <a:pt x="15" y="112"/>
                    </a:lnTo>
                    <a:lnTo>
                      <a:pt x="17" y="109"/>
                    </a:lnTo>
                    <a:lnTo>
                      <a:pt x="19" y="104"/>
                    </a:lnTo>
                    <a:lnTo>
                      <a:pt x="19" y="34"/>
                    </a:lnTo>
                    <a:lnTo>
                      <a:pt x="17" y="26"/>
                    </a:lnTo>
                    <a:lnTo>
                      <a:pt x="16" y="22"/>
                    </a:lnTo>
                    <a:lnTo>
                      <a:pt x="11" y="19"/>
                    </a:lnTo>
                    <a:lnTo>
                      <a:pt x="4" y="16"/>
                    </a:lnTo>
                    <a:lnTo>
                      <a:pt x="4" y="11"/>
                    </a:lnTo>
                    <a:lnTo>
                      <a:pt x="33" y="2"/>
                    </a:lnTo>
                    <a:lnTo>
                      <a:pt x="38" y="0"/>
                    </a:lnTo>
                    <a:lnTo>
                      <a:pt x="39" y="2"/>
                    </a:lnTo>
                    <a:lnTo>
                      <a:pt x="39" y="4"/>
                    </a:lnTo>
                    <a:lnTo>
                      <a:pt x="39" y="104"/>
                    </a:lnTo>
                    <a:lnTo>
                      <a:pt x="41" y="109"/>
                    </a:lnTo>
                    <a:lnTo>
                      <a:pt x="43" y="112"/>
                    </a:lnTo>
                    <a:lnTo>
                      <a:pt x="47" y="113"/>
                    </a:lnTo>
                    <a:lnTo>
                      <a:pt x="52" y="113"/>
                    </a:lnTo>
                    <a:lnTo>
                      <a:pt x="57" y="113"/>
                    </a:lnTo>
                    <a:lnTo>
                      <a:pt x="57" y="120"/>
                    </a:lnTo>
                    <a:lnTo>
                      <a:pt x="29"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6" name="Freeform 189"/>
              <p:cNvSpPr>
                <a:spLocks/>
              </p:cNvSpPr>
              <p:nvPr userDrawn="1"/>
            </p:nvSpPr>
            <p:spPr bwMode="auto">
              <a:xfrm>
                <a:off x="661" y="270"/>
                <a:ext cx="9" cy="8"/>
              </a:xfrm>
              <a:custGeom>
                <a:avLst/>
                <a:gdLst>
                  <a:gd name="T0" fmla="*/ 0 w 26"/>
                  <a:gd name="T1" fmla="*/ 0 h 26"/>
                  <a:gd name="T2" fmla="*/ 0 w 26"/>
                  <a:gd name="T3" fmla="*/ 0 h 26"/>
                  <a:gd name="T4" fmla="*/ 0 w 26"/>
                  <a:gd name="T5" fmla="*/ 0 h 26"/>
                  <a:gd name="T6" fmla="*/ 0 w 26"/>
                  <a:gd name="T7" fmla="*/ 0 h 26"/>
                  <a:gd name="T8" fmla="*/ 0 w 26"/>
                  <a:gd name="T9" fmla="*/ 0 h 26"/>
                  <a:gd name="T10" fmla="*/ 0 w 26"/>
                  <a:gd name="T11" fmla="*/ 0 h 26"/>
                  <a:gd name="T12" fmla="*/ 0 w 26"/>
                  <a:gd name="T13" fmla="*/ 0 h 26"/>
                  <a:gd name="T14" fmla="*/ 0 w 26"/>
                  <a:gd name="T15" fmla="*/ 0 h 26"/>
                  <a:gd name="T16" fmla="*/ 0 w 26"/>
                  <a:gd name="T17" fmla="*/ 0 h 26"/>
                  <a:gd name="T18" fmla="*/ 0 w 26"/>
                  <a:gd name="T19" fmla="*/ 0 h 26"/>
                  <a:gd name="T20" fmla="*/ 0 w 26"/>
                  <a:gd name="T21" fmla="*/ 0 h 26"/>
                  <a:gd name="T22" fmla="*/ 0 w 26"/>
                  <a:gd name="T23" fmla="*/ 0 h 26"/>
                  <a:gd name="T24" fmla="*/ 0 w 26"/>
                  <a:gd name="T25" fmla="*/ 0 h 26"/>
                  <a:gd name="T26" fmla="*/ 0 w 26"/>
                  <a:gd name="T27" fmla="*/ 0 h 26"/>
                  <a:gd name="T28" fmla="*/ 0 w 26"/>
                  <a:gd name="T29" fmla="*/ 0 h 26"/>
                  <a:gd name="T30" fmla="*/ 0 w 26"/>
                  <a:gd name="T31" fmla="*/ 0 h 26"/>
                  <a:gd name="T32" fmla="*/ 0 w 26"/>
                  <a:gd name="T33" fmla="*/ 0 h 26"/>
                  <a:gd name="T34" fmla="*/ 0 w 26"/>
                  <a:gd name="T35" fmla="*/ 0 h 26"/>
                  <a:gd name="T36" fmla="*/ 0 w 26"/>
                  <a:gd name="T37" fmla="*/ 0 h 26"/>
                  <a:gd name="T38" fmla="*/ 0 w 26"/>
                  <a:gd name="T39" fmla="*/ 0 h 26"/>
                  <a:gd name="T40" fmla="*/ 0 w 26"/>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6" h="26">
                    <a:moveTo>
                      <a:pt x="13" y="26"/>
                    </a:moveTo>
                    <a:lnTo>
                      <a:pt x="13" y="26"/>
                    </a:lnTo>
                    <a:lnTo>
                      <a:pt x="8" y="25"/>
                    </a:lnTo>
                    <a:lnTo>
                      <a:pt x="4" y="22"/>
                    </a:lnTo>
                    <a:lnTo>
                      <a:pt x="1" y="19"/>
                    </a:lnTo>
                    <a:lnTo>
                      <a:pt x="0" y="13"/>
                    </a:lnTo>
                    <a:lnTo>
                      <a:pt x="1" y="8"/>
                    </a:lnTo>
                    <a:lnTo>
                      <a:pt x="4" y="4"/>
                    </a:lnTo>
                    <a:lnTo>
                      <a:pt x="8" y="2"/>
                    </a:lnTo>
                    <a:lnTo>
                      <a:pt x="13" y="0"/>
                    </a:lnTo>
                    <a:lnTo>
                      <a:pt x="18" y="2"/>
                    </a:lnTo>
                    <a:lnTo>
                      <a:pt x="22" y="4"/>
                    </a:lnTo>
                    <a:lnTo>
                      <a:pt x="25" y="8"/>
                    </a:lnTo>
                    <a:lnTo>
                      <a:pt x="26" y="13"/>
                    </a:lnTo>
                    <a:lnTo>
                      <a:pt x="25" y="19"/>
                    </a:lnTo>
                    <a:lnTo>
                      <a:pt x="22" y="22"/>
                    </a:lnTo>
                    <a:lnTo>
                      <a:pt x="18" y="25"/>
                    </a:lnTo>
                    <a:lnTo>
                      <a:pt x="13"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7" name="Freeform 190"/>
              <p:cNvSpPr>
                <a:spLocks noEditPoints="1"/>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close/>
                    <a:moveTo>
                      <a:pt x="62" y="117"/>
                    </a:moveTo>
                    <a:lnTo>
                      <a:pt x="62" y="117"/>
                    </a:lnTo>
                    <a:lnTo>
                      <a:pt x="71" y="116"/>
                    </a:lnTo>
                    <a:lnTo>
                      <a:pt x="79" y="112"/>
                    </a:lnTo>
                    <a:lnTo>
                      <a:pt x="85" y="107"/>
                    </a:lnTo>
                    <a:lnTo>
                      <a:pt x="91" y="99"/>
                    </a:lnTo>
                    <a:lnTo>
                      <a:pt x="95" y="91"/>
                    </a:lnTo>
                    <a:lnTo>
                      <a:pt x="97" y="82"/>
                    </a:lnTo>
                    <a:lnTo>
                      <a:pt x="98" y="73"/>
                    </a:lnTo>
                    <a:lnTo>
                      <a:pt x="98" y="64"/>
                    </a:lnTo>
                    <a:lnTo>
                      <a:pt x="98" y="56"/>
                    </a:lnTo>
                    <a:lnTo>
                      <a:pt x="97" y="46"/>
                    </a:lnTo>
                    <a:lnTo>
                      <a:pt x="93" y="37"/>
                    </a:lnTo>
                    <a:lnTo>
                      <a:pt x="89" y="28"/>
                    </a:lnTo>
                    <a:lnTo>
                      <a:pt x="84" y="20"/>
                    </a:lnTo>
                    <a:lnTo>
                      <a:pt x="78" y="13"/>
                    </a:lnTo>
                    <a:lnTo>
                      <a:pt x="70" y="10"/>
                    </a:lnTo>
                    <a:lnTo>
                      <a:pt x="65" y="8"/>
                    </a:lnTo>
                    <a:lnTo>
                      <a:pt x="60" y="7"/>
                    </a:lnTo>
                    <a:lnTo>
                      <a:pt x="50" y="8"/>
                    </a:lnTo>
                    <a:lnTo>
                      <a:pt x="43" y="12"/>
                    </a:lnTo>
                    <a:lnTo>
                      <a:pt x="37" y="19"/>
                    </a:lnTo>
                    <a:lnTo>
                      <a:pt x="32" y="25"/>
                    </a:lnTo>
                    <a:lnTo>
                      <a:pt x="28" y="34"/>
                    </a:lnTo>
                    <a:lnTo>
                      <a:pt x="26" y="42"/>
                    </a:lnTo>
                    <a:lnTo>
                      <a:pt x="25" y="51"/>
                    </a:lnTo>
                    <a:lnTo>
                      <a:pt x="23" y="60"/>
                    </a:lnTo>
                    <a:lnTo>
                      <a:pt x="25" y="69"/>
                    </a:lnTo>
                    <a:lnTo>
                      <a:pt x="26" y="78"/>
                    </a:lnTo>
                    <a:lnTo>
                      <a:pt x="28" y="87"/>
                    </a:lnTo>
                    <a:lnTo>
                      <a:pt x="32" y="96"/>
                    </a:lnTo>
                    <a:lnTo>
                      <a:pt x="39"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8" name="Freeform 191"/>
              <p:cNvSpPr>
                <a:spLocks/>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9" name="Freeform 192"/>
              <p:cNvSpPr>
                <a:spLocks/>
              </p:cNvSpPr>
              <p:nvPr userDrawn="1"/>
            </p:nvSpPr>
            <p:spPr bwMode="auto">
              <a:xfrm>
                <a:off x="686"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8" y="92"/>
                    </a:lnTo>
                    <a:lnTo>
                      <a:pt x="72" y="84"/>
                    </a:lnTo>
                    <a:lnTo>
                      <a:pt x="74" y="75"/>
                    </a:lnTo>
                    <a:lnTo>
                      <a:pt x="75" y="66"/>
                    </a:lnTo>
                    <a:lnTo>
                      <a:pt x="75" y="57"/>
                    </a:lnTo>
                    <a:lnTo>
                      <a:pt x="75" y="49"/>
                    </a:lnTo>
                    <a:lnTo>
                      <a:pt x="74" y="39"/>
                    </a:lnTo>
                    <a:lnTo>
                      <a:pt x="70" y="30"/>
                    </a:lnTo>
                    <a:lnTo>
                      <a:pt x="66" y="21"/>
                    </a:lnTo>
                    <a:lnTo>
                      <a:pt x="61" y="13"/>
                    </a:lnTo>
                    <a:lnTo>
                      <a:pt x="55" y="6"/>
                    </a:lnTo>
                    <a:lnTo>
                      <a:pt x="47" y="3"/>
                    </a:lnTo>
                    <a:lnTo>
                      <a:pt x="42" y="1"/>
                    </a:lnTo>
                    <a:lnTo>
                      <a:pt x="37" y="0"/>
                    </a:lnTo>
                    <a:lnTo>
                      <a:pt x="27" y="1"/>
                    </a:lnTo>
                    <a:lnTo>
                      <a:pt x="20" y="5"/>
                    </a:lnTo>
                    <a:lnTo>
                      <a:pt x="14" y="12"/>
                    </a:lnTo>
                    <a:lnTo>
                      <a:pt x="9" y="18"/>
                    </a:lnTo>
                    <a:lnTo>
                      <a:pt x="5" y="27"/>
                    </a:lnTo>
                    <a:lnTo>
                      <a:pt x="3" y="35"/>
                    </a:lnTo>
                    <a:lnTo>
                      <a:pt x="2" y="44"/>
                    </a:lnTo>
                    <a:lnTo>
                      <a:pt x="0" y="53"/>
                    </a:lnTo>
                    <a:lnTo>
                      <a:pt x="2" y="62"/>
                    </a:lnTo>
                    <a:lnTo>
                      <a:pt x="3" y="71"/>
                    </a:lnTo>
                    <a:lnTo>
                      <a:pt x="5" y="80"/>
                    </a:lnTo>
                    <a:lnTo>
                      <a:pt x="9" y="89"/>
                    </a:lnTo>
                    <a:lnTo>
                      <a:pt x="16"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0" name="Freeform 193"/>
              <p:cNvSpPr>
                <a:spLocks/>
              </p:cNvSpPr>
              <p:nvPr userDrawn="1"/>
            </p:nvSpPr>
            <p:spPr bwMode="auto">
              <a:xfrm>
                <a:off x="727"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7" y="29"/>
                    </a:lnTo>
                    <a:lnTo>
                      <a:pt x="15" y="25"/>
                    </a:lnTo>
                    <a:lnTo>
                      <a:pt x="9" y="21"/>
                    </a:lnTo>
                    <a:lnTo>
                      <a:pt x="2" y="19"/>
                    </a:lnTo>
                    <a:lnTo>
                      <a:pt x="2" y="13"/>
                    </a:lnTo>
                    <a:lnTo>
                      <a:pt x="19"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11"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81" y="113"/>
                    </a:lnTo>
                    <a:lnTo>
                      <a:pt x="85" y="113"/>
                    </a:lnTo>
                    <a:lnTo>
                      <a:pt x="89" y="112"/>
                    </a:lnTo>
                    <a:lnTo>
                      <a:pt x="91" y="109"/>
                    </a:lnTo>
                    <a:lnTo>
                      <a:pt x="92" y="104"/>
                    </a:lnTo>
                    <a:lnTo>
                      <a:pt x="92" y="37"/>
                    </a:lnTo>
                    <a:lnTo>
                      <a:pt x="92" y="32"/>
                    </a:lnTo>
                    <a:lnTo>
                      <a:pt x="91" y="28"/>
                    </a:lnTo>
                    <a:lnTo>
                      <a:pt x="89" y="24"/>
                    </a:lnTo>
                    <a:lnTo>
                      <a:pt x="86" y="20"/>
                    </a:lnTo>
                    <a:lnTo>
                      <a:pt x="83" y="17"/>
                    </a:lnTo>
                    <a:lnTo>
                      <a:pt x="78" y="16"/>
                    </a:lnTo>
                    <a:lnTo>
                      <a:pt x="69" y="15"/>
                    </a:lnTo>
                    <a:lnTo>
                      <a:pt x="61" y="16"/>
                    </a:lnTo>
                    <a:lnTo>
                      <a:pt x="54" y="19"/>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6"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1" name="Freeform 194"/>
              <p:cNvSpPr>
                <a:spLocks noEditPoints="1"/>
              </p:cNvSpPr>
              <p:nvPr userDrawn="1"/>
            </p:nvSpPr>
            <p:spPr bwMode="auto">
              <a:xfrm>
                <a:off x="777" y="292"/>
                <a:ext cx="37" cy="41"/>
              </a:xfrm>
              <a:custGeom>
                <a:avLst/>
                <a:gdLst>
                  <a:gd name="T0" fmla="*/ 0 w 112"/>
                  <a:gd name="T1" fmla="*/ 0 h 124"/>
                  <a:gd name="T2" fmla="*/ 0 w 112"/>
                  <a:gd name="T3" fmla="*/ 0 h 124"/>
                  <a:gd name="T4" fmla="*/ 0 w 112"/>
                  <a:gd name="T5" fmla="*/ 0 h 124"/>
                  <a:gd name="T6" fmla="*/ 0 w 112"/>
                  <a:gd name="T7" fmla="*/ 0 h 124"/>
                  <a:gd name="T8" fmla="*/ 0 w 112"/>
                  <a:gd name="T9" fmla="*/ 0 h 124"/>
                  <a:gd name="T10" fmla="*/ 0 w 112"/>
                  <a:gd name="T11" fmla="*/ 0 h 124"/>
                  <a:gd name="T12" fmla="*/ 0 w 112"/>
                  <a:gd name="T13" fmla="*/ 0 h 124"/>
                  <a:gd name="T14" fmla="*/ 0 w 112"/>
                  <a:gd name="T15" fmla="*/ 0 h 124"/>
                  <a:gd name="T16" fmla="*/ 0 w 112"/>
                  <a:gd name="T17" fmla="*/ 0 h 124"/>
                  <a:gd name="T18" fmla="*/ 0 w 112"/>
                  <a:gd name="T19" fmla="*/ 0 h 124"/>
                  <a:gd name="T20" fmla="*/ 0 w 112"/>
                  <a:gd name="T21" fmla="*/ 0 h 124"/>
                  <a:gd name="T22" fmla="*/ 0 w 112"/>
                  <a:gd name="T23" fmla="*/ 0 h 124"/>
                  <a:gd name="T24" fmla="*/ 0 w 112"/>
                  <a:gd name="T25" fmla="*/ 0 h 124"/>
                  <a:gd name="T26" fmla="*/ 0 w 112"/>
                  <a:gd name="T27" fmla="*/ 0 h 124"/>
                  <a:gd name="T28" fmla="*/ 0 w 112"/>
                  <a:gd name="T29" fmla="*/ 0 h 124"/>
                  <a:gd name="T30" fmla="*/ 0 w 112"/>
                  <a:gd name="T31" fmla="*/ 0 h 124"/>
                  <a:gd name="T32" fmla="*/ 0 w 112"/>
                  <a:gd name="T33" fmla="*/ 0 h 124"/>
                  <a:gd name="T34" fmla="*/ 0 w 112"/>
                  <a:gd name="T35" fmla="*/ 0 h 124"/>
                  <a:gd name="T36" fmla="*/ 0 w 112"/>
                  <a:gd name="T37" fmla="*/ 0 h 124"/>
                  <a:gd name="T38" fmla="*/ 0 w 112"/>
                  <a:gd name="T39" fmla="*/ 0 h 124"/>
                  <a:gd name="T40" fmla="*/ 0 w 112"/>
                  <a:gd name="T41" fmla="*/ 0 h 124"/>
                  <a:gd name="T42" fmla="*/ 0 w 112"/>
                  <a:gd name="T43" fmla="*/ 0 h 124"/>
                  <a:gd name="T44" fmla="*/ 0 w 112"/>
                  <a:gd name="T45" fmla="*/ 0 h 124"/>
                  <a:gd name="T46" fmla="*/ 0 w 112"/>
                  <a:gd name="T47" fmla="*/ 0 h 124"/>
                  <a:gd name="T48" fmla="*/ 0 w 112"/>
                  <a:gd name="T49" fmla="*/ 0 h 124"/>
                  <a:gd name="T50" fmla="*/ 0 w 112"/>
                  <a:gd name="T51" fmla="*/ 0 h 124"/>
                  <a:gd name="T52" fmla="*/ 0 w 112"/>
                  <a:gd name="T53" fmla="*/ 0 h 124"/>
                  <a:gd name="T54" fmla="*/ 0 w 112"/>
                  <a:gd name="T55" fmla="*/ 0 h 124"/>
                  <a:gd name="T56" fmla="*/ 0 w 112"/>
                  <a:gd name="T57" fmla="*/ 0 h 124"/>
                  <a:gd name="T58" fmla="*/ 0 w 112"/>
                  <a:gd name="T59" fmla="*/ 0 h 124"/>
                  <a:gd name="T60" fmla="*/ 0 w 112"/>
                  <a:gd name="T61" fmla="*/ 0 h 124"/>
                  <a:gd name="T62" fmla="*/ 0 w 112"/>
                  <a:gd name="T63" fmla="*/ 0 h 124"/>
                  <a:gd name="T64" fmla="*/ 0 w 112"/>
                  <a:gd name="T65" fmla="*/ 0 h 124"/>
                  <a:gd name="T66" fmla="*/ 0 w 112"/>
                  <a:gd name="T67" fmla="*/ 0 h 124"/>
                  <a:gd name="T68" fmla="*/ 0 w 112"/>
                  <a:gd name="T69" fmla="*/ 0 h 124"/>
                  <a:gd name="T70" fmla="*/ 0 w 112"/>
                  <a:gd name="T71" fmla="*/ 0 h 124"/>
                  <a:gd name="T72" fmla="*/ 0 w 112"/>
                  <a:gd name="T73" fmla="*/ 0 h 124"/>
                  <a:gd name="T74" fmla="*/ 0 w 112"/>
                  <a:gd name="T75" fmla="*/ 0 h 124"/>
                  <a:gd name="T76" fmla="*/ 0 w 112"/>
                  <a:gd name="T77" fmla="*/ 0 h 124"/>
                  <a:gd name="T78" fmla="*/ 0 w 112"/>
                  <a:gd name="T79" fmla="*/ 0 h 124"/>
                  <a:gd name="T80" fmla="*/ 0 w 112"/>
                  <a:gd name="T81" fmla="*/ 0 h 124"/>
                  <a:gd name="T82" fmla="*/ 0 w 112"/>
                  <a:gd name="T83" fmla="*/ 0 h 124"/>
                  <a:gd name="T84" fmla="*/ 0 w 112"/>
                  <a:gd name="T85" fmla="*/ 0 h 124"/>
                  <a:gd name="T86" fmla="*/ 0 w 112"/>
                  <a:gd name="T87" fmla="*/ 0 h 124"/>
                  <a:gd name="T88" fmla="*/ 0 w 112"/>
                  <a:gd name="T89" fmla="*/ 0 h 124"/>
                  <a:gd name="T90" fmla="*/ 0 w 112"/>
                  <a:gd name="T91" fmla="*/ 0 h 124"/>
                  <a:gd name="T92" fmla="*/ 0 w 112"/>
                  <a:gd name="T93" fmla="*/ 0 h 124"/>
                  <a:gd name="T94" fmla="*/ 0 w 112"/>
                  <a:gd name="T95" fmla="*/ 0 h 124"/>
                  <a:gd name="T96" fmla="*/ 0 w 112"/>
                  <a:gd name="T97" fmla="*/ 0 h 124"/>
                  <a:gd name="T98" fmla="*/ 0 w 112"/>
                  <a:gd name="T99" fmla="*/ 0 h 124"/>
                  <a:gd name="T100" fmla="*/ 0 w 112"/>
                  <a:gd name="T101" fmla="*/ 0 h 124"/>
                  <a:gd name="T102" fmla="*/ 0 w 112"/>
                  <a:gd name="T103" fmla="*/ 0 h 124"/>
                  <a:gd name="T104" fmla="*/ 0 w 112"/>
                  <a:gd name="T105" fmla="*/ 0 h 124"/>
                  <a:gd name="T106" fmla="*/ 0 w 112"/>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2" h="124">
                    <a:moveTo>
                      <a:pt x="112" y="109"/>
                    </a:moveTo>
                    <a:lnTo>
                      <a:pt x="112" y="109"/>
                    </a:lnTo>
                    <a:lnTo>
                      <a:pt x="105" y="114"/>
                    </a:lnTo>
                    <a:lnTo>
                      <a:pt x="100" y="120"/>
                    </a:lnTo>
                    <a:lnTo>
                      <a:pt x="92" y="122"/>
                    </a:lnTo>
                    <a:lnTo>
                      <a:pt x="86" y="124"/>
                    </a:lnTo>
                    <a:lnTo>
                      <a:pt x="82" y="124"/>
                    </a:lnTo>
                    <a:lnTo>
                      <a:pt x="78" y="122"/>
                    </a:lnTo>
                    <a:lnTo>
                      <a:pt x="75" y="120"/>
                    </a:lnTo>
                    <a:lnTo>
                      <a:pt x="73" y="118"/>
                    </a:lnTo>
                    <a:lnTo>
                      <a:pt x="70" y="112"/>
                    </a:lnTo>
                    <a:lnTo>
                      <a:pt x="69" y="104"/>
                    </a:lnTo>
                    <a:lnTo>
                      <a:pt x="60" y="112"/>
                    </a:lnTo>
                    <a:lnTo>
                      <a:pt x="51" y="118"/>
                    </a:lnTo>
                    <a:lnTo>
                      <a:pt x="40" y="122"/>
                    </a:lnTo>
                    <a:lnTo>
                      <a:pt x="29" y="124"/>
                    </a:lnTo>
                    <a:lnTo>
                      <a:pt x="22" y="124"/>
                    </a:lnTo>
                    <a:lnTo>
                      <a:pt x="17" y="122"/>
                    </a:lnTo>
                    <a:lnTo>
                      <a:pt x="13" y="120"/>
                    </a:lnTo>
                    <a:lnTo>
                      <a:pt x="8" y="116"/>
                    </a:lnTo>
                    <a:lnTo>
                      <a:pt x="5" y="113"/>
                    </a:lnTo>
                    <a:lnTo>
                      <a:pt x="3" y="108"/>
                    </a:lnTo>
                    <a:lnTo>
                      <a:pt x="1" y="104"/>
                    </a:lnTo>
                    <a:lnTo>
                      <a:pt x="0" y="99"/>
                    </a:lnTo>
                    <a:lnTo>
                      <a:pt x="1" y="91"/>
                    </a:lnTo>
                    <a:lnTo>
                      <a:pt x="4" y="86"/>
                    </a:lnTo>
                    <a:lnTo>
                      <a:pt x="8" y="81"/>
                    </a:lnTo>
                    <a:lnTo>
                      <a:pt x="14" y="76"/>
                    </a:lnTo>
                    <a:lnTo>
                      <a:pt x="22" y="72"/>
                    </a:lnTo>
                    <a:lnTo>
                      <a:pt x="34" y="67"/>
                    </a:lnTo>
                    <a:lnTo>
                      <a:pt x="69" y="55"/>
                    </a:lnTo>
                    <a:lnTo>
                      <a:pt x="69" y="37"/>
                    </a:lnTo>
                    <a:lnTo>
                      <a:pt x="69" y="32"/>
                    </a:lnTo>
                    <a:lnTo>
                      <a:pt x="68" y="28"/>
                    </a:lnTo>
                    <a:lnTo>
                      <a:pt x="65" y="24"/>
                    </a:lnTo>
                    <a:lnTo>
                      <a:pt x="62" y="20"/>
                    </a:lnTo>
                    <a:lnTo>
                      <a:pt x="58" y="19"/>
                    </a:lnTo>
                    <a:lnTo>
                      <a:pt x="55" y="16"/>
                    </a:lnTo>
                    <a:lnTo>
                      <a:pt x="49" y="15"/>
                    </a:lnTo>
                    <a:lnTo>
                      <a:pt x="43" y="15"/>
                    </a:lnTo>
                    <a:lnTo>
                      <a:pt x="35" y="16"/>
                    </a:lnTo>
                    <a:lnTo>
                      <a:pt x="30" y="20"/>
                    </a:lnTo>
                    <a:lnTo>
                      <a:pt x="25" y="25"/>
                    </a:lnTo>
                    <a:lnTo>
                      <a:pt x="23" y="33"/>
                    </a:lnTo>
                    <a:lnTo>
                      <a:pt x="22" y="38"/>
                    </a:lnTo>
                    <a:lnTo>
                      <a:pt x="18" y="41"/>
                    </a:lnTo>
                    <a:lnTo>
                      <a:pt x="14" y="43"/>
                    </a:lnTo>
                    <a:lnTo>
                      <a:pt x="9" y="45"/>
                    </a:lnTo>
                    <a:lnTo>
                      <a:pt x="7" y="43"/>
                    </a:lnTo>
                    <a:lnTo>
                      <a:pt x="5" y="42"/>
                    </a:lnTo>
                    <a:lnTo>
                      <a:pt x="4" y="39"/>
                    </a:lnTo>
                    <a:lnTo>
                      <a:pt x="5" y="34"/>
                    </a:lnTo>
                    <a:lnTo>
                      <a:pt x="7" y="29"/>
                    </a:lnTo>
                    <a:lnTo>
                      <a:pt x="9" y="26"/>
                    </a:lnTo>
                    <a:lnTo>
                      <a:pt x="12" y="22"/>
                    </a:lnTo>
                    <a:lnTo>
                      <a:pt x="22" y="16"/>
                    </a:lnTo>
                    <a:lnTo>
                      <a:pt x="34" y="10"/>
                    </a:lnTo>
                    <a:lnTo>
                      <a:pt x="46" y="3"/>
                    </a:lnTo>
                    <a:lnTo>
                      <a:pt x="51" y="2"/>
                    </a:lnTo>
                    <a:lnTo>
                      <a:pt x="57" y="0"/>
                    </a:lnTo>
                    <a:lnTo>
                      <a:pt x="68" y="2"/>
                    </a:lnTo>
                    <a:lnTo>
                      <a:pt x="78" y="6"/>
                    </a:lnTo>
                    <a:lnTo>
                      <a:pt x="83" y="10"/>
                    </a:lnTo>
                    <a:lnTo>
                      <a:pt x="86" y="13"/>
                    </a:lnTo>
                    <a:lnTo>
                      <a:pt x="88" y="17"/>
                    </a:lnTo>
                    <a:lnTo>
                      <a:pt x="90" y="22"/>
                    </a:lnTo>
                    <a:lnTo>
                      <a:pt x="90" y="95"/>
                    </a:lnTo>
                    <a:lnTo>
                      <a:pt x="91" y="102"/>
                    </a:lnTo>
                    <a:lnTo>
                      <a:pt x="92" y="107"/>
                    </a:lnTo>
                    <a:lnTo>
                      <a:pt x="95" y="109"/>
                    </a:lnTo>
                    <a:lnTo>
                      <a:pt x="99" y="109"/>
                    </a:lnTo>
                    <a:lnTo>
                      <a:pt x="104" y="108"/>
                    </a:lnTo>
                    <a:lnTo>
                      <a:pt x="109" y="105"/>
                    </a:lnTo>
                    <a:lnTo>
                      <a:pt x="112" y="109"/>
                    </a:lnTo>
                    <a:close/>
                    <a:moveTo>
                      <a:pt x="69" y="63"/>
                    </a:moveTo>
                    <a:lnTo>
                      <a:pt x="69" y="63"/>
                    </a:lnTo>
                    <a:lnTo>
                      <a:pt x="56" y="67"/>
                    </a:lnTo>
                    <a:lnTo>
                      <a:pt x="40" y="72"/>
                    </a:lnTo>
                    <a:lnTo>
                      <a:pt x="33" y="76"/>
                    </a:lnTo>
                    <a:lnTo>
                      <a:pt x="27" y="81"/>
                    </a:lnTo>
                    <a:lnTo>
                      <a:pt x="23" y="86"/>
                    </a:lnTo>
                    <a:lnTo>
                      <a:pt x="22" y="90"/>
                    </a:lnTo>
                    <a:lnTo>
                      <a:pt x="21" y="92"/>
                    </a:lnTo>
                    <a:lnTo>
                      <a:pt x="23" y="100"/>
                    </a:lnTo>
                    <a:lnTo>
                      <a:pt x="27" y="105"/>
                    </a:lnTo>
                    <a:lnTo>
                      <a:pt x="33" y="111"/>
                    </a:lnTo>
                    <a:lnTo>
                      <a:pt x="36" y="111"/>
                    </a:lnTo>
                    <a:lnTo>
                      <a:pt x="40" y="112"/>
                    </a:lnTo>
                    <a:lnTo>
                      <a:pt x="48" y="111"/>
                    </a:lnTo>
                    <a:lnTo>
                      <a:pt x="56" y="107"/>
                    </a:lnTo>
                    <a:lnTo>
                      <a:pt x="62" y="102"/>
                    </a:lnTo>
                    <a:lnTo>
                      <a:pt x="69" y="96"/>
                    </a:lnTo>
                    <a:lnTo>
                      <a:pt x="69"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2" name="Freeform 195"/>
              <p:cNvSpPr>
                <a:spLocks/>
              </p:cNvSpPr>
              <p:nvPr userDrawn="1"/>
            </p:nvSpPr>
            <p:spPr bwMode="auto">
              <a:xfrm>
                <a:off x="819" y="265"/>
                <a:ext cx="19" cy="67"/>
              </a:xfrm>
              <a:custGeom>
                <a:avLst/>
                <a:gdLst>
                  <a:gd name="T0" fmla="*/ 0 w 56"/>
                  <a:gd name="T1" fmla="*/ 0 h 200"/>
                  <a:gd name="T2" fmla="*/ 0 w 56"/>
                  <a:gd name="T3" fmla="*/ 0 h 200"/>
                  <a:gd name="T4" fmla="*/ 0 w 56"/>
                  <a:gd name="T5" fmla="*/ 0 h 200"/>
                  <a:gd name="T6" fmla="*/ 0 w 56"/>
                  <a:gd name="T7" fmla="*/ 0 h 200"/>
                  <a:gd name="T8" fmla="*/ 0 w 56"/>
                  <a:gd name="T9" fmla="*/ 0 h 200"/>
                  <a:gd name="T10" fmla="*/ 0 w 56"/>
                  <a:gd name="T11" fmla="*/ 0 h 200"/>
                  <a:gd name="T12" fmla="*/ 0 w 56"/>
                  <a:gd name="T13" fmla="*/ 0 h 200"/>
                  <a:gd name="T14" fmla="*/ 0 w 56"/>
                  <a:gd name="T15" fmla="*/ 0 h 200"/>
                  <a:gd name="T16" fmla="*/ 0 w 56"/>
                  <a:gd name="T17" fmla="*/ 0 h 200"/>
                  <a:gd name="T18" fmla="*/ 0 w 56"/>
                  <a:gd name="T19" fmla="*/ 0 h 200"/>
                  <a:gd name="T20" fmla="*/ 0 w 56"/>
                  <a:gd name="T21" fmla="*/ 0 h 200"/>
                  <a:gd name="T22" fmla="*/ 0 w 56"/>
                  <a:gd name="T23" fmla="*/ 0 h 200"/>
                  <a:gd name="T24" fmla="*/ 0 w 56"/>
                  <a:gd name="T25" fmla="*/ 0 h 200"/>
                  <a:gd name="T26" fmla="*/ 0 w 56"/>
                  <a:gd name="T27" fmla="*/ 0 h 200"/>
                  <a:gd name="T28" fmla="*/ 0 w 56"/>
                  <a:gd name="T29" fmla="*/ 0 h 200"/>
                  <a:gd name="T30" fmla="*/ 0 w 56"/>
                  <a:gd name="T31" fmla="*/ 0 h 200"/>
                  <a:gd name="T32" fmla="*/ 0 w 56"/>
                  <a:gd name="T33" fmla="*/ 0 h 200"/>
                  <a:gd name="T34" fmla="*/ 0 w 56"/>
                  <a:gd name="T35" fmla="*/ 0 h 200"/>
                  <a:gd name="T36" fmla="*/ 0 w 56"/>
                  <a:gd name="T37" fmla="*/ 0 h 200"/>
                  <a:gd name="T38" fmla="*/ 0 w 56"/>
                  <a:gd name="T39" fmla="*/ 0 h 200"/>
                  <a:gd name="T40" fmla="*/ 0 w 56"/>
                  <a:gd name="T41" fmla="*/ 0 h 200"/>
                  <a:gd name="T42" fmla="*/ 0 w 56"/>
                  <a:gd name="T43" fmla="*/ 0 h 200"/>
                  <a:gd name="T44" fmla="*/ 0 w 56"/>
                  <a:gd name="T45" fmla="*/ 0 h 200"/>
                  <a:gd name="T46" fmla="*/ 0 w 56"/>
                  <a:gd name="T47" fmla="*/ 0 h 200"/>
                  <a:gd name="T48" fmla="*/ 0 w 56"/>
                  <a:gd name="T49" fmla="*/ 0 h 200"/>
                  <a:gd name="T50" fmla="*/ 0 w 56"/>
                  <a:gd name="T51" fmla="*/ 0 h 200"/>
                  <a:gd name="T52" fmla="*/ 0 w 56"/>
                  <a:gd name="T53" fmla="*/ 0 h 200"/>
                  <a:gd name="T54" fmla="*/ 0 w 56"/>
                  <a:gd name="T55" fmla="*/ 0 h 200"/>
                  <a:gd name="T56" fmla="*/ 0 w 56"/>
                  <a:gd name="T57" fmla="*/ 0 h 200"/>
                  <a:gd name="T58" fmla="*/ 0 w 56"/>
                  <a:gd name="T59" fmla="*/ 0 h 200"/>
                  <a:gd name="T60" fmla="*/ 0 w 56"/>
                  <a:gd name="T61" fmla="*/ 0 h 200"/>
                  <a:gd name="T62" fmla="*/ 0 w 56"/>
                  <a:gd name="T63" fmla="*/ 0 h 200"/>
                  <a:gd name="T64" fmla="*/ 0 w 56"/>
                  <a:gd name="T65" fmla="*/ 0 h 200"/>
                  <a:gd name="T66" fmla="*/ 0 w 56"/>
                  <a:gd name="T67" fmla="*/ 0 h 200"/>
                  <a:gd name="T68" fmla="*/ 0 w 56"/>
                  <a:gd name="T69" fmla="*/ 0 h 200"/>
                  <a:gd name="T70" fmla="*/ 0 w 56"/>
                  <a:gd name="T71" fmla="*/ 0 h 2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 h="200">
                    <a:moveTo>
                      <a:pt x="0" y="193"/>
                    </a:moveTo>
                    <a:lnTo>
                      <a:pt x="4" y="193"/>
                    </a:lnTo>
                    <a:lnTo>
                      <a:pt x="10" y="193"/>
                    </a:lnTo>
                    <a:lnTo>
                      <a:pt x="13" y="192"/>
                    </a:lnTo>
                    <a:lnTo>
                      <a:pt x="16" y="189"/>
                    </a:lnTo>
                    <a:lnTo>
                      <a:pt x="17" y="184"/>
                    </a:lnTo>
                    <a:lnTo>
                      <a:pt x="17" y="39"/>
                    </a:lnTo>
                    <a:lnTo>
                      <a:pt x="17" y="29"/>
                    </a:lnTo>
                    <a:lnTo>
                      <a:pt x="16" y="26"/>
                    </a:lnTo>
                    <a:lnTo>
                      <a:pt x="15" y="23"/>
                    </a:lnTo>
                    <a:lnTo>
                      <a:pt x="10" y="21"/>
                    </a:lnTo>
                    <a:lnTo>
                      <a:pt x="4" y="18"/>
                    </a:lnTo>
                    <a:lnTo>
                      <a:pt x="4" y="14"/>
                    </a:lnTo>
                    <a:lnTo>
                      <a:pt x="19" y="9"/>
                    </a:lnTo>
                    <a:lnTo>
                      <a:pt x="30" y="4"/>
                    </a:lnTo>
                    <a:lnTo>
                      <a:pt x="37" y="0"/>
                    </a:lnTo>
                    <a:lnTo>
                      <a:pt x="38" y="1"/>
                    </a:lnTo>
                    <a:lnTo>
                      <a:pt x="38" y="4"/>
                    </a:lnTo>
                    <a:lnTo>
                      <a:pt x="38" y="184"/>
                    </a:lnTo>
                    <a:lnTo>
                      <a:pt x="39" y="189"/>
                    </a:lnTo>
                    <a:lnTo>
                      <a:pt x="42" y="192"/>
                    </a:lnTo>
                    <a:lnTo>
                      <a:pt x="46" y="193"/>
                    </a:lnTo>
                    <a:lnTo>
                      <a:pt x="51" y="193"/>
                    </a:lnTo>
                    <a:lnTo>
                      <a:pt x="56" y="193"/>
                    </a:lnTo>
                    <a:lnTo>
                      <a:pt x="56" y="200"/>
                    </a:lnTo>
                    <a:lnTo>
                      <a:pt x="29" y="200"/>
                    </a:lnTo>
                    <a:lnTo>
                      <a:pt x="0" y="200"/>
                    </a:lnTo>
                    <a:lnTo>
                      <a:pt x="0" y="1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3" name="Freeform 196"/>
              <p:cNvSpPr>
                <a:spLocks/>
              </p:cNvSpPr>
              <p:nvPr userDrawn="1"/>
            </p:nvSpPr>
            <p:spPr bwMode="auto">
              <a:xfrm>
                <a:off x="870" y="271"/>
                <a:ext cx="49" cy="61"/>
              </a:xfrm>
              <a:custGeom>
                <a:avLst/>
                <a:gdLst>
                  <a:gd name="T0" fmla="*/ 0 w 148"/>
                  <a:gd name="T1" fmla="*/ 0 h 182"/>
                  <a:gd name="T2" fmla="*/ 0 w 148"/>
                  <a:gd name="T3" fmla="*/ 0 h 182"/>
                  <a:gd name="T4" fmla="*/ 0 w 148"/>
                  <a:gd name="T5" fmla="*/ 0 h 182"/>
                  <a:gd name="T6" fmla="*/ 0 w 148"/>
                  <a:gd name="T7" fmla="*/ 0 h 182"/>
                  <a:gd name="T8" fmla="*/ 0 w 148"/>
                  <a:gd name="T9" fmla="*/ 0 h 182"/>
                  <a:gd name="T10" fmla="*/ 0 w 148"/>
                  <a:gd name="T11" fmla="*/ 0 h 182"/>
                  <a:gd name="T12" fmla="*/ 0 w 148"/>
                  <a:gd name="T13" fmla="*/ 0 h 182"/>
                  <a:gd name="T14" fmla="*/ 0 w 148"/>
                  <a:gd name="T15" fmla="*/ 0 h 182"/>
                  <a:gd name="T16" fmla="*/ 0 w 148"/>
                  <a:gd name="T17" fmla="*/ 0 h 182"/>
                  <a:gd name="T18" fmla="*/ 0 w 148"/>
                  <a:gd name="T19" fmla="*/ 0 h 182"/>
                  <a:gd name="T20" fmla="*/ 0 w 148"/>
                  <a:gd name="T21" fmla="*/ 0 h 182"/>
                  <a:gd name="T22" fmla="*/ 0 w 148"/>
                  <a:gd name="T23" fmla="*/ 0 h 182"/>
                  <a:gd name="T24" fmla="*/ 0 w 148"/>
                  <a:gd name="T25" fmla="*/ 0 h 182"/>
                  <a:gd name="T26" fmla="*/ 0 w 148"/>
                  <a:gd name="T27" fmla="*/ 0 h 182"/>
                  <a:gd name="T28" fmla="*/ 0 w 148"/>
                  <a:gd name="T29" fmla="*/ 0 h 182"/>
                  <a:gd name="T30" fmla="*/ 0 w 148"/>
                  <a:gd name="T31" fmla="*/ 0 h 182"/>
                  <a:gd name="T32" fmla="*/ 0 w 148"/>
                  <a:gd name="T33" fmla="*/ 0 h 182"/>
                  <a:gd name="T34" fmla="*/ 0 w 148"/>
                  <a:gd name="T35" fmla="*/ 0 h 182"/>
                  <a:gd name="T36" fmla="*/ 0 w 148"/>
                  <a:gd name="T37" fmla="*/ 0 h 182"/>
                  <a:gd name="T38" fmla="*/ 0 w 148"/>
                  <a:gd name="T39" fmla="*/ 0 h 182"/>
                  <a:gd name="T40" fmla="*/ 0 w 148"/>
                  <a:gd name="T41" fmla="*/ 0 h 182"/>
                  <a:gd name="T42" fmla="*/ 0 w 148"/>
                  <a:gd name="T43" fmla="*/ 0 h 182"/>
                  <a:gd name="T44" fmla="*/ 0 w 148"/>
                  <a:gd name="T45" fmla="*/ 0 h 182"/>
                  <a:gd name="T46" fmla="*/ 0 w 148"/>
                  <a:gd name="T47" fmla="*/ 0 h 182"/>
                  <a:gd name="T48" fmla="*/ 0 w 148"/>
                  <a:gd name="T49" fmla="*/ 0 h 182"/>
                  <a:gd name="T50" fmla="*/ 0 w 148"/>
                  <a:gd name="T51" fmla="*/ 0 h 182"/>
                  <a:gd name="T52" fmla="*/ 0 w 148"/>
                  <a:gd name="T53" fmla="*/ 0 h 182"/>
                  <a:gd name="T54" fmla="*/ 0 w 148"/>
                  <a:gd name="T55" fmla="*/ 0 h 182"/>
                  <a:gd name="T56" fmla="*/ 0 w 148"/>
                  <a:gd name="T57" fmla="*/ 0 h 182"/>
                  <a:gd name="T58" fmla="*/ 0 w 148"/>
                  <a:gd name="T59" fmla="*/ 0 h 182"/>
                  <a:gd name="T60" fmla="*/ 0 w 148"/>
                  <a:gd name="T61" fmla="*/ 0 h 182"/>
                  <a:gd name="T62" fmla="*/ 0 w 148"/>
                  <a:gd name="T63" fmla="*/ 0 h 182"/>
                  <a:gd name="T64" fmla="*/ 0 w 148"/>
                  <a:gd name="T65" fmla="*/ 0 h 182"/>
                  <a:gd name="T66" fmla="*/ 0 w 148"/>
                  <a:gd name="T67" fmla="*/ 0 h 182"/>
                  <a:gd name="T68" fmla="*/ 0 w 148"/>
                  <a:gd name="T69" fmla="*/ 0 h 182"/>
                  <a:gd name="T70" fmla="*/ 0 w 148"/>
                  <a:gd name="T71" fmla="*/ 0 h 182"/>
                  <a:gd name="T72" fmla="*/ 0 w 148"/>
                  <a:gd name="T73" fmla="*/ 0 h 182"/>
                  <a:gd name="T74" fmla="*/ 0 w 148"/>
                  <a:gd name="T75" fmla="*/ 0 h 182"/>
                  <a:gd name="T76" fmla="*/ 0 w 148"/>
                  <a:gd name="T77" fmla="*/ 0 h 182"/>
                  <a:gd name="T78" fmla="*/ 0 w 148"/>
                  <a:gd name="T79" fmla="*/ 0 h 182"/>
                  <a:gd name="T80" fmla="*/ 0 w 148"/>
                  <a:gd name="T81" fmla="*/ 0 h 182"/>
                  <a:gd name="T82" fmla="*/ 0 w 148"/>
                  <a:gd name="T83" fmla="*/ 0 h 182"/>
                  <a:gd name="T84" fmla="*/ 0 w 148"/>
                  <a:gd name="T85" fmla="*/ 0 h 1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8" h="182">
                    <a:moveTo>
                      <a:pt x="50" y="82"/>
                    </a:moveTo>
                    <a:lnTo>
                      <a:pt x="85" y="82"/>
                    </a:lnTo>
                    <a:lnTo>
                      <a:pt x="92" y="82"/>
                    </a:lnTo>
                    <a:lnTo>
                      <a:pt x="97" y="79"/>
                    </a:lnTo>
                    <a:lnTo>
                      <a:pt x="101" y="77"/>
                    </a:lnTo>
                    <a:lnTo>
                      <a:pt x="104" y="73"/>
                    </a:lnTo>
                    <a:lnTo>
                      <a:pt x="106" y="66"/>
                    </a:lnTo>
                    <a:lnTo>
                      <a:pt x="107" y="60"/>
                    </a:lnTo>
                    <a:lnTo>
                      <a:pt x="113" y="60"/>
                    </a:lnTo>
                    <a:lnTo>
                      <a:pt x="111" y="88"/>
                    </a:lnTo>
                    <a:lnTo>
                      <a:pt x="111" y="104"/>
                    </a:lnTo>
                    <a:lnTo>
                      <a:pt x="113" y="118"/>
                    </a:lnTo>
                    <a:lnTo>
                      <a:pt x="107" y="118"/>
                    </a:lnTo>
                    <a:lnTo>
                      <a:pt x="106" y="109"/>
                    </a:lnTo>
                    <a:lnTo>
                      <a:pt x="105" y="104"/>
                    </a:lnTo>
                    <a:lnTo>
                      <a:pt x="104" y="99"/>
                    </a:lnTo>
                    <a:lnTo>
                      <a:pt x="101" y="96"/>
                    </a:lnTo>
                    <a:lnTo>
                      <a:pt x="97" y="95"/>
                    </a:lnTo>
                    <a:lnTo>
                      <a:pt x="92" y="94"/>
                    </a:lnTo>
                    <a:lnTo>
                      <a:pt x="79" y="94"/>
                    </a:lnTo>
                    <a:lnTo>
                      <a:pt x="50" y="94"/>
                    </a:lnTo>
                    <a:lnTo>
                      <a:pt x="50" y="138"/>
                    </a:lnTo>
                    <a:lnTo>
                      <a:pt x="52" y="156"/>
                    </a:lnTo>
                    <a:lnTo>
                      <a:pt x="53" y="161"/>
                    </a:lnTo>
                    <a:lnTo>
                      <a:pt x="54" y="166"/>
                    </a:lnTo>
                    <a:lnTo>
                      <a:pt x="58" y="170"/>
                    </a:lnTo>
                    <a:lnTo>
                      <a:pt x="62" y="173"/>
                    </a:lnTo>
                    <a:lnTo>
                      <a:pt x="69" y="174"/>
                    </a:lnTo>
                    <a:lnTo>
                      <a:pt x="78" y="174"/>
                    </a:lnTo>
                    <a:lnTo>
                      <a:pt x="93" y="174"/>
                    </a:lnTo>
                    <a:lnTo>
                      <a:pt x="110" y="171"/>
                    </a:lnTo>
                    <a:lnTo>
                      <a:pt x="118" y="170"/>
                    </a:lnTo>
                    <a:lnTo>
                      <a:pt x="123" y="167"/>
                    </a:lnTo>
                    <a:lnTo>
                      <a:pt x="128" y="164"/>
                    </a:lnTo>
                    <a:lnTo>
                      <a:pt x="133" y="157"/>
                    </a:lnTo>
                    <a:lnTo>
                      <a:pt x="137" y="151"/>
                    </a:lnTo>
                    <a:lnTo>
                      <a:pt x="141" y="141"/>
                    </a:lnTo>
                    <a:lnTo>
                      <a:pt x="148" y="141"/>
                    </a:lnTo>
                    <a:lnTo>
                      <a:pt x="141" y="162"/>
                    </a:lnTo>
                    <a:lnTo>
                      <a:pt x="137" y="182"/>
                    </a:lnTo>
                    <a:lnTo>
                      <a:pt x="58" y="182"/>
                    </a:lnTo>
                    <a:lnTo>
                      <a:pt x="0" y="182"/>
                    </a:lnTo>
                    <a:lnTo>
                      <a:pt x="0" y="175"/>
                    </a:lnTo>
                    <a:lnTo>
                      <a:pt x="8" y="175"/>
                    </a:lnTo>
                    <a:lnTo>
                      <a:pt x="14" y="174"/>
                    </a:lnTo>
                    <a:lnTo>
                      <a:pt x="18" y="173"/>
                    </a:lnTo>
                    <a:lnTo>
                      <a:pt x="21" y="170"/>
                    </a:lnTo>
                    <a:lnTo>
                      <a:pt x="23" y="166"/>
                    </a:lnTo>
                    <a:lnTo>
                      <a:pt x="25" y="161"/>
                    </a:lnTo>
                    <a:lnTo>
                      <a:pt x="25" y="145"/>
                    </a:lnTo>
                    <a:lnTo>
                      <a:pt x="25" y="30"/>
                    </a:lnTo>
                    <a:lnTo>
                      <a:pt x="25" y="17"/>
                    </a:lnTo>
                    <a:lnTo>
                      <a:pt x="23" y="13"/>
                    </a:lnTo>
                    <a:lnTo>
                      <a:pt x="21" y="11"/>
                    </a:lnTo>
                    <a:lnTo>
                      <a:pt x="17" y="8"/>
                    </a:lnTo>
                    <a:lnTo>
                      <a:pt x="13" y="8"/>
                    </a:lnTo>
                    <a:lnTo>
                      <a:pt x="0" y="7"/>
                    </a:lnTo>
                    <a:lnTo>
                      <a:pt x="0" y="0"/>
                    </a:lnTo>
                    <a:lnTo>
                      <a:pt x="53" y="0"/>
                    </a:lnTo>
                    <a:lnTo>
                      <a:pt x="128" y="0"/>
                    </a:lnTo>
                    <a:lnTo>
                      <a:pt x="128" y="39"/>
                    </a:lnTo>
                    <a:lnTo>
                      <a:pt x="123" y="40"/>
                    </a:lnTo>
                    <a:lnTo>
                      <a:pt x="122" y="31"/>
                    </a:lnTo>
                    <a:lnTo>
                      <a:pt x="119" y="25"/>
                    </a:lnTo>
                    <a:lnTo>
                      <a:pt x="115" y="20"/>
                    </a:lnTo>
                    <a:lnTo>
                      <a:pt x="110" y="15"/>
                    </a:lnTo>
                    <a:lnTo>
                      <a:pt x="105" y="12"/>
                    </a:lnTo>
                    <a:lnTo>
                      <a:pt x="98" y="9"/>
                    </a:lnTo>
                    <a:lnTo>
                      <a:pt x="91" y="8"/>
                    </a:lnTo>
                    <a:lnTo>
                      <a:pt x="82" y="8"/>
                    </a:lnTo>
                    <a:lnTo>
                      <a:pt x="50" y="8"/>
                    </a:lnTo>
                    <a:lnTo>
                      <a:pt x="50"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4" name="Freeform 197"/>
              <p:cNvSpPr>
                <a:spLocks/>
              </p:cNvSpPr>
              <p:nvPr userDrawn="1"/>
            </p:nvSpPr>
            <p:spPr bwMode="auto">
              <a:xfrm>
                <a:off x="921" y="293"/>
                <a:ext cx="45" cy="39"/>
              </a:xfrm>
              <a:custGeom>
                <a:avLst/>
                <a:gdLst>
                  <a:gd name="T0" fmla="*/ 0 w 135"/>
                  <a:gd name="T1" fmla="*/ 0 h 116"/>
                  <a:gd name="T2" fmla="*/ 0 w 135"/>
                  <a:gd name="T3" fmla="*/ 0 h 116"/>
                  <a:gd name="T4" fmla="*/ 0 w 135"/>
                  <a:gd name="T5" fmla="*/ 0 h 116"/>
                  <a:gd name="T6" fmla="*/ 0 w 135"/>
                  <a:gd name="T7" fmla="*/ 0 h 116"/>
                  <a:gd name="T8" fmla="*/ 0 w 135"/>
                  <a:gd name="T9" fmla="*/ 0 h 116"/>
                  <a:gd name="T10" fmla="*/ 0 w 135"/>
                  <a:gd name="T11" fmla="*/ 0 h 116"/>
                  <a:gd name="T12" fmla="*/ 0 w 135"/>
                  <a:gd name="T13" fmla="*/ 0 h 116"/>
                  <a:gd name="T14" fmla="*/ 0 w 135"/>
                  <a:gd name="T15" fmla="*/ 0 h 116"/>
                  <a:gd name="T16" fmla="*/ 0 w 135"/>
                  <a:gd name="T17" fmla="*/ 0 h 116"/>
                  <a:gd name="T18" fmla="*/ 0 w 135"/>
                  <a:gd name="T19" fmla="*/ 0 h 116"/>
                  <a:gd name="T20" fmla="*/ 0 w 135"/>
                  <a:gd name="T21" fmla="*/ 0 h 116"/>
                  <a:gd name="T22" fmla="*/ 0 w 135"/>
                  <a:gd name="T23" fmla="*/ 0 h 116"/>
                  <a:gd name="T24" fmla="*/ 0 w 135"/>
                  <a:gd name="T25" fmla="*/ 0 h 116"/>
                  <a:gd name="T26" fmla="*/ 0 w 135"/>
                  <a:gd name="T27" fmla="*/ 0 h 116"/>
                  <a:gd name="T28" fmla="*/ 0 w 135"/>
                  <a:gd name="T29" fmla="*/ 0 h 116"/>
                  <a:gd name="T30" fmla="*/ 0 w 135"/>
                  <a:gd name="T31" fmla="*/ 0 h 116"/>
                  <a:gd name="T32" fmla="*/ 0 w 135"/>
                  <a:gd name="T33" fmla="*/ 0 h 116"/>
                  <a:gd name="T34" fmla="*/ 0 w 135"/>
                  <a:gd name="T35" fmla="*/ 0 h 116"/>
                  <a:gd name="T36" fmla="*/ 0 w 135"/>
                  <a:gd name="T37" fmla="*/ 0 h 116"/>
                  <a:gd name="T38" fmla="*/ 0 w 135"/>
                  <a:gd name="T39" fmla="*/ 0 h 116"/>
                  <a:gd name="T40" fmla="*/ 0 w 135"/>
                  <a:gd name="T41" fmla="*/ 0 h 116"/>
                  <a:gd name="T42" fmla="*/ 0 w 135"/>
                  <a:gd name="T43" fmla="*/ 0 h 116"/>
                  <a:gd name="T44" fmla="*/ 0 w 135"/>
                  <a:gd name="T45" fmla="*/ 0 h 116"/>
                  <a:gd name="T46" fmla="*/ 0 w 135"/>
                  <a:gd name="T47" fmla="*/ 0 h 116"/>
                  <a:gd name="T48" fmla="*/ 0 w 135"/>
                  <a:gd name="T49" fmla="*/ 0 h 116"/>
                  <a:gd name="T50" fmla="*/ 0 w 135"/>
                  <a:gd name="T51" fmla="*/ 0 h 116"/>
                  <a:gd name="T52" fmla="*/ 0 w 135"/>
                  <a:gd name="T53" fmla="*/ 0 h 116"/>
                  <a:gd name="T54" fmla="*/ 0 w 135"/>
                  <a:gd name="T55" fmla="*/ 0 h 116"/>
                  <a:gd name="T56" fmla="*/ 0 w 135"/>
                  <a:gd name="T57" fmla="*/ 0 h 116"/>
                  <a:gd name="T58" fmla="*/ 0 w 135"/>
                  <a:gd name="T59" fmla="*/ 0 h 116"/>
                  <a:gd name="T60" fmla="*/ 0 w 135"/>
                  <a:gd name="T61" fmla="*/ 0 h 116"/>
                  <a:gd name="T62" fmla="*/ 0 w 135"/>
                  <a:gd name="T63" fmla="*/ 0 h 116"/>
                  <a:gd name="T64" fmla="*/ 0 w 135"/>
                  <a:gd name="T65" fmla="*/ 0 h 116"/>
                  <a:gd name="T66" fmla="*/ 0 w 135"/>
                  <a:gd name="T67" fmla="*/ 0 h 116"/>
                  <a:gd name="T68" fmla="*/ 0 w 135"/>
                  <a:gd name="T69" fmla="*/ 0 h 116"/>
                  <a:gd name="T70" fmla="*/ 0 w 135"/>
                  <a:gd name="T71" fmla="*/ 0 h 116"/>
                  <a:gd name="T72" fmla="*/ 0 w 135"/>
                  <a:gd name="T73" fmla="*/ 0 h 116"/>
                  <a:gd name="T74" fmla="*/ 0 w 135"/>
                  <a:gd name="T75" fmla="*/ 0 h 116"/>
                  <a:gd name="T76" fmla="*/ 0 w 135"/>
                  <a:gd name="T77" fmla="*/ 0 h 116"/>
                  <a:gd name="T78" fmla="*/ 0 w 135"/>
                  <a:gd name="T79" fmla="*/ 0 h 116"/>
                  <a:gd name="T80" fmla="*/ 0 w 135"/>
                  <a:gd name="T81" fmla="*/ 0 h 116"/>
                  <a:gd name="T82" fmla="*/ 0 w 135"/>
                  <a:gd name="T83" fmla="*/ 0 h 116"/>
                  <a:gd name="T84" fmla="*/ 0 w 135"/>
                  <a:gd name="T85" fmla="*/ 0 h 116"/>
                  <a:gd name="T86" fmla="*/ 0 w 135"/>
                  <a:gd name="T87" fmla="*/ 0 h 1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35" h="116">
                    <a:moveTo>
                      <a:pt x="0" y="109"/>
                    </a:moveTo>
                    <a:lnTo>
                      <a:pt x="0" y="109"/>
                    </a:lnTo>
                    <a:lnTo>
                      <a:pt x="10" y="109"/>
                    </a:lnTo>
                    <a:lnTo>
                      <a:pt x="17" y="107"/>
                    </a:lnTo>
                    <a:lnTo>
                      <a:pt x="24" y="103"/>
                    </a:lnTo>
                    <a:lnTo>
                      <a:pt x="30" y="95"/>
                    </a:lnTo>
                    <a:lnTo>
                      <a:pt x="59" y="63"/>
                    </a:lnTo>
                    <a:lnTo>
                      <a:pt x="41" y="38"/>
                    </a:lnTo>
                    <a:lnTo>
                      <a:pt x="29" y="24"/>
                    </a:lnTo>
                    <a:lnTo>
                      <a:pt x="19" y="12"/>
                    </a:lnTo>
                    <a:lnTo>
                      <a:pt x="15" y="9"/>
                    </a:lnTo>
                    <a:lnTo>
                      <a:pt x="12" y="8"/>
                    </a:lnTo>
                    <a:lnTo>
                      <a:pt x="6" y="7"/>
                    </a:lnTo>
                    <a:lnTo>
                      <a:pt x="6" y="0"/>
                    </a:lnTo>
                    <a:lnTo>
                      <a:pt x="32" y="2"/>
                    </a:lnTo>
                    <a:lnTo>
                      <a:pt x="61" y="0"/>
                    </a:lnTo>
                    <a:lnTo>
                      <a:pt x="61" y="7"/>
                    </a:lnTo>
                    <a:lnTo>
                      <a:pt x="51" y="8"/>
                    </a:lnTo>
                    <a:lnTo>
                      <a:pt x="48" y="9"/>
                    </a:lnTo>
                    <a:lnTo>
                      <a:pt x="47" y="12"/>
                    </a:lnTo>
                    <a:lnTo>
                      <a:pt x="51" y="17"/>
                    </a:lnTo>
                    <a:lnTo>
                      <a:pt x="59" y="29"/>
                    </a:lnTo>
                    <a:lnTo>
                      <a:pt x="73" y="46"/>
                    </a:lnTo>
                    <a:lnTo>
                      <a:pt x="89" y="29"/>
                    </a:lnTo>
                    <a:lnTo>
                      <a:pt x="95" y="18"/>
                    </a:lnTo>
                    <a:lnTo>
                      <a:pt x="98" y="15"/>
                    </a:lnTo>
                    <a:lnTo>
                      <a:pt x="99" y="12"/>
                    </a:lnTo>
                    <a:lnTo>
                      <a:pt x="99" y="11"/>
                    </a:lnTo>
                    <a:lnTo>
                      <a:pt x="98" y="9"/>
                    </a:lnTo>
                    <a:lnTo>
                      <a:pt x="94" y="8"/>
                    </a:lnTo>
                    <a:lnTo>
                      <a:pt x="87" y="7"/>
                    </a:lnTo>
                    <a:lnTo>
                      <a:pt x="87" y="0"/>
                    </a:lnTo>
                    <a:lnTo>
                      <a:pt x="115" y="2"/>
                    </a:lnTo>
                    <a:lnTo>
                      <a:pt x="135" y="0"/>
                    </a:lnTo>
                    <a:lnTo>
                      <a:pt x="135" y="7"/>
                    </a:lnTo>
                    <a:lnTo>
                      <a:pt x="126" y="8"/>
                    </a:lnTo>
                    <a:lnTo>
                      <a:pt x="120" y="11"/>
                    </a:lnTo>
                    <a:lnTo>
                      <a:pt x="113" y="15"/>
                    </a:lnTo>
                    <a:lnTo>
                      <a:pt x="107" y="21"/>
                    </a:lnTo>
                    <a:lnTo>
                      <a:pt x="78" y="53"/>
                    </a:lnTo>
                    <a:lnTo>
                      <a:pt x="100" y="82"/>
                    </a:lnTo>
                    <a:lnTo>
                      <a:pt x="113" y="99"/>
                    </a:lnTo>
                    <a:lnTo>
                      <a:pt x="121" y="107"/>
                    </a:lnTo>
                    <a:lnTo>
                      <a:pt x="125" y="108"/>
                    </a:lnTo>
                    <a:lnTo>
                      <a:pt x="130" y="109"/>
                    </a:lnTo>
                    <a:lnTo>
                      <a:pt x="135" y="109"/>
                    </a:lnTo>
                    <a:lnTo>
                      <a:pt x="135" y="116"/>
                    </a:lnTo>
                    <a:lnTo>
                      <a:pt x="107" y="116"/>
                    </a:lnTo>
                    <a:lnTo>
                      <a:pt x="78" y="116"/>
                    </a:lnTo>
                    <a:lnTo>
                      <a:pt x="78" y="109"/>
                    </a:lnTo>
                    <a:lnTo>
                      <a:pt x="89" y="109"/>
                    </a:lnTo>
                    <a:lnTo>
                      <a:pt x="91" y="108"/>
                    </a:lnTo>
                    <a:lnTo>
                      <a:pt x="91" y="105"/>
                    </a:lnTo>
                    <a:lnTo>
                      <a:pt x="87" y="100"/>
                    </a:lnTo>
                    <a:lnTo>
                      <a:pt x="80" y="88"/>
                    </a:lnTo>
                    <a:lnTo>
                      <a:pt x="64" y="69"/>
                    </a:lnTo>
                    <a:lnTo>
                      <a:pt x="48" y="87"/>
                    </a:lnTo>
                    <a:lnTo>
                      <a:pt x="39" y="99"/>
                    </a:lnTo>
                    <a:lnTo>
                      <a:pt x="34" y="105"/>
                    </a:lnTo>
                    <a:lnTo>
                      <a:pt x="35" y="108"/>
                    </a:lnTo>
                    <a:lnTo>
                      <a:pt x="39" y="109"/>
                    </a:lnTo>
                    <a:lnTo>
                      <a:pt x="50" y="109"/>
                    </a:lnTo>
                    <a:lnTo>
                      <a:pt x="50" y="116"/>
                    </a:lnTo>
                    <a:lnTo>
                      <a:pt x="25" y="116"/>
                    </a:lnTo>
                    <a:lnTo>
                      <a:pt x="0" y="116"/>
                    </a:lnTo>
                    <a:lnTo>
                      <a:pt x="0"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5" name="Freeform 198"/>
              <p:cNvSpPr>
                <a:spLocks noEditPoints="1"/>
              </p:cNvSpPr>
              <p:nvPr userDrawn="1"/>
            </p:nvSpPr>
            <p:spPr bwMode="auto">
              <a:xfrm>
                <a:off x="97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5" y="114"/>
                    </a:lnTo>
                    <a:lnTo>
                      <a:pt x="98" y="120"/>
                    </a:lnTo>
                    <a:lnTo>
                      <a:pt x="92" y="122"/>
                    </a:lnTo>
                    <a:lnTo>
                      <a:pt x="84" y="124"/>
                    </a:lnTo>
                    <a:lnTo>
                      <a:pt x="80" y="124"/>
                    </a:lnTo>
                    <a:lnTo>
                      <a:pt x="77" y="122"/>
                    </a:lnTo>
                    <a:lnTo>
                      <a:pt x="75" y="120"/>
                    </a:lnTo>
                    <a:lnTo>
                      <a:pt x="72" y="118"/>
                    </a:lnTo>
                    <a:lnTo>
                      <a:pt x="70" y="112"/>
                    </a:lnTo>
                    <a:lnTo>
                      <a:pt x="68" y="104"/>
                    </a:lnTo>
                    <a:lnTo>
                      <a:pt x="59" y="112"/>
                    </a:lnTo>
                    <a:lnTo>
                      <a:pt x="49" y="118"/>
                    </a:lnTo>
                    <a:lnTo>
                      <a:pt x="38" y="122"/>
                    </a:lnTo>
                    <a:lnTo>
                      <a:pt x="28" y="124"/>
                    </a:lnTo>
                    <a:lnTo>
                      <a:pt x="22" y="124"/>
                    </a:lnTo>
                    <a:lnTo>
                      <a:pt x="16" y="122"/>
                    </a:lnTo>
                    <a:lnTo>
                      <a:pt x="11" y="120"/>
                    </a:lnTo>
                    <a:lnTo>
                      <a:pt x="7" y="116"/>
                    </a:lnTo>
                    <a:lnTo>
                      <a:pt x="3" y="113"/>
                    </a:lnTo>
                    <a:lnTo>
                      <a:pt x="1" y="108"/>
                    </a:lnTo>
                    <a:lnTo>
                      <a:pt x="0" y="104"/>
                    </a:lnTo>
                    <a:lnTo>
                      <a:pt x="0" y="99"/>
                    </a:lnTo>
                    <a:lnTo>
                      <a:pt x="1" y="91"/>
                    </a:lnTo>
                    <a:lnTo>
                      <a:pt x="2" y="86"/>
                    </a:lnTo>
                    <a:lnTo>
                      <a:pt x="6" y="81"/>
                    </a:lnTo>
                    <a:lnTo>
                      <a:pt x="12" y="76"/>
                    </a:lnTo>
                    <a:lnTo>
                      <a:pt x="22" y="72"/>
                    </a:lnTo>
                    <a:lnTo>
                      <a:pt x="33" y="67"/>
                    </a:lnTo>
                    <a:lnTo>
                      <a:pt x="67" y="55"/>
                    </a:lnTo>
                    <a:lnTo>
                      <a:pt x="67" y="37"/>
                    </a:lnTo>
                    <a:lnTo>
                      <a:pt x="67" y="32"/>
                    </a:lnTo>
                    <a:lnTo>
                      <a:pt x="66" y="28"/>
                    </a:lnTo>
                    <a:lnTo>
                      <a:pt x="64" y="24"/>
                    </a:lnTo>
                    <a:lnTo>
                      <a:pt x="62" y="20"/>
                    </a:lnTo>
                    <a:lnTo>
                      <a:pt x="58" y="19"/>
                    </a:lnTo>
                    <a:lnTo>
                      <a:pt x="53" y="16"/>
                    </a:lnTo>
                    <a:lnTo>
                      <a:pt x="47" y="15"/>
                    </a:lnTo>
                    <a:lnTo>
                      <a:pt x="42" y="15"/>
                    </a:lnTo>
                    <a:lnTo>
                      <a:pt x="35" y="16"/>
                    </a:lnTo>
                    <a:lnTo>
                      <a:pt x="28" y="20"/>
                    </a:lnTo>
                    <a:lnTo>
                      <a:pt x="24" y="25"/>
                    </a:lnTo>
                    <a:lnTo>
                      <a:pt x="23" y="33"/>
                    </a:lnTo>
                    <a:lnTo>
                      <a:pt x="22" y="38"/>
                    </a:lnTo>
                    <a:lnTo>
                      <a:pt x="18" y="41"/>
                    </a:lnTo>
                    <a:lnTo>
                      <a:pt x="12" y="43"/>
                    </a:lnTo>
                    <a:lnTo>
                      <a:pt x="7" y="45"/>
                    </a:lnTo>
                    <a:lnTo>
                      <a:pt x="5" y="43"/>
                    </a:lnTo>
                    <a:lnTo>
                      <a:pt x="3" y="42"/>
                    </a:lnTo>
                    <a:lnTo>
                      <a:pt x="3" y="39"/>
                    </a:lnTo>
                    <a:lnTo>
                      <a:pt x="3" y="34"/>
                    </a:lnTo>
                    <a:lnTo>
                      <a:pt x="5" y="29"/>
                    </a:lnTo>
                    <a:lnTo>
                      <a:pt x="7" y="26"/>
                    </a:lnTo>
                    <a:lnTo>
                      <a:pt x="11" y="22"/>
                    </a:lnTo>
                    <a:lnTo>
                      <a:pt x="20" y="16"/>
                    </a:lnTo>
                    <a:lnTo>
                      <a:pt x="33" y="10"/>
                    </a:lnTo>
                    <a:lnTo>
                      <a:pt x="45" y="3"/>
                    </a:lnTo>
                    <a:lnTo>
                      <a:pt x="50" y="2"/>
                    </a:lnTo>
                    <a:lnTo>
                      <a:pt x="57" y="0"/>
                    </a:lnTo>
                    <a:lnTo>
                      <a:pt x="67" y="2"/>
                    </a:lnTo>
                    <a:lnTo>
                      <a:pt x="77" y="6"/>
                    </a:lnTo>
                    <a:lnTo>
                      <a:pt x="81" y="10"/>
                    </a:lnTo>
                    <a:lnTo>
                      <a:pt x="85" y="13"/>
                    </a:lnTo>
                    <a:lnTo>
                      <a:pt x="88" y="17"/>
                    </a:lnTo>
                    <a:lnTo>
                      <a:pt x="89" y="22"/>
                    </a:lnTo>
                    <a:lnTo>
                      <a:pt x="89" y="95"/>
                    </a:lnTo>
                    <a:lnTo>
                      <a:pt x="89" y="102"/>
                    </a:lnTo>
                    <a:lnTo>
                      <a:pt x="92" y="107"/>
                    </a:lnTo>
                    <a:lnTo>
                      <a:pt x="94" y="109"/>
                    </a:lnTo>
                    <a:lnTo>
                      <a:pt x="98" y="109"/>
                    </a:lnTo>
                    <a:lnTo>
                      <a:pt x="103" y="108"/>
                    </a:lnTo>
                    <a:lnTo>
                      <a:pt x="107" y="105"/>
                    </a:lnTo>
                    <a:lnTo>
                      <a:pt x="110" y="109"/>
                    </a:lnTo>
                    <a:close/>
                    <a:moveTo>
                      <a:pt x="67" y="63"/>
                    </a:moveTo>
                    <a:lnTo>
                      <a:pt x="67" y="63"/>
                    </a:lnTo>
                    <a:lnTo>
                      <a:pt x="54" y="67"/>
                    </a:lnTo>
                    <a:lnTo>
                      <a:pt x="38" y="72"/>
                    </a:lnTo>
                    <a:lnTo>
                      <a:pt x="32" y="76"/>
                    </a:lnTo>
                    <a:lnTo>
                      <a:pt x="25" y="81"/>
                    </a:lnTo>
                    <a:lnTo>
                      <a:pt x="22" y="86"/>
                    </a:lnTo>
                    <a:lnTo>
                      <a:pt x="20" y="90"/>
                    </a:lnTo>
                    <a:lnTo>
                      <a:pt x="20" y="92"/>
                    </a:lnTo>
                    <a:lnTo>
                      <a:pt x="22" y="100"/>
                    </a:lnTo>
                    <a:lnTo>
                      <a:pt x="25" y="105"/>
                    </a:lnTo>
                    <a:lnTo>
                      <a:pt x="32" y="111"/>
                    </a:lnTo>
                    <a:lnTo>
                      <a:pt x="35" y="111"/>
                    </a:lnTo>
                    <a:lnTo>
                      <a:pt x="38" y="112"/>
                    </a:lnTo>
                    <a:lnTo>
                      <a:pt x="47" y="111"/>
                    </a:lnTo>
                    <a:lnTo>
                      <a:pt x="54" y="107"/>
                    </a:lnTo>
                    <a:lnTo>
                      <a:pt x="62"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6" name="Freeform 199"/>
              <p:cNvSpPr>
                <a:spLocks/>
              </p:cNvSpPr>
              <p:nvPr userDrawn="1"/>
            </p:nvSpPr>
            <p:spPr bwMode="auto">
              <a:xfrm>
                <a:off x="1013" y="292"/>
                <a:ext cx="68" cy="40"/>
              </a:xfrm>
              <a:custGeom>
                <a:avLst/>
                <a:gdLst>
                  <a:gd name="T0" fmla="*/ 0 w 205"/>
                  <a:gd name="T1" fmla="*/ 0 h 120"/>
                  <a:gd name="T2" fmla="*/ 0 w 205"/>
                  <a:gd name="T3" fmla="*/ 0 h 120"/>
                  <a:gd name="T4" fmla="*/ 0 w 205"/>
                  <a:gd name="T5" fmla="*/ 0 h 120"/>
                  <a:gd name="T6" fmla="*/ 0 w 205"/>
                  <a:gd name="T7" fmla="*/ 0 h 120"/>
                  <a:gd name="T8" fmla="*/ 0 w 205"/>
                  <a:gd name="T9" fmla="*/ 0 h 120"/>
                  <a:gd name="T10" fmla="*/ 0 w 205"/>
                  <a:gd name="T11" fmla="*/ 0 h 120"/>
                  <a:gd name="T12" fmla="*/ 0 w 205"/>
                  <a:gd name="T13" fmla="*/ 0 h 120"/>
                  <a:gd name="T14" fmla="*/ 0 w 205"/>
                  <a:gd name="T15" fmla="*/ 0 h 120"/>
                  <a:gd name="T16" fmla="*/ 0 w 205"/>
                  <a:gd name="T17" fmla="*/ 0 h 120"/>
                  <a:gd name="T18" fmla="*/ 0 w 205"/>
                  <a:gd name="T19" fmla="*/ 0 h 120"/>
                  <a:gd name="T20" fmla="*/ 0 w 205"/>
                  <a:gd name="T21" fmla="*/ 0 h 120"/>
                  <a:gd name="T22" fmla="*/ 0 w 205"/>
                  <a:gd name="T23" fmla="*/ 0 h 120"/>
                  <a:gd name="T24" fmla="*/ 0 w 205"/>
                  <a:gd name="T25" fmla="*/ 0 h 120"/>
                  <a:gd name="T26" fmla="*/ 0 w 205"/>
                  <a:gd name="T27" fmla="*/ 0 h 120"/>
                  <a:gd name="T28" fmla="*/ 0 w 205"/>
                  <a:gd name="T29" fmla="*/ 0 h 120"/>
                  <a:gd name="T30" fmla="*/ 0 w 205"/>
                  <a:gd name="T31" fmla="*/ 0 h 120"/>
                  <a:gd name="T32" fmla="*/ 0 w 205"/>
                  <a:gd name="T33" fmla="*/ 0 h 120"/>
                  <a:gd name="T34" fmla="*/ 0 w 205"/>
                  <a:gd name="T35" fmla="*/ 0 h 120"/>
                  <a:gd name="T36" fmla="*/ 0 w 205"/>
                  <a:gd name="T37" fmla="*/ 0 h 120"/>
                  <a:gd name="T38" fmla="*/ 0 w 205"/>
                  <a:gd name="T39" fmla="*/ 0 h 120"/>
                  <a:gd name="T40" fmla="*/ 0 w 205"/>
                  <a:gd name="T41" fmla="*/ 0 h 120"/>
                  <a:gd name="T42" fmla="*/ 0 w 205"/>
                  <a:gd name="T43" fmla="*/ 0 h 120"/>
                  <a:gd name="T44" fmla="*/ 0 w 205"/>
                  <a:gd name="T45" fmla="*/ 0 h 120"/>
                  <a:gd name="T46" fmla="*/ 0 w 205"/>
                  <a:gd name="T47" fmla="*/ 0 h 120"/>
                  <a:gd name="T48" fmla="*/ 0 w 205"/>
                  <a:gd name="T49" fmla="*/ 0 h 120"/>
                  <a:gd name="T50" fmla="*/ 0 w 205"/>
                  <a:gd name="T51" fmla="*/ 0 h 120"/>
                  <a:gd name="T52" fmla="*/ 0 w 205"/>
                  <a:gd name="T53" fmla="*/ 0 h 120"/>
                  <a:gd name="T54" fmla="*/ 0 w 205"/>
                  <a:gd name="T55" fmla="*/ 0 h 120"/>
                  <a:gd name="T56" fmla="*/ 0 w 205"/>
                  <a:gd name="T57" fmla="*/ 0 h 120"/>
                  <a:gd name="T58" fmla="*/ 0 w 205"/>
                  <a:gd name="T59" fmla="*/ 0 h 120"/>
                  <a:gd name="T60" fmla="*/ 0 w 205"/>
                  <a:gd name="T61" fmla="*/ 0 h 120"/>
                  <a:gd name="T62" fmla="*/ 0 w 205"/>
                  <a:gd name="T63" fmla="*/ 0 h 120"/>
                  <a:gd name="T64" fmla="*/ 0 w 205"/>
                  <a:gd name="T65" fmla="*/ 0 h 120"/>
                  <a:gd name="T66" fmla="*/ 0 w 205"/>
                  <a:gd name="T67" fmla="*/ 0 h 120"/>
                  <a:gd name="T68" fmla="*/ 0 w 205"/>
                  <a:gd name="T69" fmla="*/ 0 h 120"/>
                  <a:gd name="T70" fmla="*/ 0 w 205"/>
                  <a:gd name="T71" fmla="*/ 0 h 120"/>
                  <a:gd name="T72" fmla="*/ 0 w 205"/>
                  <a:gd name="T73" fmla="*/ 0 h 120"/>
                  <a:gd name="T74" fmla="*/ 0 w 205"/>
                  <a:gd name="T75" fmla="*/ 0 h 120"/>
                  <a:gd name="T76" fmla="*/ 0 w 205"/>
                  <a:gd name="T77" fmla="*/ 0 h 120"/>
                  <a:gd name="T78" fmla="*/ 0 w 205"/>
                  <a:gd name="T79" fmla="*/ 0 h 120"/>
                  <a:gd name="T80" fmla="*/ 0 w 205"/>
                  <a:gd name="T81" fmla="*/ 0 h 120"/>
                  <a:gd name="T82" fmla="*/ 0 w 205"/>
                  <a:gd name="T83" fmla="*/ 0 h 120"/>
                  <a:gd name="T84" fmla="*/ 0 w 205"/>
                  <a:gd name="T85" fmla="*/ 0 h 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5" h="120">
                    <a:moveTo>
                      <a:pt x="18" y="34"/>
                    </a:moveTo>
                    <a:lnTo>
                      <a:pt x="18" y="34"/>
                    </a:lnTo>
                    <a:lnTo>
                      <a:pt x="18" y="26"/>
                    </a:lnTo>
                    <a:lnTo>
                      <a:pt x="16" y="22"/>
                    </a:lnTo>
                    <a:lnTo>
                      <a:pt x="12" y="19"/>
                    </a:lnTo>
                    <a:lnTo>
                      <a:pt x="5" y="16"/>
                    </a:lnTo>
                    <a:lnTo>
                      <a:pt x="5" y="11"/>
                    </a:lnTo>
                    <a:lnTo>
                      <a:pt x="32" y="2"/>
                    </a:lnTo>
                    <a:lnTo>
                      <a:pt x="38" y="0"/>
                    </a:lnTo>
                    <a:lnTo>
                      <a:pt x="39" y="2"/>
                    </a:lnTo>
                    <a:lnTo>
                      <a:pt x="39" y="4"/>
                    </a:lnTo>
                    <a:lnTo>
                      <a:pt x="39" y="20"/>
                    </a:lnTo>
                    <a:lnTo>
                      <a:pt x="49" y="13"/>
                    </a:lnTo>
                    <a:lnTo>
                      <a:pt x="61" y="7"/>
                    </a:lnTo>
                    <a:lnTo>
                      <a:pt x="71" y="2"/>
                    </a:lnTo>
                    <a:lnTo>
                      <a:pt x="78" y="0"/>
                    </a:lnTo>
                    <a:lnTo>
                      <a:pt x="84" y="0"/>
                    </a:lnTo>
                    <a:lnTo>
                      <a:pt x="95" y="2"/>
                    </a:lnTo>
                    <a:lnTo>
                      <a:pt x="102" y="6"/>
                    </a:lnTo>
                    <a:lnTo>
                      <a:pt x="105" y="8"/>
                    </a:lnTo>
                    <a:lnTo>
                      <a:pt x="109" y="12"/>
                    </a:lnTo>
                    <a:lnTo>
                      <a:pt x="110" y="16"/>
                    </a:lnTo>
                    <a:lnTo>
                      <a:pt x="113" y="21"/>
                    </a:lnTo>
                    <a:lnTo>
                      <a:pt x="123" y="13"/>
                    </a:lnTo>
                    <a:lnTo>
                      <a:pt x="134" y="7"/>
                    </a:lnTo>
                    <a:lnTo>
                      <a:pt x="144" y="3"/>
                    </a:lnTo>
                    <a:lnTo>
                      <a:pt x="150" y="2"/>
                    </a:lnTo>
                    <a:lnTo>
                      <a:pt x="157" y="0"/>
                    </a:lnTo>
                    <a:lnTo>
                      <a:pt x="165" y="2"/>
                    </a:lnTo>
                    <a:lnTo>
                      <a:pt x="171" y="4"/>
                    </a:lnTo>
                    <a:lnTo>
                      <a:pt x="178" y="7"/>
                    </a:lnTo>
                    <a:lnTo>
                      <a:pt x="181" y="12"/>
                    </a:lnTo>
                    <a:lnTo>
                      <a:pt x="184" y="17"/>
                    </a:lnTo>
                    <a:lnTo>
                      <a:pt x="187" y="24"/>
                    </a:lnTo>
                    <a:lnTo>
                      <a:pt x="188" y="30"/>
                    </a:lnTo>
                    <a:lnTo>
                      <a:pt x="188" y="38"/>
                    </a:lnTo>
                    <a:lnTo>
                      <a:pt x="188" y="104"/>
                    </a:lnTo>
                    <a:lnTo>
                      <a:pt x="189" y="109"/>
                    </a:lnTo>
                    <a:lnTo>
                      <a:pt x="192" y="112"/>
                    </a:lnTo>
                    <a:lnTo>
                      <a:pt x="196" y="113"/>
                    </a:lnTo>
                    <a:lnTo>
                      <a:pt x="201" y="113"/>
                    </a:lnTo>
                    <a:lnTo>
                      <a:pt x="205" y="113"/>
                    </a:lnTo>
                    <a:lnTo>
                      <a:pt x="205" y="120"/>
                    </a:lnTo>
                    <a:lnTo>
                      <a:pt x="179" y="120"/>
                    </a:lnTo>
                    <a:lnTo>
                      <a:pt x="150" y="120"/>
                    </a:lnTo>
                    <a:lnTo>
                      <a:pt x="150" y="113"/>
                    </a:lnTo>
                    <a:lnTo>
                      <a:pt x="156" y="113"/>
                    </a:lnTo>
                    <a:lnTo>
                      <a:pt x="159" y="113"/>
                    </a:lnTo>
                    <a:lnTo>
                      <a:pt x="163" y="112"/>
                    </a:lnTo>
                    <a:lnTo>
                      <a:pt x="166" y="109"/>
                    </a:lnTo>
                    <a:lnTo>
                      <a:pt x="167" y="104"/>
                    </a:lnTo>
                    <a:lnTo>
                      <a:pt x="167" y="47"/>
                    </a:lnTo>
                    <a:lnTo>
                      <a:pt x="167" y="35"/>
                    </a:lnTo>
                    <a:lnTo>
                      <a:pt x="166" y="29"/>
                    </a:lnTo>
                    <a:lnTo>
                      <a:pt x="163" y="25"/>
                    </a:lnTo>
                    <a:lnTo>
                      <a:pt x="161" y="21"/>
                    </a:lnTo>
                    <a:lnTo>
                      <a:pt x="157" y="17"/>
                    </a:lnTo>
                    <a:lnTo>
                      <a:pt x="152" y="16"/>
                    </a:lnTo>
                    <a:lnTo>
                      <a:pt x="145" y="15"/>
                    </a:lnTo>
                    <a:lnTo>
                      <a:pt x="136" y="16"/>
                    </a:lnTo>
                    <a:lnTo>
                      <a:pt x="128" y="20"/>
                    </a:lnTo>
                    <a:lnTo>
                      <a:pt x="119" y="24"/>
                    </a:lnTo>
                    <a:lnTo>
                      <a:pt x="114" y="28"/>
                    </a:lnTo>
                    <a:lnTo>
                      <a:pt x="114" y="104"/>
                    </a:lnTo>
                    <a:lnTo>
                      <a:pt x="115" y="109"/>
                    </a:lnTo>
                    <a:lnTo>
                      <a:pt x="118" y="112"/>
                    </a:lnTo>
                    <a:lnTo>
                      <a:pt x="122" y="113"/>
                    </a:lnTo>
                    <a:lnTo>
                      <a:pt x="127" y="113"/>
                    </a:lnTo>
                    <a:lnTo>
                      <a:pt x="132" y="113"/>
                    </a:lnTo>
                    <a:lnTo>
                      <a:pt x="132" y="120"/>
                    </a:lnTo>
                    <a:lnTo>
                      <a:pt x="104" y="120"/>
                    </a:lnTo>
                    <a:lnTo>
                      <a:pt x="75" y="120"/>
                    </a:lnTo>
                    <a:lnTo>
                      <a:pt x="75" y="113"/>
                    </a:lnTo>
                    <a:lnTo>
                      <a:pt x="80" y="113"/>
                    </a:lnTo>
                    <a:lnTo>
                      <a:pt x="86" y="113"/>
                    </a:lnTo>
                    <a:lnTo>
                      <a:pt x="89" y="112"/>
                    </a:lnTo>
                    <a:lnTo>
                      <a:pt x="92" y="109"/>
                    </a:lnTo>
                    <a:lnTo>
                      <a:pt x="93" y="104"/>
                    </a:lnTo>
                    <a:lnTo>
                      <a:pt x="93" y="47"/>
                    </a:lnTo>
                    <a:lnTo>
                      <a:pt x="92" y="35"/>
                    </a:lnTo>
                    <a:lnTo>
                      <a:pt x="91" y="29"/>
                    </a:lnTo>
                    <a:lnTo>
                      <a:pt x="89" y="25"/>
                    </a:lnTo>
                    <a:lnTo>
                      <a:pt x="86" y="21"/>
                    </a:lnTo>
                    <a:lnTo>
                      <a:pt x="82" y="17"/>
                    </a:lnTo>
                    <a:lnTo>
                      <a:pt x="76" y="16"/>
                    </a:lnTo>
                    <a:lnTo>
                      <a:pt x="70" y="15"/>
                    </a:lnTo>
                    <a:lnTo>
                      <a:pt x="62" y="16"/>
                    </a:lnTo>
                    <a:lnTo>
                      <a:pt x="53" y="20"/>
                    </a:lnTo>
                    <a:lnTo>
                      <a:pt x="45" y="24"/>
                    </a:lnTo>
                    <a:lnTo>
                      <a:pt x="39" y="28"/>
                    </a:lnTo>
                    <a:lnTo>
                      <a:pt x="39" y="104"/>
                    </a:lnTo>
                    <a:lnTo>
                      <a:pt x="40" y="109"/>
                    </a:lnTo>
                    <a:lnTo>
                      <a:pt x="43" y="112"/>
                    </a:lnTo>
                    <a:lnTo>
                      <a:pt x="48" y="113"/>
                    </a:lnTo>
                    <a:lnTo>
                      <a:pt x="52" y="113"/>
                    </a:lnTo>
                    <a:lnTo>
                      <a:pt x="57" y="113"/>
                    </a:lnTo>
                    <a:lnTo>
                      <a:pt x="57" y="120"/>
                    </a:lnTo>
                    <a:lnTo>
                      <a:pt x="30" y="120"/>
                    </a:lnTo>
                    <a:lnTo>
                      <a:pt x="0" y="120"/>
                    </a:lnTo>
                    <a:lnTo>
                      <a:pt x="0" y="113"/>
                    </a:lnTo>
                    <a:lnTo>
                      <a:pt x="6" y="113"/>
                    </a:lnTo>
                    <a:lnTo>
                      <a:pt x="12" y="113"/>
                    </a:lnTo>
                    <a:lnTo>
                      <a:pt x="16" y="112"/>
                    </a:lnTo>
                    <a:lnTo>
                      <a:pt x="18" y="109"/>
                    </a:lnTo>
                    <a:lnTo>
                      <a:pt x="18" y="104"/>
                    </a:lnTo>
                    <a:lnTo>
                      <a:pt x="18"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7" name="Freeform 200"/>
              <p:cNvSpPr>
                <a:spLocks noEditPoints="1"/>
              </p:cNvSpPr>
              <p:nvPr userDrawn="1"/>
            </p:nvSpPr>
            <p:spPr bwMode="auto">
              <a:xfrm>
                <a:off x="1087" y="270"/>
                <a:ext cx="19" cy="62"/>
              </a:xfrm>
              <a:custGeom>
                <a:avLst/>
                <a:gdLst>
                  <a:gd name="T0" fmla="*/ 0 w 56"/>
                  <a:gd name="T1" fmla="*/ 0 h 186"/>
                  <a:gd name="T2" fmla="*/ 0 w 56"/>
                  <a:gd name="T3" fmla="*/ 0 h 186"/>
                  <a:gd name="T4" fmla="*/ 0 w 56"/>
                  <a:gd name="T5" fmla="*/ 0 h 186"/>
                  <a:gd name="T6" fmla="*/ 0 w 56"/>
                  <a:gd name="T7" fmla="*/ 0 h 186"/>
                  <a:gd name="T8" fmla="*/ 0 w 56"/>
                  <a:gd name="T9" fmla="*/ 0 h 186"/>
                  <a:gd name="T10" fmla="*/ 0 w 56"/>
                  <a:gd name="T11" fmla="*/ 0 h 186"/>
                  <a:gd name="T12" fmla="*/ 0 w 56"/>
                  <a:gd name="T13" fmla="*/ 0 h 186"/>
                  <a:gd name="T14" fmla="*/ 0 w 56"/>
                  <a:gd name="T15" fmla="*/ 0 h 186"/>
                  <a:gd name="T16" fmla="*/ 0 w 56"/>
                  <a:gd name="T17" fmla="*/ 0 h 186"/>
                  <a:gd name="T18" fmla="*/ 0 w 56"/>
                  <a:gd name="T19" fmla="*/ 0 h 186"/>
                  <a:gd name="T20" fmla="*/ 0 w 56"/>
                  <a:gd name="T21" fmla="*/ 0 h 186"/>
                  <a:gd name="T22" fmla="*/ 0 w 56"/>
                  <a:gd name="T23" fmla="*/ 0 h 186"/>
                  <a:gd name="T24" fmla="*/ 0 w 56"/>
                  <a:gd name="T25" fmla="*/ 0 h 186"/>
                  <a:gd name="T26" fmla="*/ 0 w 56"/>
                  <a:gd name="T27" fmla="*/ 0 h 186"/>
                  <a:gd name="T28" fmla="*/ 0 w 56"/>
                  <a:gd name="T29" fmla="*/ 0 h 186"/>
                  <a:gd name="T30" fmla="*/ 0 w 56"/>
                  <a:gd name="T31" fmla="*/ 0 h 186"/>
                  <a:gd name="T32" fmla="*/ 0 w 56"/>
                  <a:gd name="T33" fmla="*/ 0 h 186"/>
                  <a:gd name="T34" fmla="*/ 0 w 56"/>
                  <a:gd name="T35" fmla="*/ 0 h 186"/>
                  <a:gd name="T36" fmla="*/ 0 w 56"/>
                  <a:gd name="T37" fmla="*/ 0 h 186"/>
                  <a:gd name="T38" fmla="*/ 0 w 56"/>
                  <a:gd name="T39" fmla="*/ 0 h 186"/>
                  <a:gd name="T40" fmla="*/ 0 w 56"/>
                  <a:gd name="T41" fmla="*/ 0 h 186"/>
                  <a:gd name="T42" fmla="*/ 0 w 56"/>
                  <a:gd name="T43" fmla="*/ 0 h 186"/>
                  <a:gd name="T44" fmla="*/ 0 w 56"/>
                  <a:gd name="T45" fmla="*/ 0 h 186"/>
                  <a:gd name="T46" fmla="*/ 0 w 56"/>
                  <a:gd name="T47" fmla="*/ 0 h 186"/>
                  <a:gd name="T48" fmla="*/ 0 w 56"/>
                  <a:gd name="T49" fmla="*/ 0 h 186"/>
                  <a:gd name="T50" fmla="*/ 0 w 56"/>
                  <a:gd name="T51" fmla="*/ 0 h 186"/>
                  <a:gd name="T52" fmla="*/ 0 w 56"/>
                  <a:gd name="T53" fmla="*/ 0 h 186"/>
                  <a:gd name="T54" fmla="*/ 0 w 56"/>
                  <a:gd name="T55" fmla="*/ 0 h 186"/>
                  <a:gd name="T56" fmla="*/ 0 w 56"/>
                  <a:gd name="T57" fmla="*/ 0 h 186"/>
                  <a:gd name="T58" fmla="*/ 0 w 56"/>
                  <a:gd name="T59" fmla="*/ 0 h 186"/>
                  <a:gd name="T60" fmla="*/ 0 w 56"/>
                  <a:gd name="T61" fmla="*/ 0 h 186"/>
                  <a:gd name="T62" fmla="*/ 0 w 56"/>
                  <a:gd name="T63" fmla="*/ 0 h 186"/>
                  <a:gd name="T64" fmla="*/ 0 w 56"/>
                  <a:gd name="T65" fmla="*/ 0 h 186"/>
                  <a:gd name="T66" fmla="*/ 0 w 56"/>
                  <a:gd name="T67" fmla="*/ 0 h 186"/>
                  <a:gd name="T68" fmla="*/ 0 w 56"/>
                  <a:gd name="T69" fmla="*/ 0 h 186"/>
                  <a:gd name="T70" fmla="*/ 0 w 56"/>
                  <a:gd name="T71" fmla="*/ 0 h 186"/>
                  <a:gd name="T72" fmla="*/ 0 w 56"/>
                  <a:gd name="T73" fmla="*/ 0 h 186"/>
                  <a:gd name="T74" fmla="*/ 0 w 56"/>
                  <a:gd name="T75" fmla="*/ 0 h 186"/>
                  <a:gd name="T76" fmla="*/ 0 w 56"/>
                  <a:gd name="T77" fmla="*/ 0 h 186"/>
                  <a:gd name="T78" fmla="*/ 0 w 56"/>
                  <a:gd name="T79" fmla="*/ 0 h 186"/>
                  <a:gd name="T80" fmla="*/ 0 w 56"/>
                  <a:gd name="T81" fmla="*/ 0 h 186"/>
                  <a:gd name="T82" fmla="*/ 0 w 56"/>
                  <a:gd name="T83" fmla="*/ 0 h 186"/>
                  <a:gd name="T84" fmla="*/ 0 w 56"/>
                  <a:gd name="T85" fmla="*/ 0 h 186"/>
                  <a:gd name="T86" fmla="*/ 0 w 56"/>
                  <a:gd name="T87" fmla="*/ 0 h 186"/>
                  <a:gd name="T88" fmla="*/ 0 w 56"/>
                  <a:gd name="T89" fmla="*/ 0 h 186"/>
                  <a:gd name="T90" fmla="*/ 0 w 56"/>
                  <a:gd name="T91" fmla="*/ 0 h 186"/>
                  <a:gd name="T92" fmla="*/ 0 w 56"/>
                  <a:gd name="T93" fmla="*/ 0 h 186"/>
                  <a:gd name="T94" fmla="*/ 0 w 56"/>
                  <a:gd name="T95" fmla="*/ 0 h 186"/>
                  <a:gd name="T96" fmla="*/ 0 w 56"/>
                  <a:gd name="T97" fmla="*/ 0 h 186"/>
                  <a:gd name="T98" fmla="*/ 0 w 56"/>
                  <a:gd name="T99" fmla="*/ 0 h 186"/>
                  <a:gd name="T100" fmla="*/ 0 w 56"/>
                  <a:gd name="T101" fmla="*/ 0 h 186"/>
                  <a:gd name="T102" fmla="*/ 0 w 56"/>
                  <a:gd name="T103" fmla="*/ 0 h 186"/>
                  <a:gd name="T104" fmla="*/ 0 w 56"/>
                  <a:gd name="T105" fmla="*/ 0 h 186"/>
                  <a:gd name="T106" fmla="*/ 0 w 56"/>
                  <a:gd name="T107" fmla="*/ 0 h 186"/>
                  <a:gd name="T108" fmla="*/ 0 w 56"/>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6" h="186">
                    <a:moveTo>
                      <a:pt x="0" y="179"/>
                    </a:moveTo>
                    <a:lnTo>
                      <a:pt x="5" y="179"/>
                    </a:lnTo>
                    <a:lnTo>
                      <a:pt x="10" y="179"/>
                    </a:lnTo>
                    <a:lnTo>
                      <a:pt x="14" y="178"/>
                    </a:lnTo>
                    <a:lnTo>
                      <a:pt x="17" y="175"/>
                    </a:lnTo>
                    <a:lnTo>
                      <a:pt x="17" y="170"/>
                    </a:lnTo>
                    <a:lnTo>
                      <a:pt x="17" y="100"/>
                    </a:lnTo>
                    <a:lnTo>
                      <a:pt x="17" y="92"/>
                    </a:lnTo>
                    <a:lnTo>
                      <a:pt x="14" y="88"/>
                    </a:lnTo>
                    <a:lnTo>
                      <a:pt x="10" y="85"/>
                    </a:lnTo>
                    <a:lnTo>
                      <a:pt x="4" y="82"/>
                    </a:lnTo>
                    <a:lnTo>
                      <a:pt x="4" y="77"/>
                    </a:lnTo>
                    <a:lnTo>
                      <a:pt x="31" y="68"/>
                    </a:lnTo>
                    <a:lnTo>
                      <a:pt x="36" y="66"/>
                    </a:lnTo>
                    <a:lnTo>
                      <a:pt x="38" y="68"/>
                    </a:lnTo>
                    <a:lnTo>
                      <a:pt x="38" y="70"/>
                    </a:lnTo>
                    <a:lnTo>
                      <a:pt x="38" y="170"/>
                    </a:lnTo>
                    <a:lnTo>
                      <a:pt x="39" y="175"/>
                    </a:lnTo>
                    <a:lnTo>
                      <a:pt x="41" y="178"/>
                    </a:lnTo>
                    <a:lnTo>
                      <a:pt x="47" y="179"/>
                    </a:lnTo>
                    <a:lnTo>
                      <a:pt x="52" y="179"/>
                    </a:lnTo>
                    <a:lnTo>
                      <a:pt x="56" y="179"/>
                    </a:lnTo>
                    <a:lnTo>
                      <a:pt x="56" y="186"/>
                    </a:lnTo>
                    <a:lnTo>
                      <a:pt x="28" y="186"/>
                    </a:lnTo>
                    <a:lnTo>
                      <a:pt x="0" y="186"/>
                    </a:lnTo>
                    <a:lnTo>
                      <a:pt x="0" y="179"/>
                    </a:lnTo>
                    <a:close/>
                    <a:moveTo>
                      <a:pt x="27" y="26"/>
                    </a:moveTo>
                    <a:lnTo>
                      <a:pt x="27" y="26"/>
                    </a:lnTo>
                    <a:lnTo>
                      <a:pt x="23" y="25"/>
                    </a:lnTo>
                    <a:lnTo>
                      <a:pt x="19" y="22"/>
                    </a:lnTo>
                    <a:lnTo>
                      <a:pt x="16" y="19"/>
                    </a:lnTo>
                    <a:lnTo>
                      <a:pt x="16" y="13"/>
                    </a:lnTo>
                    <a:lnTo>
                      <a:pt x="16" y="8"/>
                    </a:lnTo>
                    <a:lnTo>
                      <a:pt x="19" y="4"/>
                    </a:lnTo>
                    <a:lnTo>
                      <a:pt x="23" y="2"/>
                    </a:lnTo>
                    <a:lnTo>
                      <a:pt x="27" y="0"/>
                    </a:lnTo>
                    <a:lnTo>
                      <a:pt x="32" y="2"/>
                    </a:lnTo>
                    <a:lnTo>
                      <a:pt x="36" y="4"/>
                    </a:lnTo>
                    <a:lnTo>
                      <a:pt x="40" y="8"/>
                    </a:lnTo>
                    <a:lnTo>
                      <a:pt x="40" y="13"/>
                    </a:lnTo>
                    <a:lnTo>
                      <a:pt x="40"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8" name="Freeform 201"/>
              <p:cNvSpPr>
                <a:spLocks/>
              </p:cNvSpPr>
              <p:nvPr userDrawn="1"/>
            </p:nvSpPr>
            <p:spPr bwMode="auto">
              <a:xfrm>
                <a:off x="1087" y="292"/>
                <a:ext cx="19" cy="40"/>
              </a:xfrm>
              <a:custGeom>
                <a:avLst/>
                <a:gdLst>
                  <a:gd name="T0" fmla="*/ 0 w 56"/>
                  <a:gd name="T1" fmla="*/ 0 h 120"/>
                  <a:gd name="T2" fmla="*/ 0 w 56"/>
                  <a:gd name="T3" fmla="*/ 0 h 120"/>
                  <a:gd name="T4" fmla="*/ 0 w 56"/>
                  <a:gd name="T5" fmla="*/ 0 h 120"/>
                  <a:gd name="T6" fmla="*/ 0 w 56"/>
                  <a:gd name="T7" fmla="*/ 0 h 120"/>
                  <a:gd name="T8" fmla="*/ 0 w 56"/>
                  <a:gd name="T9" fmla="*/ 0 h 120"/>
                  <a:gd name="T10" fmla="*/ 0 w 56"/>
                  <a:gd name="T11" fmla="*/ 0 h 120"/>
                  <a:gd name="T12" fmla="*/ 0 w 56"/>
                  <a:gd name="T13" fmla="*/ 0 h 120"/>
                  <a:gd name="T14" fmla="*/ 0 w 56"/>
                  <a:gd name="T15" fmla="*/ 0 h 120"/>
                  <a:gd name="T16" fmla="*/ 0 w 56"/>
                  <a:gd name="T17" fmla="*/ 0 h 120"/>
                  <a:gd name="T18" fmla="*/ 0 w 56"/>
                  <a:gd name="T19" fmla="*/ 0 h 120"/>
                  <a:gd name="T20" fmla="*/ 0 w 56"/>
                  <a:gd name="T21" fmla="*/ 0 h 120"/>
                  <a:gd name="T22" fmla="*/ 0 w 56"/>
                  <a:gd name="T23" fmla="*/ 0 h 120"/>
                  <a:gd name="T24" fmla="*/ 0 w 56"/>
                  <a:gd name="T25" fmla="*/ 0 h 120"/>
                  <a:gd name="T26" fmla="*/ 0 w 56"/>
                  <a:gd name="T27" fmla="*/ 0 h 120"/>
                  <a:gd name="T28" fmla="*/ 0 w 56"/>
                  <a:gd name="T29" fmla="*/ 0 h 120"/>
                  <a:gd name="T30" fmla="*/ 0 w 56"/>
                  <a:gd name="T31" fmla="*/ 0 h 120"/>
                  <a:gd name="T32" fmla="*/ 0 w 56"/>
                  <a:gd name="T33" fmla="*/ 0 h 120"/>
                  <a:gd name="T34" fmla="*/ 0 w 56"/>
                  <a:gd name="T35" fmla="*/ 0 h 120"/>
                  <a:gd name="T36" fmla="*/ 0 w 56"/>
                  <a:gd name="T37" fmla="*/ 0 h 120"/>
                  <a:gd name="T38" fmla="*/ 0 w 56"/>
                  <a:gd name="T39" fmla="*/ 0 h 120"/>
                  <a:gd name="T40" fmla="*/ 0 w 56"/>
                  <a:gd name="T41" fmla="*/ 0 h 120"/>
                  <a:gd name="T42" fmla="*/ 0 w 56"/>
                  <a:gd name="T43" fmla="*/ 0 h 120"/>
                  <a:gd name="T44" fmla="*/ 0 w 56"/>
                  <a:gd name="T45" fmla="*/ 0 h 120"/>
                  <a:gd name="T46" fmla="*/ 0 w 56"/>
                  <a:gd name="T47" fmla="*/ 0 h 120"/>
                  <a:gd name="T48" fmla="*/ 0 w 56"/>
                  <a:gd name="T49" fmla="*/ 0 h 120"/>
                  <a:gd name="T50" fmla="*/ 0 w 56"/>
                  <a:gd name="T51" fmla="*/ 0 h 120"/>
                  <a:gd name="T52" fmla="*/ 0 w 56"/>
                  <a:gd name="T53" fmla="*/ 0 h 120"/>
                  <a:gd name="T54" fmla="*/ 0 w 56"/>
                  <a:gd name="T55" fmla="*/ 0 h 120"/>
                  <a:gd name="T56" fmla="*/ 0 w 56"/>
                  <a:gd name="T57" fmla="*/ 0 h 120"/>
                  <a:gd name="T58" fmla="*/ 0 w 56"/>
                  <a:gd name="T59" fmla="*/ 0 h 120"/>
                  <a:gd name="T60" fmla="*/ 0 w 56"/>
                  <a:gd name="T61" fmla="*/ 0 h 120"/>
                  <a:gd name="T62" fmla="*/ 0 w 56"/>
                  <a:gd name="T63" fmla="*/ 0 h 120"/>
                  <a:gd name="T64" fmla="*/ 0 w 56"/>
                  <a:gd name="T65" fmla="*/ 0 h 120"/>
                  <a:gd name="T66" fmla="*/ 0 w 56"/>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6" h="120">
                    <a:moveTo>
                      <a:pt x="0" y="113"/>
                    </a:moveTo>
                    <a:lnTo>
                      <a:pt x="5" y="113"/>
                    </a:lnTo>
                    <a:lnTo>
                      <a:pt x="10" y="113"/>
                    </a:lnTo>
                    <a:lnTo>
                      <a:pt x="14" y="112"/>
                    </a:lnTo>
                    <a:lnTo>
                      <a:pt x="17" y="109"/>
                    </a:lnTo>
                    <a:lnTo>
                      <a:pt x="17" y="104"/>
                    </a:lnTo>
                    <a:lnTo>
                      <a:pt x="17" y="34"/>
                    </a:lnTo>
                    <a:lnTo>
                      <a:pt x="17" y="26"/>
                    </a:lnTo>
                    <a:lnTo>
                      <a:pt x="14" y="22"/>
                    </a:lnTo>
                    <a:lnTo>
                      <a:pt x="10" y="19"/>
                    </a:lnTo>
                    <a:lnTo>
                      <a:pt x="4" y="16"/>
                    </a:lnTo>
                    <a:lnTo>
                      <a:pt x="4" y="11"/>
                    </a:lnTo>
                    <a:lnTo>
                      <a:pt x="31" y="2"/>
                    </a:lnTo>
                    <a:lnTo>
                      <a:pt x="36" y="0"/>
                    </a:lnTo>
                    <a:lnTo>
                      <a:pt x="38" y="2"/>
                    </a:lnTo>
                    <a:lnTo>
                      <a:pt x="38" y="4"/>
                    </a:lnTo>
                    <a:lnTo>
                      <a:pt x="38" y="104"/>
                    </a:lnTo>
                    <a:lnTo>
                      <a:pt x="39" y="109"/>
                    </a:lnTo>
                    <a:lnTo>
                      <a:pt x="41" y="112"/>
                    </a:lnTo>
                    <a:lnTo>
                      <a:pt x="47" y="113"/>
                    </a:lnTo>
                    <a:lnTo>
                      <a:pt x="52" y="113"/>
                    </a:lnTo>
                    <a:lnTo>
                      <a:pt x="56" y="113"/>
                    </a:lnTo>
                    <a:lnTo>
                      <a:pt x="56"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9" name="Freeform 202"/>
              <p:cNvSpPr>
                <a:spLocks/>
              </p:cNvSpPr>
              <p:nvPr userDrawn="1"/>
            </p:nvSpPr>
            <p:spPr bwMode="auto">
              <a:xfrm>
                <a:off x="1092" y="270"/>
                <a:ext cx="8" cy="8"/>
              </a:xfrm>
              <a:custGeom>
                <a:avLst/>
                <a:gdLst>
                  <a:gd name="T0" fmla="*/ 0 w 24"/>
                  <a:gd name="T1" fmla="*/ 0 h 26"/>
                  <a:gd name="T2" fmla="*/ 0 w 24"/>
                  <a:gd name="T3" fmla="*/ 0 h 26"/>
                  <a:gd name="T4" fmla="*/ 0 w 24"/>
                  <a:gd name="T5" fmla="*/ 0 h 26"/>
                  <a:gd name="T6" fmla="*/ 0 w 24"/>
                  <a:gd name="T7" fmla="*/ 0 h 26"/>
                  <a:gd name="T8" fmla="*/ 0 w 24"/>
                  <a:gd name="T9" fmla="*/ 0 h 26"/>
                  <a:gd name="T10" fmla="*/ 0 w 24"/>
                  <a:gd name="T11" fmla="*/ 0 h 26"/>
                  <a:gd name="T12" fmla="*/ 0 w 24"/>
                  <a:gd name="T13" fmla="*/ 0 h 26"/>
                  <a:gd name="T14" fmla="*/ 0 w 24"/>
                  <a:gd name="T15" fmla="*/ 0 h 26"/>
                  <a:gd name="T16" fmla="*/ 0 w 24"/>
                  <a:gd name="T17" fmla="*/ 0 h 26"/>
                  <a:gd name="T18" fmla="*/ 0 w 24"/>
                  <a:gd name="T19" fmla="*/ 0 h 26"/>
                  <a:gd name="T20" fmla="*/ 0 w 24"/>
                  <a:gd name="T21" fmla="*/ 0 h 26"/>
                  <a:gd name="T22" fmla="*/ 0 w 24"/>
                  <a:gd name="T23" fmla="*/ 0 h 26"/>
                  <a:gd name="T24" fmla="*/ 0 w 24"/>
                  <a:gd name="T25" fmla="*/ 0 h 26"/>
                  <a:gd name="T26" fmla="*/ 0 w 24"/>
                  <a:gd name="T27" fmla="*/ 0 h 26"/>
                  <a:gd name="T28" fmla="*/ 0 w 24"/>
                  <a:gd name="T29" fmla="*/ 0 h 26"/>
                  <a:gd name="T30" fmla="*/ 0 w 24"/>
                  <a:gd name="T31" fmla="*/ 0 h 26"/>
                  <a:gd name="T32" fmla="*/ 0 w 24"/>
                  <a:gd name="T33" fmla="*/ 0 h 26"/>
                  <a:gd name="T34" fmla="*/ 0 w 24"/>
                  <a:gd name="T35" fmla="*/ 0 h 26"/>
                  <a:gd name="T36" fmla="*/ 0 w 24"/>
                  <a:gd name="T37" fmla="*/ 0 h 26"/>
                  <a:gd name="T38" fmla="*/ 0 w 24"/>
                  <a:gd name="T39" fmla="*/ 0 h 26"/>
                  <a:gd name="T40" fmla="*/ 0 w 24"/>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26">
                    <a:moveTo>
                      <a:pt x="11" y="26"/>
                    </a:moveTo>
                    <a:lnTo>
                      <a:pt x="11" y="26"/>
                    </a:lnTo>
                    <a:lnTo>
                      <a:pt x="7" y="25"/>
                    </a:lnTo>
                    <a:lnTo>
                      <a:pt x="3" y="22"/>
                    </a:lnTo>
                    <a:lnTo>
                      <a:pt x="0" y="19"/>
                    </a:lnTo>
                    <a:lnTo>
                      <a:pt x="0" y="13"/>
                    </a:lnTo>
                    <a:lnTo>
                      <a:pt x="0" y="8"/>
                    </a:lnTo>
                    <a:lnTo>
                      <a:pt x="3" y="4"/>
                    </a:lnTo>
                    <a:lnTo>
                      <a:pt x="7" y="2"/>
                    </a:lnTo>
                    <a:lnTo>
                      <a:pt x="11" y="0"/>
                    </a:lnTo>
                    <a:lnTo>
                      <a:pt x="16" y="2"/>
                    </a:lnTo>
                    <a:lnTo>
                      <a:pt x="20" y="4"/>
                    </a:lnTo>
                    <a:lnTo>
                      <a:pt x="24" y="8"/>
                    </a:lnTo>
                    <a:lnTo>
                      <a:pt x="24" y="13"/>
                    </a:lnTo>
                    <a:lnTo>
                      <a:pt x="24" y="19"/>
                    </a:lnTo>
                    <a:lnTo>
                      <a:pt x="20" y="22"/>
                    </a:lnTo>
                    <a:lnTo>
                      <a:pt x="16" y="25"/>
                    </a:lnTo>
                    <a:lnTo>
                      <a:pt x="11"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0" name="Freeform 203"/>
              <p:cNvSpPr>
                <a:spLocks/>
              </p:cNvSpPr>
              <p:nvPr userDrawn="1"/>
            </p:nvSpPr>
            <p:spPr bwMode="auto">
              <a:xfrm>
                <a:off x="1112"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8" y="35"/>
                    </a:moveTo>
                    <a:lnTo>
                      <a:pt x="18" y="35"/>
                    </a:lnTo>
                    <a:lnTo>
                      <a:pt x="17" y="29"/>
                    </a:lnTo>
                    <a:lnTo>
                      <a:pt x="14" y="25"/>
                    </a:lnTo>
                    <a:lnTo>
                      <a:pt x="10" y="21"/>
                    </a:lnTo>
                    <a:lnTo>
                      <a:pt x="2" y="19"/>
                    </a:lnTo>
                    <a:lnTo>
                      <a:pt x="2" y="13"/>
                    </a:lnTo>
                    <a:lnTo>
                      <a:pt x="19" y="8"/>
                    </a:lnTo>
                    <a:lnTo>
                      <a:pt x="36" y="0"/>
                    </a:lnTo>
                    <a:lnTo>
                      <a:pt x="37" y="2"/>
                    </a:lnTo>
                    <a:lnTo>
                      <a:pt x="39" y="3"/>
                    </a:lnTo>
                    <a:lnTo>
                      <a:pt x="39" y="20"/>
                    </a:lnTo>
                    <a:lnTo>
                      <a:pt x="49" y="12"/>
                    </a:lnTo>
                    <a:lnTo>
                      <a:pt x="59" y="7"/>
                    </a:lnTo>
                    <a:lnTo>
                      <a:pt x="71" y="2"/>
                    </a:lnTo>
                    <a:lnTo>
                      <a:pt x="78" y="0"/>
                    </a:lnTo>
                    <a:lnTo>
                      <a:pt x="84" y="0"/>
                    </a:lnTo>
                    <a:lnTo>
                      <a:pt x="91" y="2"/>
                    </a:lnTo>
                    <a:lnTo>
                      <a:pt x="97" y="3"/>
                    </a:lnTo>
                    <a:lnTo>
                      <a:pt x="102" y="7"/>
                    </a:lnTo>
                    <a:lnTo>
                      <a:pt x="107" y="11"/>
                    </a:lnTo>
                    <a:lnTo>
                      <a:pt x="110" y="17"/>
                    </a:lnTo>
                    <a:lnTo>
                      <a:pt x="113" y="22"/>
                    </a:lnTo>
                    <a:lnTo>
                      <a:pt x="113" y="30"/>
                    </a:lnTo>
                    <a:lnTo>
                      <a:pt x="114" y="37"/>
                    </a:lnTo>
                    <a:lnTo>
                      <a:pt x="114" y="104"/>
                    </a:lnTo>
                    <a:lnTo>
                      <a:pt x="115" y="109"/>
                    </a:lnTo>
                    <a:lnTo>
                      <a:pt x="118" y="112"/>
                    </a:lnTo>
                    <a:lnTo>
                      <a:pt x="122" y="113"/>
                    </a:lnTo>
                    <a:lnTo>
                      <a:pt x="127" y="113"/>
                    </a:lnTo>
                    <a:lnTo>
                      <a:pt x="131" y="113"/>
                    </a:lnTo>
                    <a:lnTo>
                      <a:pt x="131" y="120"/>
                    </a:lnTo>
                    <a:lnTo>
                      <a:pt x="104" y="120"/>
                    </a:lnTo>
                    <a:lnTo>
                      <a:pt x="75" y="120"/>
                    </a:lnTo>
                    <a:lnTo>
                      <a:pt x="75" y="113"/>
                    </a:lnTo>
                    <a:lnTo>
                      <a:pt x="80" y="113"/>
                    </a:lnTo>
                    <a:lnTo>
                      <a:pt x="85" y="113"/>
                    </a:lnTo>
                    <a:lnTo>
                      <a:pt x="89" y="112"/>
                    </a:lnTo>
                    <a:lnTo>
                      <a:pt x="92" y="109"/>
                    </a:lnTo>
                    <a:lnTo>
                      <a:pt x="93" y="104"/>
                    </a:lnTo>
                    <a:lnTo>
                      <a:pt x="93" y="37"/>
                    </a:lnTo>
                    <a:lnTo>
                      <a:pt x="92" y="32"/>
                    </a:lnTo>
                    <a:lnTo>
                      <a:pt x="91" y="28"/>
                    </a:lnTo>
                    <a:lnTo>
                      <a:pt x="89" y="24"/>
                    </a:lnTo>
                    <a:lnTo>
                      <a:pt x="87" y="20"/>
                    </a:lnTo>
                    <a:lnTo>
                      <a:pt x="83" y="17"/>
                    </a:lnTo>
                    <a:lnTo>
                      <a:pt x="79" y="16"/>
                    </a:lnTo>
                    <a:lnTo>
                      <a:pt x="69" y="15"/>
                    </a:lnTo>
                    <a:lnTo>
                      <a:pt x="62" y="16"/>
                    </a:lnTo>
                    <a:lnTo>
                      <a:pt x="53" y="19"/>
                    </a:lnTo>
                    <a:lnTo>
                      <a:pt x="39" y="28"/>
                    </a:lnTo>
                    <a:lnTo>
                      <a:pt x="39" y="104"/>
                    </a:lnTo>
                    <a:lnTo>
                      <a:pt x="39" y="109"/>
                    </a:lnTo>
                    <a:lnTo>
                      <a:pt x="43" y="112"/>
                    </a:lnTo>
                    <a:lnTo>
                      <a:pt x="47" y="113"/>
                    </a:lnTo>
                    <a:lnTo>
                      <a:pt x="52" y="113"/>
                    </a:lnTo>
                    <a:lnTo>
                      <a:pt x="56" y="113"/>
                    </a:lnTo>
                    <a:lnTo>
                      <a:pt x="56" y="120"/>
                    </a:lnTo>
                    <a:lnTo>
                      <a:pt x="28" y="120"/>
                    </a:lnTo>
                    <a:lnTo>
                      <a:pt x="0" y="120"/>
                    </a:lnTo>
                    <a:lnTo>
                      <a:pt x="0" y="113"/>
                    </a:lnTo>
                    <a:lnTo>
                      <a:pt x="5" y="113"/>
                    </a:lnTo>
                    <a:lnTo>
                      <a:pt x="10" y="113"/>
                    </a:lnTo>
                    <a:lnTo>
                      <a:pt x="14" y="112"/>
                    </a:lnTo>
                    <a:lnTo>
                      <a:pt x="17"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1" name="Freeform 204"/>
              <p:cNvSpPr>
                <a:spLocks noEditPoints="1"/>
              </p:cNvSpPr>
              <p:nvPr userDrawn="1"/>
            </p:nvSpPr>
            <p:spPr bwMode="auto">
              <a:xfrm>
                <a:off x="116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4" y="114"/>
                    </a:lnTo>
                    <a:lnTo>
                      <a:pt x="98" y="120"/>
                    </a:lnTo>
                    <a:lnTo>
                      <a:pt x="92" y="122"/>
                    </a:lnTo>
                    <a:lnTo>
                      <a:pt x="84" y="124"/>
                    </a:lnTo>
                    <a:lnTo>
                      <a:pt x="80" y="124"/>
                    </a:lnTo>
                    <a:lnTo>
                      <a:pt x="76" y="122"/>
                    </a:lnTo>
                    <a:lnTo>
                      <a:pt x="74" y="120"/>
                    </a:lnTo>
                    <a:lnTo>
                      <a:pt x="73" y="118"/>
                    </a:lnTo>
                    <a:lnTo>
                      <a:pt x="69" y="112"/>
                    </a:lnTo>
                    <a:lnTo>
                      <a:pt x="67" y="104"/>
                    </a:lnTo>
                    <a:lnTo>
                      <a:pt x="58" y="112"/>
                    </a:lnTo>
                    <a:lnTo>
                      <a:pt x="49" y="118"/>
                    </a:lnTo>
                    <a:lnTo>
                      <a:pt x="39" y="122"/>
                    </a:lnTo>
                    <a:lnTo>
                      <a:pt x="27" y="124"/>
                    </a:lnTo>
                    <a:lnTo>
                      <a:pt x="22" y="124"/>
                    </a:lnTo>
                    <a:lnTo>
                      <a:pt x="16" y="122"/>
                    </a:lnTo>
                    <a:lnTo>
                      <a:pt x="12" y="120"/>
                    </a:lnTo>
                    <a:lnTo>
                      <a:pt x="8" y="116"/>
                    </a:lnTo>
                    <a:lnTo>
                      <a:pt x="4" y="113"/>
                    </a:lnTo>
                    <a:lnTo>
                      <a:pt x="1" y="108"/>
                    </a:lnTo>
                    <a:lnTo>
                      <a:pt x="0" y="104"/>
                    </a:lnTo>
                    <a:lnTo>
                      <a:pt x="0" y="99"/>
                    </a:lnTo>
                    <a:lnTo>
                      <a:pt x="0" y="91"/>
                    </a:lnTo>
                    <a:lnTo>
                      <a:pt x="3" y="86"/>
                    </a:lnTo>
                    <a:lnTo>
                      <a:pt x="6" y="81"/>
                    </a:lnTo>
                    <a:lnTo>
                      <a:pt x="13" y="76"/>
                    </a:lnTo>
                    <a:lnTo>
                      <a:pt x="22" y="72"/>
                    </a:lnTo>
                    <a:lnTo>
                      <a:pt x="34" y="67"/>
                    </a:lnTo>
                    <a:lnTo>
                      <a:pt x="67" y="55"/>
                    </a:lnTo>
                    <a:lnTo>
                      <a:pt x="67" y="37"/>
                    </a:lnTo>
                    <a:lnTo>
                      <a:pt x="67" y="32"/>
                    </a:lnTo>
                    <a:lnTo>
                      <a:pt x="66" y="28"/>
                    </a:lnTo>
                    <a:lnTo>
                      <a:pt x="63" y="24"/>
                    </a:lnTo>
                    <a:lnTo>
                      <a:pt x="61" y="20"/>
                    </a:lnTo>
                    <a:lnTo>
                      <a:pt x="57" y="19"/>
                    </a:lnTo>
                    <a:lnTo>
                      <a:pt x="53" y="16"/>
                    </a:lnTo>
                    <a:lnTo>
                      <a:pt x="48" y="15"/>
                    </a:lnTo>
                    <a:lnTo>
                      <a:pt x="43" y="15"/>
                    </a:lnTo>
                    <a:lnTo>
                      <a:pt x="35" y="16"/>
                    </a:lnTo>
                    <a:lnTo>
                      <a:pt x="28" y="20"/>
                    </a:lnTo>
                    <a:lnTo>
                      <a:pt x="25" y="25"/>
                    </a:lnTo>
                    <a:lnTo>
                      <a:pt x="22" y="33"/>
                    </a:lnTo>
                    <a:lnTo>
                      <a:pt x="21" y="38"/>
                    </a:lnTo>
                    <a:lnTo>
                      <a:pt x="17" y="41"/>
                    </a:lnTo>
                    <a:lnTo>
                      <a:pt x="13" y="43"/>
                    </a:lnTo>
                    <a:lnTo>
                      <a:pt x="8" y="45"/>
                    </a:lnTo>
                    <a:lnTo>
                      <a:pt x="5" y="43"/>
                    </a:lnTo>
                    <a:lnTo>
                      <a:pt x="4" y="42"/>
                    </a:lnTo>
                    <a:lnTo>
                      <a:pt x="3" y="39"/>
                    </a:lnTo>
                    <a:lnTo>
                      <a:pt x="4" y="34"/>
                    </a:lnTo>
                    <a:lnTo>
                      <a:pt x="5" y="29"/>
                    </a:lnTo>
                    <a:lnTo>
                      <a:pt x="8" y="26"/>
                    </a:lnTo>
                    <a:lnTo>
                      <a:pt x="12" y="22"/>
                    </a:lnTo>
                    <a:lnTo>
                      <a:pt x="21" y="16"/>
                    </a:lnTo>
                    <a:lnTo>
                      <a:pt x="34" y="10"/>
                    </a:lnTo>
                    <a:lnTo>
                      <a:pt x="44" y="3"/>
                    </a:lnTo>
                    <a:lnTo>
                      <a:pt x="51" y="2"/>
                    </a:lnTo>
                    <a:lnTo>
                      <a:pt x="57" y="0"/>
                    </a:lnTo>
                    <a:lnTo>
                      <a:pt x="66" y="2"/>
                    </a:lnTo>
                    <a:lnTo>
                      <a:pt x="76" y="6"/>
                    </a:lnTo>
                    <a:lnTo>
                      <a:pt x="82" y="10"/>
                    </a:lnTo>
                    <a:lnTo>
                      <a:pt x="86" y="13"/>
                    </a:lnTo>
                    <a:lnTo>
                      <a:pt x="88" y="17"/>
                    </a:lnTo>
                    <a:lnTo>
                      <a:pt x="88" y="22"/>
                    </a:lnTo>
                    <a:lnTo>
                      <a:pt x="88" y="95"/>
                    </a:lnTo>
                    <a:lnTo>
                      <a:pt x="89" y="102"/>
                    </a:lnTo>
                    <a:lnTo>
                      <a:pt x="91" y="107"/>
                    </a:lnTo>
                    <a:lnTo>
                      <a:pt x="93" y="109"/>
                    </a:lnTo>
                    <a:lnTo>
                      <a:pt x="98" y="109"/>
                    </a:lnTo>
                    <a:lnTo>
                      <a:pt x="104" y="108"/>
                    </a:lnTo>
                    <a:lnTo>
                      <a:pt x="108" y="105"/>
                    </a:lnTo>
                    <a:lnTo>
                      <a:pt x="110" y="109"/>
                    </a:lnTo>
                    <a:close/>
                    <a:moveTo>
                      <a:pt x="67" y="63"/>
                    </a:moveTo>
                    <a:lnTo>
                      <a:pt x="67" y="63"/>
                    </a:lnTo>
                    <a:lnTo>
                      <a:pt x="54" y="67"/>
                    </a:lnTo>
                    <a:lnTo>
                      <a:pt x="39" y="72"/>
                    </a:lnTo>
                    <a:lnTo>
                      <a:pt x="32" y="76"/>
                    </a:lnTo>
                    <a:lnTo>
                      <a:pt x="26" y="81"/>
                    </a:lnTo>
                    <a:lnTo>
                      <a:pt x="22" y="86"/>
                    </a:lnTo>
                    <a:lnTo>
                      <a:pt x="21" y="90"/>
                    </a:lnTo>
                    <a:lnTo>
                      <a:pt x="21" y="92"/>
                    </a:lnTo>
                    <a:lnTo>
                      <a:pt x="22" y="100"/>
                    </a:lnTo>
                    <a:lnTo>
                      <a:pt x="26" y="105"/>
                    </a:lnTo>
                    <a:lnTo>
                      <a:pt x="31" y="111"/>
                    </a:lnTo>
                    <a:lnTo>
                      <a:pt x="35" y="111"/>
                    </a:lnTo>
                    <a:lnTo>
                      <a:pt x="39" y="112"/>
                    </a:lnTo>
                    <a:lnTo>
                      <a:pt x="48" y="111"/>
                    </a:lnTo>
                    <a:lnTo>
                      <a:pt x="54" y="107"/>
                    </a:lnTo>
                    <a:lnTo>
                      <a:pt x="61"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2" name="Freeform 205"/>
              <p:cNvSpPr>
                <a:spLocks/>
              </p:cNvSpPr>
              <p:nvPr userDrawn="1"/>
            </p:nvSpPr>
            <p:spPr bwMode="auto">
              <a:xfrm>
                <a:off x="1202" y="284"/>
                <a:ext cx="26"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1" y="140"/>
                    </a:lnTo>
                    <a:lnTo>
                      <a:pt x="52" y="144"/>
                    </a:lnTo>
                    <a:lnTo>
                      <a:pt x="42" y="146"/>
                    </a:lnTo>
                    <a:lnTo>
                      <a:pt x="36" y="146"/>
                    </a:lnTo>
                    <a:lnTo>
                      <a:pt x="31" y="144"/>
                    </a:lnTo>
                    <a:lnTo>
                      <a:pt x="27" y="142"/>
                    </a:lnTo>
                    <a:lnTo>
                      <a:pt x="23" y="139"/>
                    </a:lnTo>
                    <a:lnTo>
                      <a:pt x="21" y="136"/>
                    </a:lnTo>
                    <a:lnTo>
                      <a:pt x="20" y="131"/>
                    </a:lnTo>
                    <a:lnTo>
                      <a:pt x="18" y="127"/>
                    </a:lnTo>
                    <a:lnTo>
                      <a:pt x="17" y="122"/>
                    </a:lnTo>
                    <a:lnTo>
                      <a:pt x="17" y="41"/>
                    </a:lnTo>
                    <a:lnTo>
                      <a:pt x="0" y="41"/>
                    </a:lnTo>
                    <a:lnTo>
                      <a:pt x="0" y="37"/>
                    </a:lnTo>
                    <a:lnTo>
                      <a:pt x="9" y="29"/>
                    </a:lnTo>
                    <a:lnTo>
                      <a:pt x="18"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3" name="Freeform 206"/>
              <p:cNvSpPr>
                <a:spLocks noEditPoints="1"/>
              </p:cNvSpPr>
              <p:nvPr userDrawn="1"/>
            </p:nvSpPr>
            <p:spPr bwMode="auto">
              <a:xfrm>
                <a:off x="1235" y="270"/>
                <a:ext cx="19" cy="62"/>
              </a:xfrm>
              <a:custGeom>
                <a:avLst/>
                <a:gdLst>
                  <a:gd name="T0" fmla="*/ 0 w 55"/>
                  <a:gd name="T1" fmla="*/ 0 h 186"/>
                  <a:gd name="T2" fmla="*/ 0 w 55"/>
                  <a:gd name="T3" fmla="*/ 0 h 186"/>
                  <a:gd name="T4" fmla="*/ 0 w 55"/>
                  <a:gd name="T5" fmla="*/ 0 h 186"/>
                  <a:gd name="T6" fmla="*/ 0 w 55"/>
                  <a:gd name="T7" fmla="*/ 0 h 186"/>
                  <a:gd name="T8" fmla="*/ 0 w 55"/>
                  <a:gd name="T9" fmla="*/ 0 h 186"/>
                  <a:gd name="T10" fmla="*/ 0 w 55"/>
                  <a:gd name="T11" fmla="*/ 0 h 186"/>
                  <a:gd name="T12" fmla="*/ 0 w 55"/>
                  <a:gd name="T13" fmla="*/ 0 h 186"/>
                  <a:gd name="T14" fmla="*/ 0 w 55"/>
                  <a:gd name="T15" fmla="*/ 0 h 186"/>
                  <a:gd name="T16" fmla="*/ 0 w 55"/>
                  <a:gd name="T17" fmla="*/ 0 h 186"/>
                  <a:gd name="T18" fmla="*/ 0 w 55"/>
                  <a:gd name="T19" fmla="*/ 0 h 186"/>
                  <a:gd name="T20" fmla="*/ 0 w 55"/>
                  <a:gd name="T21" fmla="*/ 0 h 186"/>
                  <a:gd name="T22" fmla="*/ 0 w 55"/>
                  <a:gd name="T23" fmla="*/ 0 h 186"/>
                  <a:gd name="T24" fmla="*/ 0 w 55"/>
                  <a:gd name="T25" fmla="*/ 0 h 186"/>
                  <a:gd name="T26" fmla="*/ 0 w 55"/>
                  <a:gd name="T27" fmla="*/ 0 h 186"/>
                  <a:gd name="T28" fmla="*/ 0 w 55"/>
                  <a:gd name="T29" fmla="*/ 0 h 186"/>
                  <a:gd name="T30" fmla="*/ 0 w 55"/>
                  <a:gd name="T31" fmla="*/ 0 h 186"/>
                  <a:gd name="T32" fmla="*/ 0 w 55"/>
                  <a:gd name="T33" fmla="*/ 0 h 186"/>
                  <a:gd name="T34" fmla="*/ 0 w 55"/>
                  <a:gd name="T35" fmla="*/ 0 h 186"/>
                  <a:gd name="T36" fmla="*/ 0 w 55"/>
                  <a:gd name="T37" fmla="*/ 0 h 186"/>
                  <a:gd name="T38" fmla="*/ 0 w 55"/>
                  <a:gd name="T39" fmla="*/ 0 h 186"/>
                  <a:gd name="T40" fmla="*/ 0 w 55"/>
                  <a:gd name="T41" fmla="*/ 0 h 186"/>
                  <a:gd name="T42" fmla="*/ 0 w 55"/>
                  <a:gd name="T43" fmla="*/ 0 h 186"/>
                  <a:gd name="T44" fmla="*/ 0 w 55"/>
                  <a:gd name="T45" fmla="*/ 0 h 186"/>
                  <a:gd name="T46" fmla="*/ 0 w 55"/>
                  <a:gd name="T47" fmla="*/ 0 h 186"/>
                  <a:gd name="T48" fmla="*/ 0 w 55"/>
                  <a:gd name="T49" fmla="*/ 0 h 186"/>
                  <a:gd name="T50" fmla="*/ 0 w 55"/>
                  <a:gd name="T51" fmla="*/ 0 h 186"/>
                  <a:gd name="T52" fmla="*/ 0 w 55"/>
                  <a:gd name="T53" fmla="*/ 0 h 186"/>
                  <a:gd name="T54" fmla="*/ 0 w 55"/>
                  <a:gd name="T55" fmla="*/ 0 h 186"/>
                  <a:gd name="T56" fmla="*/ 0 w 55"/>
                  <a:gd name="T57" fmla="*/ 0 h 186"/>
                  <a:gd name="T58" fmla="*/ 0 w 55"/>
                  <a:gd name="T59" fmla="*/ 0 h 186"/>
                  <a:gd name="T60" fmla="*/ 0 w 55"/>
                  <a:gd name="T61" fmla="*/ 0 h 186"/>
                  <a:gd name="T62" fmla="*/ 0 w 55"/>
                  <a:gd name="T63" fmla="*/ 0 h 186"/>
                  <a:gd name="T64" fmla="*/ 0 w 55"/>
                  <a:gd name="T65" fmla="*/ 0 h 186"/>
                  <a:gd name="T66" fmla="*/ 0 w 55"/>
                  <a:gd name="T67" fmla="*/ 0 h 186"/>
                  <a:gd name="T68" fmla="*/ 0 w 55"/>
                  <a:gd name="T69" fmla="*/ 0 h 186"/>
                  <a:gd name="T70" fmla="*/ 0 w 55"/>
                  <a:gd name="T71" fmla="*/ 0 h 186"/>
                  <a:gd name="T72" fmla="*/ 0 w 55"/>
                  <a:gd name="T73" fmla="*/ 0 h 186"/>
                  <a:gd name="T74" fmla="*/ 0 w 55"/>
                  <a:gd name="T75" fmla="*/ 0 h 186"/>
                  <a:gd name="T76" fmla="*/ 0 w 55"/>
                  <a:gd name="T77" fmla="*/ 0 h 186"/>
                  <a:gd name="T78" fmla="*/ 0 w 55"/>
                  <a:gd name="T79" fmla="*/ 0 h 186"/>
                  <a:gd name="T80" fmla="*/ 0 w 55"/>
                  <a:gd name="T81" fmla="*/ 0 h 186"/>
                  <a:gd name="T82" fmla="*/ 0 w 55"/>
                  <a:gd name="T83" fmla="*/ 0 h 186"/>
                  <a:gd name="T84" fmla="*/ 0 w 55"/>
                  <a:gd name="T85" fmla="*/ 0 h 186"/>
                  <a:gd name="T86" fmla="*/ 0 w 55"/>
                  <a:gd name="T87" fmla="*/ 0 h 186"/>
                  <a:gd name="T88" fmla="*/ 0 w 55"/>
                  <a:gd name="T89" fmla="*/ 0 h 186"/>
                  <a:gd name="T90" fmla="*/ 0 w 55"/>
                  <a:gd name="T91" fmla="*/ 0 h 186"/>
                  <a:gd name="T92" fmla="*/ 0 w 55"/>
                  <a:gd name="T93" fmla="*/ 0 h 186"/>
                  <a:gd name="T94" fmla="*/ 0 w 55"/>
                  <a:gd name="T95" fmla="*/ 0 h 186"/>
                  <a:gd name="T96" fmla="*/ 0 w 55"/>
                  <a:gd name="T97" fmla="*/ 0 h 186"/>
                  <a:gd name="T98" fmla="*/ 0 w 55"/>
                  <a:gd name="T99" fmla="*/ 0 h 186"/>
                  <a:gd name="T100" fmla="*/ 0 w 55"/>
                  <a:gd name="T101" fmla="*/ 0 h 186"/>
                  <a:gd name="T102" fmla="*/ 0 w 55"/>
                  <a:gd name="T103" fmla="*/ 0 h 186"/>
                  <a:gd name="T104" fmla="*/ 0 w 55"/>
                  <a:gd name="T105" fmla="*/ 0 h 186"/>
                  <a:gd name="T106" fmla="*/ 0 w 55"/>
                  <a:gd name="T107" fmla="*/ 0 h 186"/>
                  <a:gd name="T108" fmla="*/ 0 w 55"/>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5" h="186">
                    <a:moveTo>
                      <a:pt x="0" y="179"/>
                    </a:moveTo>
                    <a:lnTo>
                      <a:pt x="5" y="179"/>
                    </a:lnTo>
                    <a:lnTo>
                      <a:pt x="10" y="179"/>
                    </a:lnTo>
                    <a:lnTo>
                      <a:pt x="14" y="178"/>
                    </a:lnTo>
                    <a:lnTo>
                      <a:pt x="16" y="175"/>
                    </a:lnTo>
                    <a:lnTo>
                      <a:pt x="16" y="170"/>
                    </a:lnTo>
                    <a:lnTo>
                      <a:pt x="16" y="100"/>
                    </a:lnTo>
                    <a:lnTo>
                      <a:pt x="16" y="92"/>
                    </a:lnTo>
                    <a:lnTo>
                      <a:pt x="14" y="88"/>
                    </a:lnTo>
                    <a:lnTo>
                      <a:pt x="10" y="85"/>
                    </a:lnTo>
                    <a:lnTo>
                      <a:pt x="4" y="82"/>
                    </a:lnTo>
                    <a:lnTo>
                      <a:pt x="4" y="77"/>
                    </a:lnTo>
                    <a:lnTo>
                      <a:pt x="31" y="68"/>
                    </a:lnTo>
                    <a:lnTo>
                      <a:pt x="36" y="66"/>
                    </a:lnTo>
                    <a:lnTo>
                      <a:pt x="37" y="68"/>
                    </a:lnTo>
                    <a:lnTo>
                      <a:pt x="37" y="70"/>
                    </a:lnTo>
                    <a:lnTo>
                      <a:pt x="37" y="170"/>
                    </a:lnTo>
                    <a:lnTo>
                      <a:pt x="39" y="175"/>
                    </a:lnTo>
                    <a:lnTo>
                      <a:pt x="41" y="178"/>
                    </a:lnTo>
                    <a:lnTo>
                      <a:pt x="46" y="179"/>
                    </a:lnTo>
                    <a:lnTo>
                      <a:pt x="51" y="179"/>
                    </a:lnTo>
                    <a:lnTo>
                      <a:pt x="55" y="179"/>
                    </a:lnTo>
                    <a:lnTo>
                      <a:pt x="55" y="186"/>
                    </a:lnTo>
                    <a:lnTo>
                      <a:pt x="28" y="186"/>
                    </a:lnTo>
                    <a:lnTo>
                      <a:pt x="0" y="186"/>
                    </a:lnTo>
                    <a:lnTo>
                      <a:pt x="0" y="179"/>
                    </a:lnTo>
                    <a:close/>
                    <a:moveTo>
                      <a:pt x="27" y="26"/>
                    </a:moveTo>
                    <a:lnTo>
                      <a:pt x="27" y="26"/>
                    </a:lnTo>
                    <a:lnTo>
                      <a:pt x="23" y="25"/>
                    </a:lnTo>
                    <a:lnTo>
                      <a:pt x="18" y="22"/>
                    </a:lnTo>
                    <a:lnTo>
                      <a:pt x="15" y="19"/>
                    </a:lnTo>
                    <a:lnTo>
                      <a:pt x="15" y="13"/>
                    </a:lnTo>
                    <a:lnTo>
                      <a:pt x="15" y="8"/>
                    </a:lnTo>
                    <a:lnTo>
                      <a:pt x="19" y="4"/>
                    </a:lnTo>
                    <a:lnTo>
                      <a:pt x="23" y="2"/>
                    </a:lnTo>
                    <a:lnTo>
                      <a:pt x="27" y="0"/>
                    </a:lnTo>
                    <a:lnTo>
                      <a:pt x="32" y="2"/>
                    </a:lnTo>
                    <a:lnTo>
                      <a:pt x="36" y="4"/>
                    </a:lnTo>
                    <a:lnTo>
                      <a:pt x="39" y="8"/>
                    </a:lnTo>
                    <a:lnTo>
                      <a:pt x="40" y="13"/>
                    </a:lnTo>
                    <a:lnTo>
                      <a:pt x="39"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4" name="Freeform 207"/>
              <p:cNvSpPr>
                <a:spLocks/>
              </p:cNvSpPr>
              <p:nvPr userDrawn="1"/>
            </p:nvSpPr>
            <p:spPr bwMode="auto">
              <a:xfrm>
                <a:off x="1235" y="292"/>
                <a:ext cx="19" cy="40"/>
              </a:xfrm>
              <a:custGeom>
                <a:avLst/>
                <a:gdLst>
                  <a:gd name="T0" fmla="*/ 0 w 55"/>
                  <a:gd name="T1" fmla="*/ 0 h 120"/>
                  <a:gd name="T2" fmla="*/ 0 w 55"/>
                  <a:gd name="T3" fmla="*/ 0 h 120"/>
                  <a:gd name="T4" fmla="*/ 0 w 55"/>
                  <a:gd name="T5" fmla="*/ 0 h 120"/>
                  <a:gd name="T6" fmla="*/ 0 w 55"/>
                  <a:gd name="T7" fmla="*/ 0 h 120"/>
                  <a:gd name="T8" fmla="*/ 0 w 55"/>
                  <a:gd name="T9" fmla="*/ 0 h 120"/>
                  <a:gd name="T10" fmla="*/ 0 w 55"/>
                  <a:gd name="T11" fmla="*/ 0 h 120"/>
                  <a:gd name="T12" fmla="*/ 0 w 55"/>
                  <a:gd name="T13" fmla="*/ 0 h 120"/>
                  <a:gd name="T14" fmla="*/ 0 w 55"/>
                  <a:gd name="T15" fmla="*/ 0 h 120"/>
                  <a:gd name="T16" fmla="*/ 0 w 55"/>
                  <a:gd name="T17" fmla="*/ 0 h 120"/>
                  <a:gd name="T18" fmla="*/ 0 w 55"/>
                  <a:gd name="T19" fmla="*/ 0 h 120"/>
                  <a:gd name="T20" fmla="*/ 0 w 55"/>
                  <a:gd name="T21" fmla="*/ 0 h 120"/>
                  <a:gd name="T22" fmla="*/ 0 w 55"/>
                  <a:gd name="T23" fmla="*/ 0 h 120"/>
                  <a:gd name="T24" fmla="*/ 0 w 55"/>
                  <a:gd name="T25" fmla="*/ 0 h 120"/>
                  <a:gd name="T26" fmla="*/ 0 w 55"/>
                  <a:gd name="T27" fmla="*/ 0 h 120"/>
                  <a:gd name="T28" fmla="*/ 0 w 55"/>
                  <a:gd name="T29" fmla="*/ 0 h 120"/>
                  <a:gd name="T30" fmla="*/ 0 w 55"/>
                  <a:gd name="T31" fmla="*/ 0 h 120"/>
                  <a:gd name="T32" fmla="*/ 0 w 55"/>
                  <a:gd name="T33" fmla="*/ 0 h 120"/>
                  <a:gd name="T34" fmla="*/ 0 w 55"/>
                  <a:gd name="T35" fmla="*/ 0 h 120"/>
                  <a:gd name="T36" fmla="*/ 0 w 55"/>
                  <a:gd name="T37" fmla="*/ 0 h 120"/>
                  <a:gd name="T38" fmla="*/ 0 w 55"/>
                  <a:gd name="T39" fmla="*/ 0 h 120"/>
                  <a:gd name="T40" fmla="*/ 0 w 55"/>
                  <a:gd name="T41" fmla="*/ 0 h 120"/>
                  <a:gd name="T42" fmla="*/ 0 w 55"/>
                  <a:gd name="T43" fmla="*/ 0 h 120"/>
                  <a:gd name="T44" fmla="*/ 0 w 55"/>
                  <a:gd name="T45" fmla="*/ 0 h 120"/>
                  <a:gd name="T46" fmla="*/ 0 w 55"/>
                  <a:gd name="T47" fmla="*/ 0 h 120"/>
                  <a:gd name="T48" fmla="*/ 0 w 55"/>
                  <a:gd name="T49" fmla="*/ 0 h 120"/>
                  <a:gd name="T50" fmla="*/ 0 w 55"/>
                  <a:gd name="T51" fmla="*/ 0 h 120"/>
                  <a:gd name="T52" fmla="*/ 0 w 55"/>
                  <a:gd name="T53" fmla="*/ 0 h 120"/>
                  <a:gd name="T54" fmla="*/ 0 w 55"/>
                  <a:gd name="T55" fmla="*/ 0 h 120"/>
                  <a:gd name="T56" fmla="*/ 0 w 55"/>
                  <a:gd name="T57" fmla="*/ 0 h 120"/>
                  <a:gd name="T58" fmla="*/ 0 w 55"/>
                  <a:gd name="T59" fmla="*/ 0 h 120"/>
                  <a:gd name="T60" fmla="*/ 0 w 55"/>
                  <a:gd name="T61" fmla="*/ 0 h 120"/>
                  <a:gd name="T62" fmla="*/ 0 w 55"/>
                  <a:gd name="T63" fmla="*/ 0 h 120"/>
                  <a:gd name="T64" fmla="*/ 0 w 55"/>
                  <a:gd name="T65" fmla="*/ 0 h 120"/>
                  <a:gd name="T66" fmla="*/ 0 w 55"/>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5" h="120">
                    <a:moveTo>
                      <a:pt x="0" y="113"/>
                    </a:moveTo>
                    <a:lnTo>
                      <a:pt x="5" y="113"/>
                    </a:lnTo>
                    <a:lnTo>
                      <a:pt x="10" y="113"/>
                    </a:lnTo>
                    <a:lnTo>
                      <a:pt x="14" y="112"/>
                    </a:lnTo>
                    <a:lnTo>
                      <a:pt x="16" y="109"/>
                    </a:lnTo>
                    <a:lnTo>
                      <a:pt x="16" y="104"/>
                    </a:lnTo>
                    <a:lnTo>
                      <a:pt x="16" y="34"/>
                    </a:lnTo>
                    <a:lnTo>
                      <a:pt x="16" y="26"/>
                    </a:lnTo>
                    <a:lnTo>
                      <a:pt x="14" y="22"/>
                    </a:lnTo>
                    <a:lnTo>
                      <a:pt x="10" y="19"/>
                    </a:lnTo>
                    <a:lnTo>
                      <a:pt x="4" y="16"/>
                    </a:lnTo>
                    <a:lnTo>
                      <a:pt x="4" y="11"/>
                    </a:lnTo>
                    <a:lnTo>
                      <a:pt x="31" y="2"/>
                    </a:lnTo>
                    <a:lnTo>
                      <a:pt x="36" y="0"/>
                    </a:lnTo>
                    <a:lnTo>
                      <a:pt x="37" y="2"/>
                    </a:lnTo>
                    <a:lnTo>
                      <a:pt x="37" y="4"/>
                    </a:lnTo>
                    <a:lnTo>
                      <a:pt x="37" y="104"/>
                    </a:lnTo>
                    <a:lnTo>
                      <a:pt x="39" y="109"/>
                    </a:lnTo>
                    <a:lnTo>
                      <a:pt x="41" y="112"/>
                    </a:lnTo>
                    <a:lnTo>
                      <a:pt x="46" y="113"/>
                    </a:lnTo>
                    <a:lnTo>
                      <a:pt x="51" y="113"/>
                    </a:lnTo>
                    <a:lnTo>
                      <a:pt x="55" y="113"/>
                    </a:lnTo>
                    <a:lnTo>
                      <a:pt x="55"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5" name="Freeform 208"/>
              <p:cNvSpPr>
                <a:spLocks/>
              </p:cNvSpPr>
              <p:nvPr userDrawn="1"/>
            </p:nvSpPr>
            <p:spPr bwMode="auto">
              <a:xfrm>
                <a:off x="1240" y="270"/>
                <a:ext cx="9" cy="8"/>
              </a:xfrm>
              <a:custGeom>
                <a:avLst/>
                <a:gdLst>
                  <a:gd name="T0" fmla="*/ 0 w 25"/>
                  <a:gd name="T1" fmla="*/ 0 h 26"/>
                  <a:gd name="T2" fmla="*/ 0 w 25"/>
                  <a:gd name="T3" fmla="*/ 0 h 26"/>
                  <a:gd name="T4" fmla="*/ 0 w 25"/>
                  <a:gd name="T5" fmla="*/ 0 h 26"/>
                  <a:gd name="T6" fmla="*/ 0 w 25"/>
                  <a:gd name="T7" fmla="*/ 0 h 26"/>
                  <a:gd name="T8" fmla="*/ 0 w 25"/>
                  <a:gd name="T9" fmla="*/ 0 h 26"/>
                  <a:gd name="T10" fmla="*/ 0 w 25"/>
                  <a:gd name="T11" fmla="*/ 0 h 26"/>
                  <a:gd name="T12" fmla="*/ 0 w 25"/>
                  <a:gd name="T13" fmla="*/ 0 h 26"/>
                  <a:gd name="T14" fmla="*/ 0 w 25"/>
                  <a:gd name="T15" fmla="*/ 0 h 26"/>
                  <a:gd name="T16" fmla="*/ 0 w 25"/>
                  <a:gd name="T17" fmla="*/ 0 h 26"/>
                  <a:gd name="T18" fmla="*/ 0 w 25"/>
                  <a:gd name="T19" fmla="*/ 0 h 26"/>
                  <a:gd name="T20" fmla="*/ 0 w 25"/>
                  <a:gd name="T21" fmla="*/ 0 h 26"/>
                  <a:gd name="T22" fmla="*/ 0 w 25"/>
                  <a:gd name="T23" fmla="*/ 0 h 26"/>
                  <a:gd name="T24" fmla="*/ 0 w 25"/>
                  <a:gd name="T25" fmla="*/ 0 h 26"/>
                  <a:gd name="T26" fmla="*/ 0 w 25"/>
                  <a:gd name="T27" fmla="*/ 0 h 26"/>
                  <a:gd name="T28" fmla="*/ 0 w 25"/>
                  <a:gd name="T29" fmla="*/ 0 h 26"/>
                  <a:gd name="T30" fmla="*/ 0 w 25"/>
                  <a:gd name="T31" fmla="*/ 0 h 26"/>
                  <a:gd name="T32" fmla="*/ 0 w 25"/>
                  <a:gd name="T33" fmla="*/ 0 h 26"/>
                  <a:gd name="T34" fmla="*/ 0 w 25"/>
                  <a:gd name="T35" fmla="*/ 0 h 26"/>
                  <a:gd name="T36" fmla="*/ 0 w 25"/>
                  <a:gd name="T37" fmla="*/ 0 h 26"/>
                  <a:gd name="T38" fmla="*/ 0 w 25"/>
                  <a:gd name="T39" fmla="*/ 0 h 26"/>
                  <a:gd name="T40" fmla="*/ 0 w 25"/>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5" h="26">
                    <a:moveTo>
                      <a:pt x="12" y="26"/>
                    </a:moveTo>
                    <a:lnTo>
                      <a:pt x="12" y="26"/>
                    </a:lnTo>
                    <a:lnTo>
                      <a:pt x="8" y="25"/>
                    </a:lnTo>
                    <a:lnTo>
                      <a:pt x="3" y="22"/>
                    </a:lnTo>
                    <a:lnTo>
                      <a:pt x="0" y="19"/>
                    </a:lnTo>
                    <a:lnTo>
                      <a:pt x="0" y="13"/>
                    </a:lnTo>
                    <a:lnTo>
                      <a:pt x="0" y="8"/>
                    </a:lnTo>
                    <a:lnTo>
                      <a:pt x="4" y="4"/>
                    </a:lnTo>
                    <a:lnTo>
                      <a:pt x="8" y="2"/>
                    </a:lnTo>
                    <a:lnTo>
                      <a:pt x="12" y="0"/>
                    </a:lnTo>
                    <a:lnTo>
                      <a:pt x="17" y="2"/>
                    </a:lnTo>
                    <a:lnTo>
                      <a:pt x="21" y="4"/>
                    </a:lnTo>
                    <a:lnTo>
                      <a:pt x="24" y="8"/>
                    </a:lnTo>
                    <a:lnTo>
                      <a:pt x="25" y="13"/>
                    </a:lnTo>
                    <a:lnTo>
                      <a:pt x="24" y="19"/>
                    </a:lnTo>
                    <a:lnTo>
                      <a:pt x="21" y="22"/>
                    </a:lnTo>
                    <a:lnTo>
                      <a:pt x="17" y="25"/>
                    </a:lnTo>
                    <a:lnTo>
                      <a:pt x="12"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6" name="Freeform 209"/>
              <p:cNvSpPr>
                <a:spLocks noEditPoints="1"/>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close/>
                    <a:moveTo>
                      <a:pt x="62" y="117"/>
                    </a:moveTo>
                    <a:lnTo>
                      <a:pt x="62" y="117"/>
                    </a:lnTo>
                    <a:lnTo>
                      <a:pt x="71" y="116"/>
                    </a:lnTo>
                    <a:lnTo>
                      <a:pt x="79" y="112"/>
                    </a:lnTo>
                    <a:lnTo>
                      <a:pt x="85" y="107"/>
                    </a:lnTo>
                    <a:lnTo>
                      <a:pt x="90" y="99"/>
                    </a:lnTo>
                    <a:lnTo>
                      <a:pt x="94" y="91"/>
                    </a:lnTo>
                    <a:lnTo>
                      <a:pt x="97" y="82"/>
                    </a:lnTo>
                    <a:lnTo>
                      <a:pt x="98" y="73"/>
                    </a:lnTo>
                    <a:lnTo>
                      <a:pt x="98" y="64"/>
                    </a:lnTo>
                    <a:lnTo>
                      <a:pt x="98" y="56"/>
                    </a:lnTo>
                    <a:lnTo>
                      <a:pt x="97" y="46"/>
                    </a:lnTo>
                    <a:lnTo>
                      <a:pt x="93" y="37"/>
                    </a:lnTo>
                    <a:lnTo>
                      <a:pt x="89" y="28"/>
                    </a:lnTo>
                    <a:lnTo>
                      <a:pt x="84" y="20"/>
                    </a:lnTo>
                    <a:lnTo>
                      <a:pt x="77" y="13"/>
                    </a:lnTo>
                    <a:lnTo>
                      <a:pt x="70" y="10"/>
                    </a:lnTo>
                    <a:lnTo>
                      <a:pt x="64" y="8"/>
                    </a:lnTo>
                    <a:lnTo>
                      <a:pt x="59" y="7"/>
                    </a:lnTo>
                    <a:lnTo>
                      <a:pt x="50" y="8"/>
                    </a:lnTo>
                    <a:lnTo>
                      <a:pt x="42" y="12"/>
                    </a:lnTo>
                    <a:lnTo>
                      <a:pt x="37" y="19"/>
                    </a:lnTo>
                    <a:lnTo>
                      <a:pt x="32" y="25"/>
                    </a:lnTo>
                    <a:lnTo>
                      <a:pt x="28" y="34"/>
                    </a:lnTo>
                    <a:lnTo>
                      <a:pt x="25" y="42"/>
                    </a:lnTo>
                    <a:lnTo>
                      <a:pt x="24" y="51"/>
                    </a:lnTo>
                    <a:lnTo>
                      <a:pt x="23" y="60"/>
                    </a:lnTo>
                    <a:lnTo>
                      <a:pt x="24" y="69"/>
                    </a:lnTo>
                    <a:lnTo>
                      <a:pt x="25" y="78"/>
                    </a:lnTo>
                    <a:lnTo>
                      <a:pt x="28" y="87"/>
                    </a:lnTo>
                    <a:lnTo>
                      <a:pt x="32" y="96"/>
                    </a:lnTo>
                    <a:lnTo>
                      <a:pt x="38"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7" name="Freeform 210"/>
              <p:cNvSpPr>
                <a:spLocks/>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8" name="Freeform 211"/>
              <p:cNvSpPr>
                <a:spLocks/>
              </p:cNvSpPr>
              <p:nvPr userDrawn="1"/>
            </p:nvSpPr>
            <p:spPr bwMode="auto">
              <a:xfrm>
                <a:off x="1268"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7" y="92"/>
                    </a:lnTo>
                    <a:lnTo>
                      <a:pt x="71" y="84"/>
                    </a:lnTo>
                    <a:lnTo>
                      <a:pt x="74" y="75"/>
                    </a:lnTo>
                    <a:lnTo>
                      <a:pt x="75" y="66"/>
                    </a:lnTo>
                    <a:lnTo>
                      <a:pt x="75" y="57"/>
                    </a:lnTo>
                    <a:lnTo>
                      <a:pt x="75" y="49"/>
                    </a:lnTo>
                    <a:lnTo>
                      <a:pt x="74" y="39"/>
                    </a:lnTo>
                    <a:lnTo>
                      <a:pt x="70" y="30"/>
                    </a:lnTo>
                    <a:lnTo>
                      <a:pt x="66" y="21"/>
                    </a:lnTo>
                    <a:lnTo>
                      <a:pt x="61" y="13"/>
                    </a:lnTo>
                    <a:lnTo>
                      <a:pt x="54" y="6"/>
                    </a:lnTo>
                    <a:lnTo>
                      <a:pt x="47" y="3"/>
                    </a:lnTo>
                    <a:lnTo>
                      <a:pt x="41" y="1"/>
                    </a:lnTo>
                    <a:lnTo>
                      <a:pt x="36" y="0"/>
                    </a:lnTo>
                    <a:lnTo>
                      <a:pt x="27" y="1"/>
                    </a:lnTo>
                    <a:lnTo>
                      <a:pt x="19" y="5"/>
                    </a:lnTo>
                    <a:lnTo>
                      <a:pt x="14" y="12"/>
                    </a:lnTo>
                    <a:lnTo>
                      <a:pt x="9" y="18"/>
                    </a:lnTo>
                    <a:lnTo>
                      <a:pt x="5" y="27"/>
                    </a:lnTo>
                    <a:lnTo>
                      <a:pt x="2" y="35"/>
                    </a:lnTo>
                    <a:lnTo>
                      <a:pt x="1" y="44"/>
                    </a:lnTo>
                    <a:lnTo>
                      <a:pt x="0" y="53"/>
                    </a:lnTo>
                    <a:lnTo>
                      <a:pt x="1" y="62"/>
                    </a:lnTo>
                    <a:lnTo>
                      <a:pt x="2" y="71"/>
                    </a:lnTo>
                    <a:lnTo>
                      <a:pt x="5" y="80"/>
                    </a:lnTo>
                    <a:lnTo>
                      <a:pt x="9" y="89"/>
                    </a:lnTo>
                    <a:lnTo>
                      <a:pt x="15"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sp>
          <p:nvSpPr>
            <p:cNvPr id="1035" name="Freeform 213"/>
            <p:cNvSpPr>
              <a:spLocks/>
            </p:cNvSpPr>
            <p:nvPr userDrawn="1"/>
          </p:nvSpPr>
          <p:spPr bwMode="auto">
            <a:xfrm>
              <a:off x="1307" y="292"/>
              <a:ext cx="43" cy="40"/>
            </a:xfrm>
            <a:custGeom>
              <a:avLst/>
              <a:gdLst>
                <a:gd name="T0" fmla="*/ 0 w 130"/>
                <a:gd name="T1" fmla="*/ 0 h 120"/>
                <a:gd name="T2" fmla="*/ 0 w 130"/>
                <a:gd name="T3" fmla="*/ 0 h 120"/>
                <a:gd name="T4" fmla="*/ 0 w 130"/>
                <a:gd name="T5" fmla="*/ 0 h 120"/>
                <a:gd name="T6" fmla="*/ 0 w 130"/>
                <a:gd name="T7" fmla="*/ 0 h 120"/>
                <a:gd name="T8" fmla="*/ 0 w 130"/>
                <a:gd name="T9" fmla="*/ 0 h 120"/>
                <a:gd name="T10" fmla="*/ 0 w 130"/>
                <a:gd name="T11" fmla="*/ 0 h 120"/>
                <a:gd name="T12" fmla="*/ 0 w 130"/>
                <a:gd name="T13" fmla="*/ 0 h 120"/>
                <a:gd name="T14" fmla="*/ 0 w 130"/>
                <a:gd name="T15" fmla="*/ 0 h 120"/>
                <a:gd name="T16" fmla="*/ 0 w 130"/>
                <a:gd name="T17" fmla="*/ 0 h 120"/>
                <a:gd name="T18" fmla="*/ 0 w 130"/>
                <a:gd name="T19" fmla="*/ 0 h 120"/>
                <a:gd name="T20" fmla="*/ 0 w 130"/>
                <a:gd name="T21" fmla="*/ 0 h 120"/>
                <a:gd name="T22" fmla="*/ 0 w 130"/>
                <a:gd name="T23" fmla="*/ 0 h 120"/>
                <a:gd name="T24" fmla="*/ 0 w 130"/>
                <a:gd name="T25" fmla="*/ 0 h 120"/>
                <a:gd name="T26" fmla="*/ 0 w 130"/>
                <a:gd name="T27" fmla="*/ 0 h 120"/>
                <a:gd name="T28" fmla="*/ 0 w 130"/>
                <a:gd name="T29" fmla="*/ 0 h 120"/>
                <a:gd name="T30" fmla="*/ 0 w 130"/>
                <a:gd name="T31" fmla="*/ 0 h 120"/>
                <a:gd name="T32" fmla="*/ 0 w 130"/>
                <a:gd name="T33" fmla="*/ 0 h 120"/>
                <a:gd name="T34" fmla="*/ 0 w 130"/>
                <a:gd name="T35" fmla="*/ 0 h 120"/>
                <a:gd name="T36" fmla="*/ 0 w 130"/>
                <a:gd name="T37" fmla="*/ 0 h 120"/>
                <a:gd name="T38" fmla="*/ 0 w 130"/>
                <a:gd name="T39" fmla="*/ 0 h 120"/>
                <a:gd name="T40" fmla="*/ 0 w 130"/>
                <a:gd name="T41" fmla="*/ 0 h 120"/>
                <a:gd name="T42" fmla="*/ 0 w 130"/>
                <a:gd name="T43" fmla="*/ 0 h 120"/>
                <a:gd name="T44" fmla="*/ 0 w 130"/>
                <a:gd name="T45" fmla="*/ 0 h 120"/>
                <a:gd name="T46" fmla="*/ 0 w 130"/>
                <a:gd name="T47" fmla="*/ 0 h 120"/>
                <a:gd name="T48" fmla="*/ 0 w 130"/>
                <a:gd name="T49" fmla="*/ 0 h 120"/>
                <a:gd name="T50" fmla="*/ 0 w 130"/>
                <a:gd name="T51" fmla="*/ 0 h 120"/>
                <a:gd name="T52" fmla="*/ 0 w 130"/>
                <a:gd name="T53" fmla="*/ 0 h 120"/>
                <a:gd name="T54" fmla="*/ 0 w 130"/>
                <a:gd name="T55" fmla="*/ 0 h 120"/>
                <a:gd name="T56" fmla="*/ 0 w 130"/>
                <a:gd name="T57" fmla="*/ 0 h 120"/>
                <a:gd name="T58" fmla="*/ 0 w 130"/>
                <a:gd name="T59" fmla="*/ 0 h 120"/>
                <a:gd name="T60" fmla="*/ 0 w 130"/>
                <a:gd name="T61" fmla="*/ 0 h 120"/>
                <a:gd name="T62" fmla="*/ 0 w 130"/>
                <a:gd name="T63" fmla="*/ 0 h 120"/>
                <a:gd name="T64" fmla="*/ 0 w 130"/>
                <a:gd name="T65" fmla="*/ 0 h 120"/>
                <a:gd name="T66" fmla="*/ 0 w 130"/>
                <a:gd name="T67" fmla="*/ 0 h 120"/>
                <a:gd name="T68" fmla="*/ 0 w 130"/>
                <a:gd name="T69" fmla="*/ 0 h 120"/>
                <a:gd name="T70" fmla="*/ 0 w 130"/>
                <a:gd name="T71" fmla="*/ 0 h 120"/>
                <a:gd name="T72" fmla="*/ 0 w 130"/>
                <a:gd name="T73" fmla="*/ 0 h 120"/>
                <a:gd name="T74" fmla="*/ 0 w 130"/>
                <a:gd name="T75" fmla="*/ 0 h 120"/>
                <a:gd name="T76" fmla="*/ 0 w 130"/>
                <a:gd name="T77" fmla="*/ 0 h 120"/>
                <a:gd name="T78" fmla="*/ 0 w 130"/>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0" h="120">
                  <a:moveTo>
                    <a:pt x="18" y="35"/>
                  </a:moveTo>
                  <a:lnTo>
                    <a:pt x="18" y="35"/>
                  </a:lnTo>
                  <a:lnTo>
                    <a:pt x="16" y="29"/>
                  </a:lnTo>
                  <a:lnTo>
                    <a:pt x="14" y="25"/>
                  </a:lnTo>
                  <a:lnTo>
                    <a:pt x="10" y="21"/>
                  </a:lnTo>
                  <a:lnTo>
                    <a:pt x="2" y="19"/>
                  </a:lnTo>
                  <a:lnTo>
                    <a:pt x="2" y="13"/>
                  </a:lnTo>
                  <a:lnTo>
                    <a:pt x="19" y="8"/>
                  </a:lnTo>
                  <a:lnTo>
                    <a:pt x="36" y="0"/>
                  </a:lnTo>
                  <a:lnTo>
                    <a:pt x="37" y="2"/>
                  </a:lnTo>
                  <a:lnTo>
                    <a:pt x="38" y="3"/>
                  </a:lnTo>
                  <a:lnTo>
                    <a:pt x="38" y="20"/>
                  </a:lnTo>
                  <a:lnTo>
                    <a:pt x="49" y="12"/>
                  </a:lnTo>
                  <a:lnTo>
                    <a:pt x="59" y="7"/>
                  </a:lnTo>
                  <a:lnTo>
                    <a:pt x="71" y="2"/>
                  </a:lnTo>
                  <a:lnTo>
                    <a:pt x="77" y="0"/>
                  </a:lnTo>
                  <a:lnTo>
                    <a:pt x="84" y="0"/>
                  </a:lnTo>
                  <a:lnTo>
                    <a:pt x="90" y="2"/>
                  </a:lnTo>
                  <a:lnTo>
                    <a:pt x="97" y="3"/>
                  </a:lnTo>
                  <a:lnTo>
                    <a:pt x="102" y="7"/>
                  </a:lnTo>
                  <a:lnTo>
                    <a:pt x="107" y="11"/>
                  </a:lnTo>
                  <a:lnTo>
                    <a:pt x="110" y="17"/>
                  </a:lnTo>
                  <a:lnTo>
                    <a:pt x="111" y="22"/>
                  </a:lnTo>
                  <a:lnTo>
                    <a:pt x="112" y="30"/>
                  </a:lnTo>
                  <a:lnTo>
                    <a:pt x="114" y="37"/>
                  </a:lnTo>
                  <a:lnTo>
                    <a:pt x="114" y="104"/>
                  </a:lnTo>
                  <a:lnTo>
                    <a:pt x="114" y="109"/>
                  </a:lnTo>
                  <a:lnTo>
                    <a:pt x="118" y="112"/>
                  </a:lnTo>
                  <a:lnTo>
                    <a:pt x="121" y="113"/>
                  </a:lnTo>
                  <a:lnTo>
                    <a:pt x="127" y="113"/>
                  </a:lnTo>
                  <a:lnTo>
                    <a:pt x="130" y="113"/>
                  </a:lnTo>
                  <a:lnTo>
                    <a:pt x="130" y="120"/>
                  </a:lnTo>
                  <a:lnTo>
                    <a:pt x="103" y="120"/>
                  </a:lnTo>
                  <a:lnTo>
                    <a:pt x="75" y="120"/>
                  </a:lnTo>
                  <a:lnTo>
                    <a:pt x="75" y="113"/>
                  </a:lnTo>
                  <a:lnTo>
                    <a:pt x="80" y="113"/>
                  </a:lnTo>
                  <a:lnTo>
                    <a:pt x="85" y="113"/>
                  </a:lnTo>
                  <a:lnTo>
                    <a:pt x="89" y="112"/>
                  </a:lnTo>
                  <a:lnTo>
                    <a:pt x="92" y="109"/>
                  </a:lnTo>
                  <a:lnTo>
                    <a:pt x="93" y="104"/>
                  </a:lnTo>
                  <a:lnTo>
                    <a:pt x="93" y="37"/>
                  </a:lnTo>
                  <a:lnTo>
                    <a:pt x="92" y="32"/>
                  </a:lnTo>
                  <a:lnTo>
                    <a:pt x="90" y="28"/>
                  </a:lnTo>
                  <a:lnTo>
                    <a:pt x="89" y="24"/>
                  </a:lnTo>
                  <a:lnTo>
                    <a:pt x="86" y="20"/>
                  </a:lnTo>
                  <a:lnTo>
                    <a:pt x="83" y="17"/>
                  </a:lnTo>
                  <a:lnTo>
                    <a:pt x="79" y="16"/>
                  </a:lnTo>
                  <a:lnTo>
                    <a:pt x="68" y="15"/>
                  </a:lnTo>
                  <a:lnTo>
                    <a:pt x="62" y="16"/>
                  </a:lnTo>
                  <a:lnTo>
                    <a:pt x="53" y="19"/>
                  </a:lnTo>
                  <a:lnTo>
                    <a:pt x="38" y="28"/>
                  </a:lnTo>
                  <a:lnTo>
                    <a:pt x="38" y="104"/>
                  </a:lnTo>
                  <a:lnTo>
                    <a:pt x="38" y="109"/>
                  </a:lnTo>
                  <a:lnTo>
                    <a:pt x="42" y="112"/>
                  </a:lnTo>
                  <a:lnTo>
                    <a:pt x="46" y="113"/>
                  </a:lnTo>
                  <a:lnTo>
                    <a:pt x="51" y="113"/>
                  </a:lnTo>
                  <a:lnTo>
                    <a:pt x="55" y="113"/>
                  </a:lnTo>
                  <a:lnTo>
                    <a:pt x="55" y="120"/>
                  </a:lnTo>
                  <a:lnTo>
                    <a:pt x="28" y="120"/>
                  </a:lnTo>
                  <a:lnTo>
                    <a:pt x="0" y="120"/>
                  </a:lnTo>
                  <a:lnTo>
                    <a:pt x="0" y="113"/>
                  </a:lnTo>
                  <a:lnTo>
                    <a:pt x="5" y="113"/>
                  </a:lnTo>
                  <a:lnTo>
                    <a:pt x="10" y="113"/>
                  </a:lnTo>
                  <a:lnTo>
                    <a:pt x="14" y="112"/>
                  </a:lnTo>
                  <a:lnTo>
                    <a:pt x="16"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6" name="Freeform 214"/>
            <p:cNvSpPr>
              <a:spLocks/>
            </p:cNvSpPr>
            <p:nvPr userDrawn="1"/>
          </p:nvSpPr>
          <p:spPr bwMode="auto">
            <a:xfrm>
              <a:off x="1356" y="292"/>
              <a:ext cx="26" cy="41"/>
            </a:xfrm>
            <a:custGeom>
              <a:avLst/>
              <a:gdLst>
                <a:gd name="T0" fmla="*/ 0 w 79"/>
                <a:gd name="T1" fmla="*/ 0 h 124"/>
                <a:gd name="T2" fmla="*/ 0 w 79"/>
                <a:gd name="T3" fmla="*/ 0 h 124"/>
                <a:gd name="T4" fmla="*/ 0 w 79"/>
                <a:gd name="T5" fmla="*/ 0 h 124"/>
                <a:gd name="T6" fmla="*/ 0 w 79"/>
                <a:gd name="T7" fmla="*/ 0 h 124"/>
                <a:gd name="T8" fmla="*/ 0 w 79"/>
                <a:gd name="T9" fmla="*/ 0 h 124"/>
                <a:gd name="T10" fmla="*/ 0 w 79"/>
                <a:gd name="T11" fmla="*/ 0 h 124"/>
                <a:gd name="T12" fmla="*/ 0 w 79"/>
                <a:gd name="T13" fmla="*/ 0 h 124"/>
                <a:gd name="T14" fmla="*/ 0 w 79"/>
                <a:gd name="T15" fmla="*/ 0 h 124"/>
                <a:gd name="T16" fmla="*/ 0 w 79"/>
                <a:gd name="T17" fmla="*/ 0 h 124"/>
                <a:gd name="T18" fmla="*/ 0 w 79"/>
                <a:gd name="T19" fmla="*/ 0 h 124"/>
                <a:gd name="T20" fmla="*/ 0 w 79"/>
                <a:gd name="T21" fmla="*/ 0 h 124"/>
                <a:gd name="T22" fmla="*/ 0 w 79"/>
                <a:gd name="T23" fmla="*/ 0 h 124"/>
                <a:gd name="T24" fmla="*/ 0 w 79"/>
                <a:gd name="T25" fmla="*/ 0 h 124"/>
                <a:gd name="T26" fmla="*/ 0 w 79"/>
                <a:gd name="T27" fmla="*/ 0 h 124"/>
                <a:gd name="T28" fmla="*/ 0 w 79"/>
                <a:gd name="T29" fmla="*/ 0 h 124"/>
                <a:gd name="T30" fmla="*/ 0 w 79"/>
                <a:gd name="T31" fmla="*/ 0 h 124"/>
                <a:gd name="T32" fmla="*/ 0 w 79"/>
                <a:gd name="T33" fmla="*/ 0 h 124"/>
                <a:gd name="T34" fmla="*/ 0 w 79"/>
                <a:gd name="T35" fmla="*/ 0 h 124"/>
                <a:gd name="T36" fmla="*/ 0 w 79"/>
                <a:gd name="T37" fmla="*/ 0 h 124"/>
                <a:gd name="T38" fmla="*/ 0 w 79"/>
                <a:gd name="T39" fmla="*/ 0 h 124"/>
                <a:gd name="T40" fmla="*/ 0 w 79"/>
                <a:gd name="T41" fmla="*/ 0 h 124"/>
                <a:gd name="T42" fmla="*/ 0 w 79"/>
                <a:gd name="T43" fmla="*/ 0 h 124"/>
                <a:gd name="T44" fmla="*/ 0 w 79"/>
                <a:gd name="T45" fmla="*/ 0 h 124"/>
                <a:gd name="T46" fmla="*/ 0 w 79"/>
                <a:gd name="T47" fmla="*/ 0 h 124"/>
                <a:gd name="T48" fmla="*/ 0 w 79"/>
                <a:gd name="T49" fmla="*/ 0 h 124"/>
                <a:gd name="T50" fmla="*/ 0 w 79"/>
                <a:gd name="T51" fmla="*/ 0 h 124"/>
                <a:gd name="T52" fmla="*/ 0 w 79"/>
                <a:gd name="T53" fmla="*/ 0 h 124"/>
                <a:gd name="T54" fmla="*/ 0 w 79"/>
                <a:gd name="T55" fmla="*/ 0 h 124"/>
                <a:gd name="T56" fmla="*/ 0 w 79"/>
                <a:gd name="T57" fmla="*/ 0 h 124"/>
                <a:gd name="T58" fmla="*/ 0 w 79"/>
                <a:gd name="T59" fmla="*/ 0 h 124"/>
                <a:gd name="T60" fmla="*/ 0 w 79"/>
                <a:gd name="T61" fmla="*/ 0 h 124"/>
                <a:gd name="T62" fmla="*/ 0 w 79"/>
                <a:gd name="T63" fmla="*/ 0 h 124"/>
                <a:gd name="T64" fmla="*/ 0 w 79"/>
                <a:gd name="T65" fmla="*/ 0 h 124"/>
                <a:gd name="T66" fmla="*/ 0 w 79"/>
                <a:gd name="T67" fmla="*/ 0 h 124"/>
                <a:gd name="T68" fmla="*/ 0 w 79"/>
                <a:gd name="T69" fmla="*/ 0 h 124"/>
                <a:gd name="T70" fmla="*/ 0 w 79"/>
                <a:gd name="T71" fmla="*/ 0 h 124"/>
                <a:gd name="T72" fmla="*/ 0 w 79"/>
                <a:gd name="T73" fmla="*/ 0 h 124"/>
                <a:gd name="T74" fmla="*/ 0 w 79"/>
                <a:gd name="T75" fmla="*/ 0 h 124"/>
                <a:gd name="T76" fmla="*/ 0 w 79"/>
                <a:gd name="T77" fmla="*/ 0 h 124"/>
                <a:gd name="T78" fmla="*/ 0 w 79"/>
                <a:gd name="T79" fmla="*/ 0 h 124"/>
                <a:gd name="T80" fmla="*/ 0 w 79"/>
                <a:gd name="T81" fmla="*/ 0 h 124"/>
                <a:gd name="T82" fmla="*/ 0 w 79"/>
                <a:gd name="T83" fmla="*/ 0 h 124"/>
                <a:gd name="T84" fmla="*/ 0 w 79"/>
                <a:gd name="T85" fmla="*/ 0 h 124"/>
                <a:gd name="T86" fmla="*/ 0 w 79"/>
                <a:gd name="T87" fmla="*/ 0 h 124"/>
                <a:gd name="T88" fmla="*/ 0 w 79"/>
                <a:gd name="T89" fmla="*/ 0 h 124"/>
                <a:gd name="T90" fmla="*/ 0 w 79"/>
                <a:gd name="T91" fmla="*/ 0 h 12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9" h="124">
                  <a:moveTo>
                    <a:pt x="4" y="83"/>
                  </a:moveTo>
                  <a:lnTo>
                    <a:pt x="4" y="83"/>
                  </a:lnTo>
                  <a:lnTo>
                    <a:pt x="7" y="90"/>
                  </a:lnTo>
                  <a:lnTo>
                    <a:pt x="8" y="96"/>
                  </a:lnTo>
                  <a:lnTo>
                    <a:pt x="12" y="102"/>
                  </a:lnTo>
                  <a:lnTo>
                    <a:pt x="15" y="107"/>
                  </a:lnTo>
                  <a:lnTo>
                    <a:pt x="20" y="111"/>
                  </a:lnTo>
                  <a:lnTo>
                    <a:pt x="25" y="113"/>
                  </a:lnTo>
                  <a:lnTo>
                    <a:pt x="31" y="114"/>
                  </a:lnTo>
                  <a:lnTo>
                    <a:pt x="38" y="116"/>
                  </a:lnTo>
                  <a:lnTo>
                    <a:pt x="43" y="114"/>
                  </a:lnTo>
                  <a:lnTo>
                    <a:pt x="47" y="114"/>
                  </a:lnTo>
                  <a:lnTo>
                    <a:pt x="51" y="112"/>
                  </a:lnTo>
                  <a:lnTo>
                    <a:pt x="53" y="109"/>
                  </a:lnTo>
                  <a:lnTo>
                    <a:pt x="57" y="104"/>
                  </a:lnTo>
                  <a:lnTo>
                    <a:pt x="59" y="98"/>
                  </a:lnTo>
                  <a:lnTo>
                    <a:pt x="59" y="91"/>
                  </a:lnTo>
                  <a:lnTo>
                    <a:pt x="56" y="87"/>
                  </a:lnTo>
                  <a:lnTo>
                    <a:pt x="53" y="83"/>
                  </a:lnTo>
                  <a:lnTo>
                    <a:pt x="50" y="79"/>
                  </a:lnTo>
                  <a:lnTo>
                    <a:pt x="41" y="74"/>
                  </a:lnTo>
                  <a:lnTo>
                    <a:pt x="30" y="69"/>
                  </a:lnTo>
                  <a:lnTo>
                    <a:pt x="20" y="64"/>
                  </a:lnTo>
                  <a:lnTo>
                    <a:pt x="15" y="61"/>
                  </a:lnTo>
                  <a:lnTo>
                    <a:pt x="11" y="57"/>
                  </a:lnTo>
                  <a:lnTo>
                    <a:pt x="7" y="52"/>
                  </a:lnTo>
                  <a:lnTo>
                    <a:pt x="4" y="47"/>
                  </a:lnTo>
                  <a:lnTo>
                    <a:pt x="3" y="42"/>
                  </a:lnTo>
                  <a:lnTo>
                    <a:pt x="2" y="34"/>
                  </a:lnTo>
                  <a:lnTo>
                    <a:pt x="3" y="29"/>
                  </a:lnTo>
                  <a:lnTo>
                    <a:pt x="4" y="22"/>
                  </a:lnTo>
                  <a:lnTo>
                    <a:pt x="7" y="17"/>
                  </a:lnTo>
                  <a:lnTo>
                    <a:pt x="11" y="12"/>
                  </a:lnTo>
                  <a:lnTo>
                    <a:pt x="17" y="7"/>
                  </a:lnTo>
                  <a:lnTo>
                    <a:pt x="24" y="4"/>
                  </a:lnTo>
                  <a:lnTo>
                    <a:pt x="33" y="2"/>
                  </a:lnTo>
                  <a:lnTo>
                    <a:pt x="42" y="0"/>
                  </a:lnTo>
                  <a:lnTo>
                    <a:pt x="50" y="0"/>
                  </a:lnTo>
                  <a:lnTo>
                    <a:pt x="56" y="3"/>
                  </a:lnTo>
                  <a:lnTo>
                    <a:pt x="64" y="4"/>
                  </a:lnTo>
                  <a:lnTo>
                    <a:pt x="72" y="8"/>
                  </a:lnTo>
                  <a:lnTo>
                    <a:pt x="74" y="35"/>
                  </a:lnTo>
                  <a:lnTo>
                    <a:pt x="68" y="35"/>
                  </a:lnTo>
                  <a:lnTo>
                    <a:pt x="66" y="29"/>
                  </a:lnTo>
                  <a:lnTo>
                    <a:pt x="65" y="24"/>
                  </a:lnTo>
                  <a:lnTo>
                    <a:pt x="63" y="20"/>
                  </a:lnTo>
                  <a:lnTo>
                    <a:pt x="59" y="16"/>
                  </a:lnTo>
                  <a:lnTo>
                    <a:pt x="55" y="13"/>
                  </a:lnTo>
                  <a:lnTo>
                    <a:pt x="51" y="11"/>
                  </a:lnTo>
                  <a:lnTo>
                    <a:pt x="46" y="10"/>
                  </a:lnTo>
                  <a:lnTo>
                    <a:pt x="39" y="10"/>
                  </a:lnTo>
                  <a:lnTo>
                    <a:pt x="31" y="10"/>
                  </a:lnTo>
                  <a:lnTo>
                    <a:pt x="25" y="13"/>
                  </a:lnTo>
                  <a:lnTo>
                    <a:pt x="22" y="16"/>
                  </a:lnTo>
                  <a:lnTo>
                    <a:pt x="21" y="19"/>
                  </a:lnTo>
                  <a:lnTo>
                    <a:pt x="20" y="22"/>
                  </a:lnTo>
                  <a:lnTo>
                    <a:pt x="18" y="26"/>
                  </a:lnTo>
                  <a:lnTo>
                    <a:pt x="20" y="32"/>
                  </a:lnTo>
                  <a:lnTo>
                    <a:pt x="21" y="35"/>
                  </a:lnTo>
                  <a:lnTo>
                    <a:pt x="25" y="39"/>
                  </a:lnTo>
                  <a:lnTo>
                    <a:pt x="29" y="43"/>
                  </a:lnTo>
                  <a:lnTo>
                    <a:pt x="38" y="48"/>
                  </a:lnTo>
                  <a:lnTo>
                    <a:pt x="50" y="54"/>
                  </a:lnTo>
                  <a:lnTo>
                    <a:pt x="60" y="59"/>
                  </a:lnTo>
                  <a:lnTo>
                    <a:pt x="65" y="61"/>
                  </a:lnTo>
                  <a:lnTo>
                    <a:pt x="70" y="65"/>
                  </a:lnTo>
                  <a:lnTo>
                    <a:pt x="74" y="70"/>
                  </a:lnTo>
                  <a:lnTo>
                    <a:pt x="77" y="76"/>
                  </a:lnTo>
                  <a:lnTo>
                    <a:pt x="79" y="81"/>
                  </a:lnTo>
                  <a:lnTo>
                    <a:pt x="79" y="89"/>
                  </a:lnTo>
                  <a:lnTo>
                    <a:pt x="79" y="95"/>
                  </a:lnTo>
                  <a:lnTo>
                    <a:pt x="77" y="102"/>
                  </a:lnTo>
                  <a:lnTo>
                    <a:pt x="74" y="107"/>
                  </a:lnTo>
                  <a:lnTo>
                    <a:pt x="69" y="113"/>
                  </a:lnTo>
                  <a:lnTo>
                    <a:pt x="63" y="117"/>
                  </a:lnTo>
                  <a:lnTo>
                    <a:pt x="55" y="121"/>
                  </a:lnTo>
                  <a:lnTo>
                    <a:pt x="46" y="124"/>
                  </a:lnTo>
                  <a:lnTo>
                    <a:pt x="34" y="124"/>
                  </a:lnTo>
                  <a:lnTo>
                    <a:pt x="26" y="124"/>
                  </a:lnTo>
                  <a:lnTo>
                    <a:pt x="18" y="121"/>
                  </a:lnTo>
                  <a:lnTo>
                    <a:pt x="11" y="118"/>
                  </a:lnTo>
                  <a:lnTo>
                    <a:pt x="3" y="114"/>
                  </a:lnTo>
                  <a:lnTo>
                    <a:pt x="0" y="85"/>
                  </a:lnTo>
                  <a:lnTo>
                    <a:pt x="4"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7" name="Freeform 215"/>
            <p:cNvSpPr>
              <a:spLocks/>
            </p:cNvSpPr>
            <p:nvPr userDrawn="1"/>
          </p:nvSpPr>
          <p:spPr bwMode="auto">
            <a:xfrm>
              <a:off x="762" y="378"/>
              <a:ext cx="21" cy="43"/>
            </a:xfrm>
            <a:custGeom>
              <a:avLst/>
              <a:gdLst>
                <a:gd name="T0" fmla="*/ 0 w 64"/>
                <a:gd name="T1" fmla="*/ 0 h 130"/>
                <a:gd name="T2" fmla="*/ 0 w 64"/>
                <a:gd name="T3" fmla="*/ 0 h 130"/>
                <a:gd name="T4" fmla="*/ 0 w 64"/>
                <a:gd name="T5" fmla="*/ 0 h 130"/>
                <a:gd name="T6" fmla="*/ 0 w 64"/>
                <a:gd name="T7" fmla="*/ 0 h 130"/>
                <a:gd name="T8" fmla="*/ 0 w 64"/>
                <a:gd name="T9" fmla="*/ 0 h 130"/>
                <a:gd name="T10" fmla="*/ 0 w 64"/>
                <a:gd name="T11" fmla="*/ 0 h 130"/>
                <a:gd name="T12" fmla="*/ 0 w 64"/>
                <a:gd name="T13" fmla="*/ 0 h 130"/>
                <a:gd name="T14" fmla="*/ 0 w 64"/>
                <a:gd name="T15" fmla="*/ 0 h 130"/>
                <a:gd name="T16" fmla="*/ 0 w 64"/>
                <a:gd name="T17" fmla="*/ 0 h 130"/>
                <a:gd name="T18" fmla="*/ 0 w 64"/>
                <a:gd name="T19" fmla="*/ 0 h 130"/>
                <a:gd name="T20" fmla="*/ 0 w 64"/>
                <a:gd name="T21" fmla="*/ 0 h 130"/>
                <a:gd name="T22" fmla="*/ 0 w 64"/>
                <a:gd name="T23" fmla="*/ 0 h 130"/>
                <a:gd name="T24" fmla="*/ 0 w 64"/>
                <a:gd name="T25" fmla="*/ 0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 h="130">
                  <a:moveTo>
                    <a:pt x="0" y="0"/>
                  </a:moveTo>
                  <a:lnTo>
                    <a:pt x="62" y="0"/>
                  </a:lnTo>
                  <a:lnTo>
                    <a:pt x="58" y="12"/>
                  </a:lnTo>
                  <a:lnTo>
                    <a:pt x="14" y="12"/>
                  </a:lnTo>
                  <a:lnTo>
                    <a:pt x="14" y="57"/>
                  </a:lnTo>
                  <a:lnTo>
                    <a:pt x="57" y="57"/>
                  </a:lnTo>
                  <a:lnTo>
                    <a:pt x="57" y="69"/>
                  </a:lnTo>
                  <a:lnTo>
                    <a:pt x="14" y="69"/>
                  </a:lnTo>
                  <a:lnTo>
                    <a:pt x="14" y="118"/>
                  </a:lnTo>
                  <a:lnTo>
                    <a:pt x="64" y="118"/>
                  </a:lnTo>
                  <a:lnTo>
                    <a:pt x="64" y="130"/>
                  </a:lnTo>
                  <a:lnTo>
                    <a:pt x="0" y="13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8" name="Freeform 216"/>
            <p:cNvSpPr>
              <a:spLocks/>
            </p:cNvSpPr>
            <p:nvPr userDrawn="1"/>
          </p:nvSpPr>
          <p:spPr bwMode="auto">
            <a:xfrm>
              <a:off x="788" y="390"/>
              <a:ext cx="28" cy="31"/>
            </a:xfrm>
            <a:custGeom>
              <a:avLst/>
              <a:gdLst>
                <a:gd name="T0" fmla="*/ 0 w 84"/>
                <a:gd name="T1" fmla="*/ 0 h 93"/>
                <a:gd name="T2" fmla="*/ 0 w 84"/>
                <a:gd name="T3" fmla="*/ 0 h 93"/>
                <a:gd name="T4" fmla="*/ 0 w 84"/>
                <a:gd name="T5" fmla="*/ 0 h 93"/>
                <a:gd name="T6" fmla="*/ 0 w 84"/>
                <a:gd name="T7" fmla="*/ 0 h 93"/>
                <a:gd name="T8" fmla="*/ 0 w 84"/>
                <a:gd name="T9" fmla="*/ 0 h 93"/>
                <a:gd name="T10" fmla="*/ 0 w 84"/>
                <a:gd name="T11" fmla="*/ 0 h 93"/>
                <a:gd name="T12" fmla="*/ 0 w 84"/>
                <a:gd name="T13" fmla="*/ 0 h 93"/>
                <a:gd name="T14" fmla="*/ 0 w 84"/>
                <a:gd name="T15" fmla="*/ 0 h 93"/>
                <a:gd name="T16" fmla="*/ 0 w 84"/>
                <a:gd name="T17" fmla="*/ 0 h 93"/>
                <a:gd name="T18" fmla="*/ 0 w 84"/>
                <a:gd name="T19" fmla="*/ 0 h 93"/>
                <a:gd name="T20" fmla="*/ 0 w 84"/>
                <a:gd name="T21" fmla="*/ 0 h 93"/>
                <a:gd name="T22" fmla="*/ 0 w 84"/>
                <a:gd name="T23" fmla="*/ 0 h 93"/>
                <a:gd name="T24" fmla="*/ 0 w 84"/>
                <a:gd name="T25" fmla="*/ 0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4" h="93">
                  <a:moveTo>
                    <a:pt x="34" y="46"/>
                  </a:moveTo>
                  <a:lnTo>
                    <a:pt x="1" y="0"/>
                  </a:lnTo>
                  <a:lnTo>
                    <a:pt x="18" y="0"/>
                  </a:lnTo>
                  <a:lnTo>
                    <a:pt x="43" y="36"/>
                  </a:lnTo>
                  <a:lnTo>
                    <a:pt x="68" y="0"/>
                  </a:lnTo>
                  <a:lnTo>
                    <a:pt x="84" y="0"/>
                  </a:lnTo>
                  <a:lnTo>
                    <a:pt x="51" y="46"/>
                  </a:lnTo>
                  <a:lnTo>
                    <a:pt x="84" y="93"/>
                  </a:lnTo>
                  <a:lnTo>
                    <a:pt x="68" y="93"/>
                  </a:lnTo>
                  <a:lnTo>
                    <a:pt x="42" y="57"/>
                  </a:lnTo>
                  <a:lnTo>
                    <a:pt x="17" y="93"/>
                  </a:lnTo>
                  <a:lnTo>
                    <a:pt x="0" y="93"/>
                  </a:lnTo>
                  <a:lnTo>
                    <a:pt x="34"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9" name="Freeform 217"/>
            <p:cNvSpPr>
              <a:spLocks/>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0" name="Freeform 218"/>
            <p:cNvSpPr>
              <a:spLocks/>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1" name="Freeform 219"/>
            <p:cNvSpPr>
              <a:spLocks noEditPoints="1"/>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2" name="Freeform 220"/>
            <p:cNvSpPr>
              <a:spLocks/>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3" name="Freeform 221"/>
            <p:cNvSpPr>
              <a:spLocks/>
            </p:cNvSpPr>
            <p:nvPr userDrawn="1"/>
          </p:nvSpPr>
          <p:spPr bwMode="auto">
            <a:xfrm>
              <a:off x="85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4" name="Freeform 222"/>
            <p:cNvSpPr>
              <a:spLocks/>
            </p:cNvSpPr>
            <p:nvPr userDrawn="1"/>
          </p:nvSpPr>
          <p:spPr bwMode="auto">
            <a:xfrm>
              <a:off x="881" y="374"/>
              <a:ext cx="10" cy="47"/>
            </a:xfrm>
            <a:custGeom>
              <a:avLst/>
              <a:gdLst>
                <a:gd name="T0" fmla="*/ 0 w 30"/>
                <a:gd name="T1" fmla="*/ 0 h 141"/>
                <a:gd name="T2" fmla="*/ 0 w 30"/>
                <a:gd name="T3" fmla="*/ 0 h 141"/>
                <a:gd name="T4" fmla="*/ 0 w 30"/>
                <a:gd name="T5" fmla="*/ 0 h 141"/>
                <a:gd name="T6" fmla="*/ 0 w 30"/>
                <a:gd name="T7" fmla="*/ 0 h 141"/>
                <a:gd name="T8" fmla="*/ 0 w 30"/>
                <a:gd name="T9" fmla="*/ 0 h 141"/>
                <a:gd name="T10" fmla="*/ 0 w 30"/>
                <a:gd name="T11" fmla="*/ 0 h 141"/>
                <a:gd name="T12" fmla="*/ 0 w 30"/>
                <a:gd name="T13" fmla="*/ 0 h 141"/>
                <a:gd name="T14" fmla="*/ 0 w 30"/>
                <a:gd name="T15" fmla="*/ 0 h 141"/>
                <a:gd name="T16" fmla="*/ 0 w 30"/>
                <a:gd name="T17" fmla="*/ 0 h 141"/>
                <a:gd name="T18" fmla="*/ 0 w 30"/>
                <a:gd name="T19" fmla="*/ 0 h 141"/>
                <a:gd name="T20" fmla="*/ 0 w 30"/>
                <a:gd name="T21" fmla="*/ 0 h 141"/>
                <a:gd name="T22" fmla="*/ 0 w 30"/>
                <a:gd name="T23" fmla="*/ 0 h 141"/>
                <a:gd name="T24" fmla="*/ 0 w 30"/>
                <a:gd name="T25" fmla="*/ 0 h 141"/>
                <a:gd name="T26" fmla="*/ 0 w 30"/>
                <a:gd name="T27" fmla="*/ 0 h 141"/>
                <a:gd name="T28" fmla="*/ 0 w 30"/>
                <a:gd name="T29" fmla="*/ 0 h 141"/>
                <a:gd name="T30" fmla="*/ 0 w 30"/>
                <a:gd name="T31" fmla="*/ 0 h 141"/>
                <a:gd name="T32" fmla="*/ 0 w 30"/>
                <a:gd name="T33" fmla="*/ 0 h 141"/>
                <a:gd name="T34" fmla="*/ 0 w 30"/>
                <a:gd name="T35" fmla="*/ 0 h 141"/>
                <a:gd name="T36" fmla="*/ 0 w 30"/>
                <a:gd name="T37" fmla="*/ 0 h 141"/>
                <a:gd name="T38" fmla="*/ 0 w 30"/>
                <a:gd name="T39" fmla="*/ 0 h 141"/>
                <a:gd name="T40" fmla="*/ 0 w 30"/>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141">
                  <a:moveTo>
                    <a:pt x="0" y="0"/>
                  </a:moveTo>
                  <a:lnTo>
                    <a:pt x="14" y="0"/>
                  </a:lnTo>
                  <a:lnTo>
                    <a:pt x="14" y="119"/>
                  </a:lnTo>
                  <a:lnTo>
                    <a:pt x="14" y="123"/>
                  </a:lnTo>
                  <a:lnTo>
                    <a:pt x="15" y="127"/>
                  </a:lnTo>
                  <a:lnTo>
                    <a:pt x="18" y="128"/>
                  </a:lnTo>
                  <a:lnTo>
                    <a:pt x="22" y="128"/>
                  </a:lnTo>
                  <a:lnTo>
                    <a:pt x="27" y="127"/>
                  </a:lnTo>
                  <a:lnTo>
                    <a:pt x="30" y="139"/>
                  </a:lnTo>
                  <a:lnTo>
                    <a:pt x="25" y="141"/>
                  </a:lnTo>
                  <a:lnTo>
                    <a:pt x="17" y="141"/>
                  </a:lnTo>
                  <a:lnTo>
                    <a:pt x="9" y="140"/>
                  </a:lnTo>
                  <a:lnTo>
                    <a:pt x="6" y="139"/>
                  </a:lnTo>
                  <a:lnTo>
                    <a:pt x="4"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5" name="Freeform 223"/>
            <p:cNvSpPr>
              <a:spLocks/>
            </p:cNvSpPr>
            <p:nvPr userDrawn="1"/>
          </p:nvSpPr>
          <p:spPr bwMode="auto">
            <a:xfrm>
              <a:off x="898" y="374"/>
              <a:ext cx="10" cy="47"/>
            </a:xfrm>
            <a:custGeom>
              <a:avLst/>
              <a:gdLst>
                <a:gd name="T0" fmla="*/ 0 w 31"/>
                <a:gd name="T1" fmla="*/ 0 h 141"/>
                <a:gd name="T2" fmla="*/ 0 w 31"/>
                <a:gd name="T3" fmla="*/ 0 h 141"/>
                <a:gd name="T4" fmla="*/ 0 w 31"/>
                <a:gd name="T5" fmla="*/ 0 h 141"/>
                <a:gd name="T6" fmla="*/ 0 w 31"/>
                <a:gd name="T7" fmla="*/ 0 h 141"/>
                <a:gd name="T8" fmla="*/ 0 w 31"/>
                <a:gd name="T9" fmla="*/ 0 h 141"/>
                <a:gd name="T10" fmla="*/ 0 w 31"/>
                <a:gd name="T11" fmla="*/ 0 h 141"/>
                <a:gd name="T12" fmla="*/ 0 w 31"/>
                <a:gd name="T13" fmla="*/ 0 h 141"/>
                <a:gd name="T14" fmla="*/ 0 w 31"/>
                <a:gd name="T15" fmla="*/ 0 h 141"/>
                <a:gd name="T16" fmla="*/ 0 w 31"/>
                <a:gd name="T17" fmla="*/ 0 h 141"/>
                <a:gd name="T18" fmla="*/ 0 w 31"/>
                <a:gd name="T19" fmla="*/ 0 h 141"/>
                <a:gd name="T20" fmla="*/ 0 w 31"/>
                <a:gd name="T21" fmla="*/ 0 h 141"/>
                <a:gd name="T22" fmla="*/ 0 w 31"/>
                <a:gd name="T23" fmla="*/ 0 h 141"/>
                <a:gd name="T24" fmla="*/ 0 w 31"/>
                <a:gd name="T25" fmla="*/ 0 h 141"/>
                <a:gd name="T26" fmla="*/ 0 w 31"/>
                <a:gd name="T27" fmla="*/ 0 h 141"/>
                <a:gd name="T28" fmla="*/ 0 w 31"/>
                <a:gd name="T29" fmla="*/ 0 h 141"/>
                <a:gd name="T30" fmla="*/ 0 w 31"/>
                <a:gd name="T31" fmla="*/ 0 h 141"/>
                <a:gd name="T32" fmla="*/ 0 w 31"/>
                <a:gd name="T33" fmla="*/ 0 h 141"/>
                <a:gd name="T34" fmla="*/ 0 w 31"/>
                <a:gd name="T35" fmla="*/ 0 h 141"/>
                <a:gd name="T36" fmla="*/ 0 w 31"/>
                <a:gd name="T37" fmla="*/ 0 h 141"/>
                <a:gd name="T38" fmla="*/ 0 w 31"/>
                <a:gd name="T39" fmla="*/ 0 h 141"/>
                <a:gd name="T40" fmla="*/ 0 w 31"/>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1" h="141">
                  <a:moveTo>
                    <a:pt x="0" y="0"/>
                  </a:moveTo>
                  <a:lnTo>
                    <a:pt x="14" y="0"/>
                  </a:lnTo>
                  <a:lnTo>
                    <a:pt x="14" y="119"/>
                  </a:lnTo>
                  <a:lnTo>
                    <a:pt x="16" y="123"/>
                  </a:lnTo>
                  <a:lnTo>
                    <a:pt x="17" y="127"/>
                  </a:lnTo>
                  <a:lnTo>
                    <a:pt x="20" y="128"/>
                  </a:lnTo>
                  <a:lnTo>
                    <a:pt x="22" y="128"/>
                  </a:lnTo>
                  <a:lnTo>
                    <a:pt x="27" y="127"/>
                  </a:lnTo>
                  <a:lnTo>
                    <a:pt x="31" y="139"/>
                  </a:lnTo>
                  <a:lnTo>
                    <a:pt x="25" y="141"/>
                  </a:lnTo>
                  <a:lnTo>
                    <a:pt x="18" y="141"/>
                  </a:lnTo>
                  <a:lnTo>
                    <a:pt x="11" y="140"/>
                  </a:lnTo>
                  <a:lnTo>
                    <a:pt x="8" y="139"/>
                  </a:lnTo>
                  <a:lnTo>
                    <a:pt x="5"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6" name="Freeform 224"/>
            <p:cNvSpPr>
              <a:spLocks noEditPoints="1"/>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7" name="Freeform 225"/>
            <p:cNvSpPr>
              <a:spLocks/>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8" name="Freeform 226"/>
            <p:cNvSpPr>
              <a:spLocks/>
            </p:cNvSpPr>
            <p:nvPr userDrawn="1"/>
          </p:nvSpPr>
          <p:spPr bwMode="auto">
            <a:xfrm>
              <a:off x="918"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9" name="Freeform 227"/>
            <p:cNvSpPr>
              <a:spLocks/>
            </p:cNvSpPr>
            <p:nvPr userDrawn="1"/>
          </p:nvSpPr>
          <p:spPr bwMode="auto">
            <a:xfrm>
              <a:off x="945" y="389"/>
              <a:ext cx="25" cy="32"/>
            </a:xfrm>
            <a:custGeom>
              <a:avLst/>
              <a:gdLst>
                <a:gd name="T0" fmla="*/ 0 w 75"/>
                <a:gd name="T1" fmla="*/ 0 h 96"/>
                <a:gd name="T2" fmla="*/ 0 w 75"/>
                <a:gd name="T3" fmla="*/ 0 h 96"/>
                <a:gd name="T4" fmla="*/ 0 w 75"/>
                <a:gd name="T5" fmla="*/ 0 h 96"/>
                <a:gd name="T6" fmla="*/ 0 w 75"/>
                <a:gd name="T7" fmla="*/ 0 h 96"/>
                <a:gd name="T8" fmla="*/ 0 w 75"/>
                <a:gd name="T9" fmla="*/ 0 h 96"/>
                <a:gd name="T10" fmla="*/ 0 w 75"/>
                <a:gd name="T11" fmla="*/ 0 h 96"/>
                <a:gd name="T12" fmla="*/ 0 w 75"/>
                <a:gd name="T13" fmla="*/ 0 h 96"/>
                <a:gd name="T14" fmla="*/ 0 w 75"/>
                <a:gd name="T15" fmla="*/ 0 h 96"/>
                <a:gd name="T16" fmla="*/ 0 w 75"/>
                <a:gd name="T17" fmla="*/ 0 h 96"/>
                <a:gd name="T18" fmla="*/ 0 w 75"/>
                <a:gd name="T19" fmla="*/ 0 h 96"/>
                <a:gd name="T20" fmla="*/ 0 w 75"/>
                <a:gd name="T21" fmla="*/ 0 h 96"/>
                <a:gd name="T22" fmla="*/ 0 w 75"/>
                <a:gd name="T23" fmla="*/ 0 h 96"/>
                <a:gd name="T24" fmla="*/ 0 w 75"/>
                <a:gd name="T25" fmla="*/ 0 h 96"/>
                <a:gd name="T26" fmla="*/ 0 w 75"/>
                <a:gd name="T27" fmla="*/ 0 h 96"/>
                <a:gd name="T28" fmla="*/ 0 w 75"/>
                <a:gd name="T29" fmla="*/ 0 h 96"/>
                <a:gd name="T30" fmla="*/ 0 w 75"/>
                <a:gd name="T31" fmla="*/ 0 h 96"/>
                <a:gd name="T32" fmla="*/ 0 w 75"/>
                <a:gd name="T33" fmla="*/ 0 h 96"/>
                <a:gd name="T34" fmla="*/ 0 w 75"/>
                <a:gd name="T35" fmla="*/ 0 h 96"/>
                <a:gd name="T36" fmla="*/ 0 w 75"/>
                <a:gd name="T37" fmla="*/ 0 h 96"/>
                <a:gd name="T38" fmla="*/ 0 w 75"/>
                <a:gd name="T39" fmla="*/ 0 h 96"/>
                <a:gd name="T40" fmla="*/ 0 w 75"/>
                <a:gd name="T41" fmla="*/ 0 h 96"/>
                <a:gd name="T42" fmla="*/ 0 w 75"/>
                <a:gd name="T43" fmla="*/ 0 h 96"/>
                <a:gd name="T44" fmla="*/ 0 w 75"/>
                <a:gd name="T45" fmla="*/ 0 h 96"/>
                <a:gd name="T46" fmla="*/ 0 w 75"/>
                <a:gd name="T47" fmla="*/ 0 h 96"/>
                <a:gd name="T48" fmla="*/ 0 w 75"/>
                <a:gd name="T49" fmla="*/ 0 h 96"/>
                <a:gd name="T50" fmla="*/ 0 w 75"/>
                <a:gd name="T51" fmla="*/ 0 h 96"/>
                <a:gd name="T52" fmla="*/ 0 w 75"/>
                <a:gd name="T53" fmla="*/ 0 h 96"/>
                <a:gd name="T54" fmla="*/ 0 w 75"/>
                <a:gd name="T55" fmla="*/ 0 h 96"/>
                <a:gd name="T56" fmla="*/ 0 w 75"/>
                <a:gd name="T57" fmla="*/ 0 h 96"/>
                <a:gd name="T58" fmla="*/ 0 w 75"/>
                <a:gd name="T59" fmla="*/ 0 h 96"/>
                <a:gd name="T60" fmla="*/ 0 w 75"/>
                <a:gd name="T61" fmla="*/ 0 h 96"/>
                <a:gd name="T62" fmla="*/ 0 w 75"/>
                <a:gd name="T63" fmla="*/ 0 h 96"/>
                <a:gd name="T64" fmla="*/ 0 w 75"/>
                <a:gd name="T65" fmla="*/ 0 h 96"/>
                <a:gd name="T66" fmla="*/ 0 w 75"/>
                <a:gd name="T67" fmla="*/ 0 h 96"/>
                <a:gd name="T68" fmla="*/ 0 w 75"/>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5" h="96">
                  <a:moveTo>
                    <a:pt x="0" y="3"/>
                  </a:moveTo>
                  <a:lnTo>
                    <a:pt x="13" y="3"/>
                  </a:lnTo>
                  <a:lnTo>
                    <a:pt x="14" y="14"/>
                  </a:lnTo>
                  <a:lnTo>
                    <a:pt x="22" y="9"/>
                  </a:lnTo>
                  <a:lnTo>
                    <a:pt x="30" y="4"/>
                  </a:lnTo>
                  <a:lnTo>
                    <a:pt x="39" y="1"/>
                  </a:lnTo>
                  <a:lnTo>
                    <a:pt x="48" y="0"/>
                  </a:lnTo>
                  <a:lnTo>
                    <a:pt x="53" y="0"/>
                  </a:lnTo>
                  <a:lnTo>
                    <a:pt x="58" y="3"/>
                  </a:lnTo>
                  <a:lnTo>
                    <a:pt x="62" y="4"/>
                  </a:lnTo>
                  <a:lnTo>
                    <a:pt x="66" y="8"/>
                  </a:lnTo>
                  <a:lnTo>
                    <a:pt x="70" y="12"/>
                  </a:lnTo>
                  <a:lnTo>
                    <a:pt x="72" y="18"/>
                  </a:lnTo>
                  <a:lnTo>
                    <a:pt x="74" y="25"/>
                  </a:lnTo>
                  <a:lnTo>
                    <a:pt x="75" y="32"/>
                  </a:lnTo>
                  <a:lnTo>
                    <a:pt x="75" y="96"/>
                  </a:lnTo>
                  <a:lnTo>
                    <a:pt x="61" y="96"/>
                  </a:lnTo>
                  <a:lnTo>
                    <a:pt x="61" y="38"/>
                  </a:lnTo>
                  <a:lnTo>
                    <a:pt x="59" y="28"/>
                  </a:lnTo>
                  <a:lnTo>
                    <a:pt x="57" y="21"/>
                  </a:lnTo>
                  <a:lnTo>
                    <a:pt x="54" y="17"/>
                  </a:lnTo>
                  <a:lnTo>
                    <a:pt x="52" y="15"/>
                  </a:lnTo>
                  <a:lnTo>
                    <a:pt x="48" y="14"/>
                  </a:lnTo>
                  <a:lnTo>
                    <a:pt x="44" y="13"/>
                  </a:lnTo>
                  <a:lnTo>
                    <a:pt x="36" y="14"/>
                  </a:lnTo>
                  <a:lnTo>
                    <a:pt x="28" y="17"/>
                  </a:lnTo>
                  <a:lnTo>
                    <a:pt x="22"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0" name="Freeform 228"/>
            <p:cNvSpPr>
              <a:spLocks/>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1" name="Freeform 229"/>
            <p:cNvSpPr>
              <a:spLocks/>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2" name="Freeform 230"/>
            <p:cNvSpPr>
              <a:spLocks noEditPoints="1"/>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close/>
                  <a:moveTo>
                    <a:pt x="59" y="40"/>
                  </a:moveTo>
                  <a:lnTo>
                    <a:pt x="59" y="40"/>
                  </a:lnTo>
                  <a:lnTo>
                    <a:pt x="58" y="30"/>
                  </a:lnTo>
                  <a:lnTo>
                    <a:pt x="57" y="25"/>
                  </a:lnTo>
                  <a:lnTo>
                    <a:pt x="54" y="21"/>
                  </a:lnTo>
                  <a:lnTo>
                    <a:pt x="52" y="17"/>
                  </a:lnTo>
                  <a:lnTo>
                    <a:pt x="48" y="14"/>
                  </a:lnTo>
                  <a:lnTo>
                    <a:pt x="43" y="13"/>
                  </a:lnTo>
                  <a:lnTo>
                    <a:pt x="37" y="12"/>
                  </a:lnTo>
                  <a:lnTo>
                    <a:pt x="32" y="13"/>
                  </a:lnTo>
                  <a:lnTo>
                    <a:pt x="28" y="14"/>
                  </a:lnTo>
                  <a:lnTo>
                    <a:pt x="24" y="17"/>
                  </a:lnTo>
                  <a:lnTo>
                    <a:pt x="21" y="21"/>
                  </a:lnTo>
                  <a:lnTo>
                    <a:pt x="18" y="25"/>
                  </a:lnTo>
                  <a:lnTo>
                    <a:pt x="17" y="30"/>
                  </a:lnTo>
                  <a:lnTo>
                    <a:pt x="15" y="35"/>
                  </a:lnTo>
                  <a:lnTo>
                    <a:pt x="14" y="40"/>
                  </a:lnTo>
                  <a:lnTo>
                    <a:pt x="59"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3" name="Freeform 231"/>
            <p:cNvSpPr>
              <a:spLocks/>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w 75"/>
                <a:gd name="T69" fmla="*/ 0 h 98"/>
                <a:gd name="T70" fmla="*/ 0 w 75"/>
                <a:gd name="T71" fmla="*/ 0 h 98"/>
                <a:gd name="T72" fmla="*/ 0 w 75"/>
                <a:gd name="T73" fmla="*/ 0 h 98"/>
                <a:gd name="T74" fmla="*/ 0 w 75"/>
                <a:gd name="T75" fmla="*/ 0 h 98"/>
                <a:gd name="T76" fmla="*/ 0 w 75"/>
                <a:gd name="T77" fmla="*/ 0 h 98"/>
                <a:gd name="T78" fmla="*/ 0 w 75"/>
                <a:gd name="T79" fmla="*/ 0 h 98"/>
                <a:gd name="T80" fmla="*/ 0 w 75"/>
                <a:gd name="T81" fmla="*/ 0 h 98"/>
                <a:gd name="T82" fmla="*/ 0 w 75"/>
                <a:gd name="T83" fmla="*/ 0 h 98"/>
                <a:gd name="T84" fmla="*/ 0 w 75"/>
                <a:gd name="T85" fmla="*/ 0 h 98"/>
                <a:gd name="T86" fmla="*/ 0 w 75"/>
                <a:gd name="T87" fmla="*/ 0 h 98"/>
                <a:gd name="T88" fmla="*/ 0 w 75"/>
                <a:gd name="T89" fmla="*/ 0 h 98"/>
                <a:gd name="T90" fmla="*/ 0 w 75"/>
                <a:gd name="T91" fmla="*/ 0 h 98"/>
                <a:gd name="T92" fmla="*/ 0 w 75"/>
                <a:gd name="T93" fmla="*/ 0 h 98"/>
                <a:gd name="T94" fmla="*/ 0 w 75"/>
                <a:gd name="T95" fmla="*/ 0 h 98"/>
                <a:gd name="T96" fmla="*/ 0 w 75"/>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4" name="Freeform 232"/>
            <p:cNvSpPr>
              <a:spLocks/>
            </p:cNvSpPr>
            <p:nvPr userDrawn="1"/>
          </p:nvSpPr>
          <p:spPr bwMode="auto">
            <a:xfrm>
              <a:off x="1011"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8" y="5"/>
                  </a:lnTo>
                  <a:lnTo>
                    <a:pt x="34" y="2"/>
                  </a:lnTo>
                  <a:lnTo>
                    <a:pt x="29" y="1"/>
                  </a:lnTo>
                  <a:lnTo>
                    <a:pt x="23" y="0"/>
                  </a:lnTo>
                  <a:lnTo>
                    <a:pt x="18" y="1"/>
                  </a:lnTo>
                  <a:lnTo>
                    <a:pt x="14" y="2"/>
                  </a:lnTo>
                  <a:lnTo>
                    <a:pt x="10" y="5"/>
                  </a:lnTo>
                  <a:lnTo>
                    <a:pt x="7" y="9"/>
                  </a:lnTo>
                  <a:lnTo>
                    <a:pt x="4" y="13"/>
                  </a:lnTo>
                  <a:lnTo>
                    <a:pt x="3" y="18"/>
                  </a:lnTo>
                  <a:lnTo>
                    <a:pt x="1"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5" name="Freeform 233"/>
            <p:cNvSpPr>
              <a:spLocks noEditPoints="1"/>
            </p:cNvSpPr>
            <p:nvPr userDrawn="1"/>
          </p:nvSpPr>
          <p:spPr bwMode="auto">
            <a:xfrm>
              <a:off x="1055" y="376"/>
              <a:ext cx="6"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close/>
                  <a:moveTo>
                    <a:pt x="2" y="42"/>
                  </a:moveTo>
                  <a:lnTo>
                    <a:pt x="17" y="42"/>
                  </a:lnTo>
                  <a:lnTo>
                    <a:pt x="17"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6" name="Freeform 234"/>
            <p:cNvSpPr>
              <a:spLocks/>
            </p:cNvSpPr>
            <p:nvPr userDrawn="1"/>
          </p:nvSpPr>
          <p:spPr bwMode="auto">
            <a:xfrm>
              <a:off x="1055" y="376"/>
              <a:ext cx="6"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7" name="Rectangle 235"/>
            <p:cNvSpPr>
              <a:spLocks noChangeArrowheads="1"/>
            </p:cNvSpPr>
            <p:nvPr userDrawn="1"/>
          </p:nvSpPr>
          <p:spPr bwMode="auto">
            <a:xfrm>
              <a:off x="1055"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058" name="Freeform 236"/>
            <p:cNvSpPr>
              <a:spLocks/>
            </p:cNvSpPr>
            <p:nvPr userDrawn="1"/>
          </p:nvSpPr>
          <p:spPr bwMode="auto">
            <a:xfrm>
              <a:off x="1070" y="389"/>
              <a:ext cx="25" cy="32"/>
            </a:xfrm>
            <a:custGeom>
              <a:avLst/>
              <a:gdLst>
                <a:gd name="T0" fmla="*/ 0 w 76"/>
                <a:gd name="T1" fmla="*/ 0 h 96"/>
                <a:gd name="T2" fmla="*/ 0 w 76"/>
                <a:gd name="T3" fmla="*/ 0 h 96"/>
                <a:gd name="T4" fmla="*/ 0 w 76"/>
                <a:gd name="T5" fmla="*/ 0 h 96"/>
                <a:gd name="T6" fmla="*/ 0 w 76"/>
                <a:gd name="T7" fmla="*/ 0 h 96"/>
                <a:gd name="T8" fmla="*/ 0 w 76"/>
                <a:gd name="T9" fmla="*/ 0 h 96"/>
                <a:gd name="T10" fmla="*/ 0 w 76"/>
                <a:gd name="T11" fmla="*/ 0 h 96"/>
                <a:gd name="T12" fmla="*/ 0 w 76"/>
                <a:gd name="T13" fmla="*/ 0 h 96"/>
                <a:gd name="T14" fmla="*/ 0 w 76"/>
                <a:gd name="T15" fmla="*/ 0 h 96"/>
                <a:gd name="T16" fmla="*/ 0 w 76"/>
                <a:gd name="T17" fmla="*/ 0 h 96"/>
                <a:gd name="T18" fmla="*/ 0 w 76"/>
                <a:gd name="T19" fmla="*/ 0 h 96"/>
                <a:gd name="T20" fmla="*/ 0 w 76"/>
                <a:gd name="T21" fmla="*/ 0 h 96"/>
                <a:gd name="T22" fmla="*/ 0 w 76"/>
                <a:gd name="T23" fmla="*/ 0 h 96"/>
                <a:gd name="T24" fmla="*/ 0 w 76"/>
                <a:gd name="T25" fmla="*/ 0 h 96"/>
                <a:gd name="T26" fmla="*/ 0 w 76"/>
                <a:gd name="T27" fmla="*/ 0 h 96"/>
                <a:gd name="T28" fmla="*/ 0 w 76"/>
                <a:gd name="T29" fmla="*/ 0 h 96"/>
                <a:gd name="T30" fmla="*/ 0 w 76"/>
                <a:gd name="T31" fmla="*/ 0 h 96"/>
                <a:gd name="T32" fmla="*/ 0 w 76"/>
                <a:gd name="T33" fmla="*/ 0 h 96"/>
                <a:gd name="T34" fmla="*/ 0 w 76"/>
                <a:gd name="T35" fmla="*/ 0 h 96"/>
                <a:gd name="T36" fmla="*/ 0 w 76"/>
                <a:gd name="T37" fmla="*/ 0 h 96"/>
                <a:gd name="T38" fmla="*/ 0 w 76"/>
                <a:gd name="T39" fmla="*/ 0 h 96"/>
                <a:gd name="T40" fmla="*/ 0 w 76"/>
                <a:gd name="T41" fmla="*/ 0 h 96"/>
                <a:gd name="T42" fmla="*/ 0 w 76"/>
                <a:gd name="T43" fmla="*/ 0 h 96"/>
                <a:gd name="T44" fmla="*/ 0 w 76"/>
                <a:gd name="T45" fmla="*/ 0 h 96"/>
                <a:gd name="T46" fmla="*/ 0 w 76"/>
                <a:gd name="T47" fmla="*/ 0 h 96"/>
                <a:gd name="T48" fmla="*/ 0 w 76"/>
                <a:gd name="T49" fmla="*/ 0 h 96"/>
                <a:gd name="T50" fmla="*/ 0 w 76"/>
                <a:gd name="T51" fmla="*/ 0 h 96"/>
                <a:gd name="T52" fmla="*/ 0 w 76"/>
                <a:gd name="T53" fmla="*/ 0 h 96"/>
                <a:gd name="T54" fmla="*/ 0 w 76"/>
                <a:gd name="T55" fmla="*/ 0 h 96"/>
                <a:gd name="T56" fmla="*/ 0 w 76"/>
                <a:gd name="T57" fmla="*/ 0 h 96"/>
                <a:gd name="T58" fmla="*/ 0 w 76"/>
                <a:gd name="T59" fmla="*/ 0 h 96"/>
                <a:gd name="T60" fmla="*/ 0 w 76"/>
                <a:gd name="T61" fmla="*/ 0 h 96"/>
                <a:gd name="T62" fmla="*/ 0 w 76"/>
                <a:gd name="T63" fmla="*/ 0 h 96"/>
                <a:gd name="T64" fmla="*/ 0 w 76"/>
                <a:gd name="T65" fmla="*/ 0 h 96"/>
                <a:gd name="T66" fmla="*/ 0 w 76"/>
                <a:gd name="T67" fmla="*/ 0 h 96"/>
                <a:gd name="T68" fmla="*/ 0 w 76"/>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6" h="96">
                  <a:moveTo>
                    <a:pt x="0" y="3"/>
                  </a:moveTo>
                  <a:lnTo>
                    <a:pt x="13" y="3"/>
                  </a:lnTo>
                  <a:lnTo>
                    <a:pt x="15" y="14"/>
                  </a:lnTo>
                  <a:lnTo>
                    <a:pt x="22" y="9"/>
                  </a:lnTo>
                  <a:lnTo>
                    <a:pt x="30" y="4"/>
                  </a:lnTo>
                  <a:lnTo>
                    <a:pt x="39" y="1"/>
                  </a:lnTo>
                  <a:lnTo>
                    <a:pt x="48" y="0"/>
                  </a:lnTo>
                  <a:lnTo>
                    <a:pt x="54" y="0"/>
                  </a:lnTo>
                  <a:lnTo>
                    <a:pt x="59" y="3"/>
                  </a:lnTo>
                  <a:lnTo>
                    <a:pt x="63" y="4"/>
                  </a:lnTo>
                  <a:lnTo>
                    <a:pt x="67" y="8"/>
                  </a:lnTo>
                  <a:lnTo>
                    <a:pt x="70" y="12"/>
                  </a:lnTo>
                  <a:lnTo>
                    <a:pt x="73" y="18"/>
                  </a:lnTo>
                  <a:lnTo>
                    <a:pt x="74" y="25"/>
                  </a:lnTo>
                  <a:lnTo>
                    <a:pt x="76" y="32"/>
                  </a:lnTo>
                  <a:lnTo>
                    <a:pt x="76" y="96"/>
                  </a:lnTo>
                  <a:lnTo>
                    <a:pt x="61" y="96"/>
                  </a:lnTo>
                  <a:lnTo>
                    <a:pt x="61" y="38"/>
                  </a:lnTo>
                  <a:lnTo>
                    <a:pt x="60" y="28"/>
                  </a:lnTo>
                  <a:lnTo>
                    <a:pt x="57" y="21"/>
                  </a:lnTo>
                  <a:lnTo>
                    <a:pt x="55" y="17"/>
                  </a:lnTo>
                  <a:lnTo>
                    <a:pt x="52" y="15"/>
                  </a:lnTo>
                  <a:lnTo>
                    <a:pt x="48" y="14"/>
                  </a:lnTo>
                  <a:lnTo>
                    <a:pt x="44" y="13"/>
                  </a:lnTo>
                  <a:lnTo>
                    <a:pt x="37" y="14"/>
                  </a:lnTo>
                  <a:lnTo>
                    <a:pt x="29" y="17"/>
                  </a:lnTo>
                  <a:lnTo>
                    <a:pt x="22" y="22"/>
                  </a:lnTo>
                  <a:lnTo>
                    <a:pt x="16" y="27"/>
                  </a:lnTo>
                  <a:lnTo>
                    <a:pt x="16"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9" name="Freeform 237"/>
            <p:cNvSpPr>
              <a:spLocks noEditPoints="1"/>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9"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0" name="Freeform 238"/>
            <p:cNvSpPr>
              <a:spLocks/>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1" name="Freeform 239"/>
            <p:cNvSpPr>
              <a:spLocks/>
            </p:cNvSpPr>
            <p:nvPr userDrawn="1"/>
          </p:nvSpPr>
          <p:spPr bwMode="auto">
            <a:xfrm>
              <a:off x="112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2" name="Freeform 240"/>
            <p:cNvSpPr>
              <a:spLocks noEditPoints="1"/>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w 79"/>
                <a:gd name="T61" fmla="*/ 0 h 142"/>
                <a:gd name="T62" fmla="*/ 0 w 79"/>
                <a:gd name="T63" fmla="*/ 0 h 142"/>
                <a:gd name="T64" fmla="*/ 0 w 79"/>
                <a:gd name="T65" fmla="*/ 0 h 142"/>
                <a:gd name="T66" fmla="*/ 0 w 79"/>
                <a:gd name="T67" fmla="*/ 0 h 142"/>
                <a:gd name="T68" fmla="*/ 0 w 79"/>
                <a:gd name="T69" fmla="*/ 0 h 142"/>
                <a:gd name="T70" fmla="*/ 0 w 79"/>
                <a:gd name="T71" fmla="*/ 0 h 142"/>
                <a:gd name="T72" fmla="*/ 0 w 79"/>
                <a:gd name="T73" fmla="*/ 0 h 142"/>
                <a:gd name="T74" fmla="*/ 0 w 79"/>
                <a:gd name="T75" fmla="*/ 0 h 142"/>
                <a:gd name="T76" fmla="*/ 0 w 79"/>
                <a:gd name="T77" fmla="*/ 0 h 142"/>
                <a:gd name="T78" fmla="*/ 0 w 79"/>
                <a:gd name="T79" fmla="*/ 0 h 142"/>
                <a:gd name="T80" fmla="*/ 0 w 79"/>
                <a:gd name="T81" fmla="*/ 0 h 142"/>
                <a:gd name="T82" fmla="*/ 0 w 79"/>
                <a:gd name="T83" fmla="*/ 0 h 142"/>
                <a:gd name="T84" fmla="*/ 0 w 79"/>
                <a:gd name="T85" fmla="*/ 0 h 142"/>
                <a:gd name="T86" fmla="*/ 0 w 79"/>
                <a:gd name="T87" fmla="*/ 0 h 142"/>
                <a:gd name="T88" fmla="*/ 0 w 79"/>
                <a:gd name="T89" fmla="*/ 0 h 142"/>
                <a:gd name="T90" fmla="*/ 0 w 79"/>
                <a:gd name="T91" fmla="*/ 0 h 142"/>
                <a:gd name="T92" fmla="*/ 0 w 79"/>
                <a:gd name="T93" fmla="*/ 0 h 142"/>
                <a:gd name="T94" fmla="*/ 0 w 79"/>
                <a:gd name="T95" fmla="*/ 0 h 142"/>
                <a:gd name="T96" fmla="*/ 0 w 79"/>
                <a:gd name="T97" fmla="*/ 0 h 142"/>
                <a:gd name="T98" fmla="*/ 0 w 79"/>
                <a:gd name="T99" fmla="*/ 0 h 142"/>
                <a:gd name="T100" fmla="*/ 0 w 79"/>
                <a:gd name="T101" fmla="*/ 0 h 142"/>
                <a:gd name="T102" fmla="*/ 0 w 79"/>
                <a:gd name="T103" fmla="*/ 0 h 142"/>
                <a:gd name="T104" fmla="*/ 0 w 79"/>
                <a:gd name="T105" fmla="*/ 0 h 142"/>
                <a:gd name="T106" fmla="*/ 0 w 79"/>
                <a:gd name="T107" fmla="*/ 0 h 142"/>
                <a:gd name="T108" fmla="*/ 0 w 79"/>
                <a:gd name="T109" fmla="*/ 0 h 142"/>
                <a:gd name="T110" fmla="*/ 0 w 79"/>
                <a:gd name="T111" fmla="*/ 0 h 1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close/>
                  <a:moveTo>
                    <a:pt x="64" y="127"/>
                  </a:moveTo>
                  <a:lnTo>
                    <a:pt x="64" y="59"/>
                  </a:lnTo>
                  <a:lnTo>
                    <a:pt x="58" y="57"/>
                  </a:lnTo>
                  <a:lnTo>
                    <a:pt x="49" y="57"/>
                  </a:lnTo>
                  <a:lnTo>
                    <a:pt x="42" y="57"/>
                  </a:lnTo>
                  <a:lnTo>
                    <a:pt x="36" y="59"/>
                  </a:lnTo>
                  <a:lnTo>
                    <a:pt x="31" y="62"/>
                  </a:lnTo>
                  <a:lnTo>
                    <a:pt x="26" y="66"/>
                  </a:lnTo>
                  <a:lnTo>
                    <a:pt x="22" y="71"/>
                  </a:lnTo>
                  <a:lnTo>
                    <a:pt x="18" y="78"/>
                  </a:lnTo>
                  <a:lnTo>
                    <a:pt x="17" y="85"/>
                  </a:lnTo>
                  <a:lnTo>
                    <a:pt x="15" y="94"/>
                  </a:lnTo>
                  <a:lnTo>
                    <a:pt x="17" y="102"/>
                  </a:lnTo>
                  <a:lnTo>
                    <a:pt x="18" y="109"/>
                  </a:lnTo>
                  <a:lnTo>
                    <a:pt x="20" y="115"/>
                  </a:lnTo>
                  <a:lnTo>
                    <a:pt x="24" y="120"/>
                  </a:lnTo>
                  <a:lnTo>
                    <a:pt x="29" y="124"/>
                  </a:lnTo>
                  <a:lnTo>
                    <a:pt x="35" y="127"/>
                  </a:lnTo>
                  <a:lnTo>
                    <a:pt x="42" y="129"/>
                  </a:lnTo>
                  <a:lnTo>
                    <a:pt x="50" y="129"/>
                  </a:lnTo>
                  <a:lnTo>
                    <a:pt x="58" y="129"/>
                  </a:lnTo>
                  <a:lnTo>
                    <a:pt x="64"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3" name="Freeform 241"/>
            <p:cNvSpPr>
              <a:spLocks/>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4" name="Freeform 242"/>
            <p:cNvSpPr>
              <a:spLocks/>
            </p:cNvSpPr>
            <p:nvPr userDrawn="1"/>
          </p:nvSpPr>
          <p:spPr bwMode="auto">
            <a:xfrm>
              <a:off x="1154" y="393"/>
              <a:ext cx="17" cy="24"/>
            </a:xfrm>
            <a:custGeom>
              <a:avLst/>
              <a:gdLst>
                <a:gd name="T0" fmla="*/ 0 w 49"/>
                <a:gd name="T1" fmla="*/ 0 h 72"/>
                <a:gd name="T2" fmla="*/ 0 w 49"/>
                <a:gd name="T3" fmla="*/ 0 h 72"/>
                <a:gd name="T4" fmla="*/ 0 w 49"/>
                <a:gd name="T5" fmla="*/ 0 h 72"/>
                <a:gd name="T6" fmla="*/ 0 w 49"/>
                <a:gd name="T7" fmla="*/ 0 h 72"/>
                <a:gd name="T8" fmla="*/ 0 w 49"/>
                <a:gd name="T9" fmla="*/ 0 h 72"/>
                <a:gd name="T10" fmla="*/ 0 w 49"/>
                <a:gd name="T11" fmla="*/ 0 h 72"/>
                <a:gd name="T12" fmla="*/ 0 w 49"/>
                <a:gd name="T13" fmla="*/ 0 h 72"/>
                <a:gd name="T14" fmla="*/ 0 w 49"/>
                <a:gd name="T15" fmla="*/ 0 h 72"/>
                <a:gd name="T16" fmla="*/ 0 w 49"/>
                <a:gd name="T17" fmla="*/ 0 h 72"/>
                <a:gd name="T18" fmla="*/ 0 w 49"/>
                <a:gd name="T19" fmla="*/ 0 h 72"/>
                <a:gd name="T20" fmla="*/ 0 w 49"/>
                <a:gd name="T21" fmla="*/ 0 h 72"/>
                <a:gd name="T22" fmla="*/ 0 w 49"/>
                <a:gd name="T23" fmla="*/ 0 h 72"/>
                <a:gd name="T24" fmla="*/ 0 w 49"/>
                <a:gd name="T25" fmla="*/ 0 h 72"/>
                <a:gd name="T26" fmla="*/ 0 w 49"/>
                <a:gd name="T27" fmla="*/ 0 h 72"/>
                <a:gd name="T28" fmla="*/ 0 w 49"/>
                <a:gd name="T29" fmla="*/ 0 h 72"/>
                <a:gd name="T30" fmla="*/ 0 w 49"/>
                <a:gd name="T31" fmla="*/ 0 h 72"/>
                <a:gd name="T32" fmla="*/ 0 w 49"/>
                <a:gd name="T33" fmla="*/ 0 h 72"/>
                <a:gd name="T34" fmla="*/ 0 w 49"/>
                <a:gd name="T35" fmla="*/ 0 h 72"/>
                <a:gd name="T36" fmla="*/ 0 w 49"/>
                <a:gd name="T37" fmla="*/ 0 h 72"/>
                <a:gd name="T38" fmla="*/ 0 w 49"/>
                <a:gd name="T39" fmla="*/ 0 h 72"/>
                <a:gd name="T40" fmla="*/ 0 w 49"/>
                <a:gd name="T41" fmla="*/ 0 h 72"/>
                <a:gd name="T42" fmla="*/ 0 w 49"/>
                <a:gd name="T43" fmla="*/ 0 h 72"/>
                <a:gd name="T44" fmla="*/ 0 w 49"/>
                <a:gd name="T45" fmla="*/ 0 h 72"/>
                <a:gd name="T46" fmla="*/ 0 w 49"/>
                <a:gd name="T47" fmla="*/ 0 h 72"/>
                <a:gd name="T48" fmla="*/ 0 w 49"/>
                <a:gd name="T49" fmla="*/ 0 h 72"/>
                <a:gd name="T50" fmla="*/ 0 w 49"/>
                <a:gd name="T51" fmla="*/ 0 h 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9" h="72">
                  <a:moveTo>
                    <a:pt x="49" y="70"/>
                  </a:moveTo>
                  <a:lnTo>
                    <a:pt x="49" y="2"/>
                  </a:lnTo>
                  <a:lnTo>
                    <a:pt x="43" y="0"/>
                  </a:lnTo>
                  <a:lnTo>
                    <a:pt x="34" y="0"/>
                  </a:lnTo>
                  <a:lnTo>
                    <a:pt x="27" y="0"/>
                  </a:lnTo>
                  <a:lnTo>
                    <a:pt x="21" y="2"/>
                  </a:lnTo>
                  <a:lnTo>
                    <a:pt x="16" y="5"/>
                  </a:lnTo>
                  <a:lnTo>
                    <a:pt x="11" y="9"/>
                  </a:lnTo>
                  <a:lnTo>
                    <a:pt x="7" y="14"/>
                  </a:lnTo>
                  <a:lnTo>
                    <a:pt x="3" y="21"/>
                  </a:lnTo>
                  <a:lnTo>
                    <a:pt x="2" y="28"/>
                  </a:lnTo>
                  <a:lnTo>
                    <a:pt x="0" y="37"/>
                  </a:lnTo>
                  <a:lnTo>
                    <a:pt x="2" y="45"/>
                  </a:lnTo>
                  <a:lnTo>
                    <a:pt x="3" y="52"/>
                  </a:lnTo>
                  <a:lnTo>
                    <a:pt x="5" y="58"/>
                  </a:lnTo>
                  <a:lnTo>
                    <a:pt x="9" y="63"/>
                  </a:lnTo>
                  <a:lnTo>
                    <a:pt x="14" y="67"/>
                  </a:lnTo>
                  <a:lnTo>
                    <a:pt x="20" y="70"/>
                  </a:lnTo>
                  <a:lnTo>
                    <a:pt x="27" y="72"/>
                  </a:lnTo>
                  <a:lnTo>
                    <a:pt x="35" y="72"/>
                  </a:lnTo>
                  <a:lnTo>
                    <a:pt x="43" y="72"/>
                  </a:lnTo>
                  <a:lnTo>
                    <a:pt x="49"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5" name="Freeform 243"/>
            <p:cNvSpPr>
              <a:spLocks/>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6" name="Freeform 244"/>
            <p:cNvSpPr>
              <a:spLocks/>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7" name="Freeform 245"/>
            <p:cNvSpPr>
              <a:spLocks/>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8" name="Freeform 246"/>
            <p:cNvSpPr>
              <a:spLocks/>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9" name="Freeform 247"/>
            <p:cNvSpPr>
              <a:spLocks noEditPoints="1"/>
            </p:cNvSpPr>
            <p:nvPr userDrawn="1"/>
          </p:nvSpPr>
          <p:spPr bwMode="auto">
            <a:xfrm>
              <a:off x="1246" y="389"/>
              <a:ext cx="25"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4" h="98">
                  <a:moveTo>
                    <a:pt x="58" y="85"/>
                  </a:moveTo>
                  <a:lnTo>
                    <a:pt x="58" y="85"/>
                  </a:lnTo>
                  <a:lnTo>
                    <a:pt x="52" y="91"/>
                  </a:lnTo>
                  <a:lnTo>
                    <a:pt x="45" y="95"/>
                  </a:lnTo>
                  <a:lnTo>
                    <a:pt x="38" y="97"/>
                  </a:lnTo>
                  <a:lnTo>
                    <a:pt x="30" y="98"/>
                  </a:lnTo>
                  <a:lnTo>
                    <a:pt x="23" y="97"/>
                  </a:lnTo>
                  <a:lnTo>
                    <a:pt x="18" y="96"/>
                  </a:lnTo>
                  <a:lnTo>
                    <a:pt x="13" y="93"/>
                  </a:lnTo>
                  <a:lnTo>
                    <a:pt x="9" y="91"/>
                  </a:lnTo>
                  <a:lnTo>
                    <a:pt x="5" y="87"/>
                  </a:lnTo>
                  <a:lnTo>
                    <a:pt x="3" y="82"/>
                  </a:lnTo>
                  <a:lnTo>
                    <a:pt x="1" y="75"/>
                  </a:lnTo>
                  <a:lnTo>
                    <a:pt x="0" y="69"/>
                  </a:lnTo>
                  <a:lnTo>
                    <a:pt x="1" y="61"/>
                  </a:lnTo>
                  <a:lnTo>
                    <a:pt x="4" y="53"/>
                  </a:lnTo>
                  <a:lnTo>
                    <a:pt x="9" y="48"/>
                  </a:lnTo>
                  <a:lnTo>
                    <a:pt x="16" y="44"/>
                  </a:lnTo>
                  <a:lnTo>
                    <a:pt x="21" y="41"/>
                  </a:lnTo>
                  <a:lnTo>
                    <a:pt x="26" y="40"/>
                  </a:lnTo>
                  <a:lnTo>
                    <a:pt x="39" y="39"/>
                  </a:lnTo>
                  <a:lnTo>
                    <a:pt x="57" y="39"/>
                  </a:lnTo>
                  <a:lnTo>
                    <a:pt x="57" y="32"/>
                  </a:lnTo>
                  <a:lnTo>
                    <a:pt x="57" y="27"/>
                  </a:lnTo>
                  <a:lnTo>
                    <a:pt x="56" y="23"/>
                  </a:lnTo>
                  <a:lnTo>
                    <a:pt x="54" y="19"/>
                  </a:lnTo>
                  <a:lnTo>
                    <a:pt x="52" y="17"/>
                  </a:lnTo>
                  <a:lnTo>
                    <a:pt x="48" y="15"/>
                  </a:lnTo>
                  <a:lnTo>
                    <a:pt x="45" y="13"/>
                  </a:lnTo>
                  <a:lnTo>
                    <a:pt x="38" y="12"/>
                  </a:lnTo>
                  <a:lnTo>
                    <a:pt x="29" y="13"/>
                  </a:lnTo>
                  <a:lnTo>
                    <a:pt x="22" y="14"/>
                  </a:lnTo>
                  <a:lnTo>
                    <a:pt x="17" y="17"/>
                  </a:lnTo>
                  <a:lnTo>
                    <a:pt x="12" y="19"/>
                  </a:lnTo>
                  <a:lnTo>
                    <a:pt x="5" y="9"/>
                  </a:lnTo>
                  <a:lnTo>
                    <a:pt x="14" y="5"/>
                  </a:lnTo>
                  <a:lnTo>
                    <a:pt x="22" y="3"/>
                  </a:lnTo>
                  <a:lnTo>
                    <a:pt x="31" y="1"/>
                  </a:lnTo>
                  <a:lnTo>
                    <a:pt x="39" y="0"/>
                  </a:lnTo>
                  <a:lnTo>
                    <a:pt x="45" y="0"/>
                  </a:lnTo>
                  <a:lnTo>
                    <a:pt x="52" y="3"/>
                  </a:lnTo>
                  <a:lnTo>
                    <a:pt x="57" y="4"/>
                  </a:lnTo>
                  <a:lnTo>
                    <a:pt x="62" y="8"/>
                  </a:lnTo>
                  <a:lnTo>
                    <a:pt x="66" y="12"/>
                  </a:lnTo>
                  <a:lnTo>
                    <a:pt x="69" y="18"/>
                  </a:lnTo>
                  <a:lnTo>
                    <a:pt x="71" y="25"/>
                  </a:lnTo>
                  <a:lnTo>
                    <a:pt x="71" y="32"/>
                  </a:lnTo>
                  <a:lnTo>
                    <a:pt x="71" y="65"/>
                  </a:lnTo>
                  <a:lnTo>
                    <a:pt x="73" y="85"/>
                  </a:lnTo>
                  <a:lnTo>
                    <a:pt x="74" y="96"/>
                  </a:lnTo>
                  <a:lnTo>
                    <a:pt x="61" y="96"/>
                  </a:lnTo>
                  <a:lnTo>
                    <a:pt x="58" y="85"/>
                  </a:lnTo>
                  <a:close/>
                  <a:moveTo>
                    <a:pt x="40" y="50"/>
                  </a:moveTo>
                  <a:lnTo>
                    <a:pt x="40" y="50"/>
                  </a:lnTo>
                  <a:lnTo>
                    <a:pt x="30" y="52"/>
                  </a:lnTo>
                  <a:lnTo>
                    <a:pt x="23" y="54"/>
                  </a:lnTo>
                  <a:lnTo>
                    <a:pt x="19" y="57"/>
                  </a:lnTo>
                  <a:lnTo>
                    <a:pt x="17" y="60"/>
                  </a:lnTo>
                  <a:lnTo>
                    <a:pt x="16" y="63"/>
                  </a:lnTo>
                  <a:lnTo>
                    <a:pt x="16" y="69"/>
                  </a:lnTo>
                  <a:lnTo>
                    <a:pt x="16" y="75"/>
                  </a:lnTo>
                  <a:lnTo>
                    <a:pt x="19" y="80"/>
                  </a:lnTo>
                  <a:lnTo>
                    <a:pt x="25" y="84"/>
                  </a:lnTo>
                  <a:lnTo>
                    <a:pt x="32" y="85"/>
                  </a:lnTo>
                  <a:lnTo>
                    <a:pt x="40" y="84"/>
                  </a:lnTo>
                  <a:lnTo>
                    <a:pt x="48" y="82"/>
                  </a:lnTo>
                  <a:lnTo>
                    <a:pt x="53" y="78"/>
                  </a:lnTo>
                  <a:lnTo>
                    <a:pt x="57" y="74"/>
                  </a:lnTo>
                  <a:lnTo>
                    <a:pt x="57" y="49"/>
                  </a:lnTo>
                  <a:lnTo>
                    <a:pt x="4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0" name="Freeform 248"/>
            <p:cNvSpPr>
              <a:spLocks/>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1" name="Freeform 249"/>
            <p:cNvSpPr>
              <a:spLocks/>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2" name="Freeform 250"/>
            <p:cNvSpPr>
              <a:spLocks noEditPoints="1"/>
            </p:cNvSpPr>
            <p:nvPr userDrawn="1"/>
          </p:nvSpPr>
          <p:spPr bwMode="auto">
            <a:xfrm>
              <a:off x="1302" y="376"/>
              <a:ext cx="7"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close/>
                  <a:moveTo>
                    <a:pt x="2" y="42"/>
                  </a:moveTo>
                  <a:lnTo>
                    <a:pt x="16" y="42"/>
                  </a:lnTo>
                  <a:lnTo>
                    <a:pt x="16"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3" name="Freeform 251"/>
            <p:cNvSpPr>
              <a:spLocks/>
            </p:cNvSpPr>
            <p:nvPr userDrawn="1"/>
          </p:nvSpPr>
          <p:spPr bwMode="auto">
            <a:xfrm>
              <a:off x="1302" y="376"/>
              <a:ext cx="7"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4" name="Rectangle 252"/>
            <p:cNvSpPr>
              <a:spLocks noChangeArrowheads="1"/>
            </p:cNvSpPr>
            <p:nvPr userDrawn="1"/>
          </p:nvSpPr>
          <p:spPr bwMode="auto">
            <a:xfrm>
              <a:off x="1303"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075" name="Freeform 253"/>
            <p:cNvSpPr>
              <a:spLocks noEditPoints="1"/>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close/>
                  <a:moveTo>
                    <a:pt x="72" y="49"/>
                  </a:moveTo>
                  <a:lnTo>
                    <a:pt x="72" y="49"/>
                  </a:lnTo>
                  <a:lnTo>
                    <a:pt x="70" y="41"/>
                  </a:lnTo>
                  <a:lnTo>
                    <a:pt x="69" y="35"/>
                  </a:lnTo>
                  <a:lnTo>
                    <a:pt x="66" y="28"/>
                  </a:lnTo>
                  <a:lnTo>
                    <a:pt x="64" y="23"/>
                  </a:lnTo>
                  <a:lnTo>
                    <a:pt x="60" y="18"/>
                  </a:lnTo>
                  <a:lnTo>
                    <a:pt x="55" y="15"/>
                  </a:lnTo>
                  <a:lnTo>
                    <a:pt x="50" y="13"/>
                  </a:lnTo>
                  <a:lnTo>
                    <a:pt x="43" y="13"/>
                  </a:lnTo>
                  <a:lnTo>
                    <a:pt x="37" y="13"/>
                  </a:lnTo>
                  <a:lnTo>
                    <a:pt x="31" y="15"/>
                  </a:lnTo>
                  <a:lnTo>
                    <a:pt x="26" y="18"/>
                  </a:lnTo>
                  <a:lnTo>
                    <a:pt x="22" y="23"/>
                  </a:lnTo>
                  <a:lnTo>
                    <a:pt x="20" y="28"/>
                  </a:lnTo>
                  <a:lnTo>
                    <a:pt x="17" y="35"/>
                  </a:lnTo>
                  <a:lnTo>
                    <a:pt x="16" y="41"/>
                  </a:lnTo>
                  <a:lnTo>
                    <a:pt x="15" y="49"/>
                  </a:lnTo>
                  <a:lnTo>
                    <a:pt x="16" y="57"/>
                  </a:lnTo>
                  <a:lnTo>
                    <a:pt x="17" y="63"/>
                  </a:lnTo>
                  <a:lnTo>
                    <a:pt x="20" y="70"/>
                  </a:lnTo>
                  <a:lnTo>
                    <a:pt x="22" y="75"/>
                  </a:lnTo>
                  <a:lnTo>
                    <a:pt x="26" y="80"/>
                  </a:lnTo>
                  <a:lnTo>
                    <a:pt x="31" y="83"/>
                  </a:lnTo>
                  <a:lnTo>
                    <a:pt x="37" y="85"/>
                  </a:lnTo>
                  <a:lnTo>
                    <a:pt x="43" y="85"/>
                  </a:lnTo>
                  <a:lnTo>
                    <a:pt x="50" y="85"/>
                  </a:lnTo>
                  <a:lnTo>
                    <a:pt x="55" y="83"/>
                  </a:lnTo>
                  <a:lnTo>
                    <a:pt x="60" y="80"/>
                  </a:lnTo>
                  <a:lnTo>
                    <a:pt x="64" y="75"/>
                  </a:lnTo>
                  <a:lnTo>
                    <a:pt x="66" y="70"/>
                  </a:lnTo>
                  <a:lnTo>
                    <a:pt x="69" y="63"/>
                  </a:lnTo>
                  <a:lnTo>
                    <a:pt x="70" y="57"/>
                  </a:lnTo>
                  <a:lnTo>
                    <a:pt x="72"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6" name="Freeform 254"/>
            <p:cNvSpPr>
              <a:spLocks/>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7" name="Freeform 255"/>
            <p:cNvSpPr>
              <a:spLocks/>
            </p:cNvSpPr>
            <p:nvPr userDrawn="1"/>
          </p:nvSpPr>
          <p:spPr bwMode="auto">
            <a:xfrm>
              <a:off x="1321" y="393"/>
              <a:ext cx="19" cy="24"/>
            </a:xfrm>
            <a:custGeom>
              <a:avLst/>
              <a:gdLst>
                <a:gd name="T0" fmla="*/ 0 w 57"/>
                <a:gd name="T1" fmla="*/ 0 h 72"/>
                <a:gd name="T2" fmla="*/ 0 w 57"/>
                <a:gd name="T3" fmla="*/ 0 h 72"/>
                <a:gd name="T4" fmla="*/ 0 w 57"/>
                <a:gd name="T5" fmla="*/ 0 h 72"/>
                <a:gd name="T6" fmla="*/ 0 w 57"/>
                <a:gd name="T7" fmla="*/ 0 h 72"/>
                <a:gd name="T8" fmla="*/ 0 w 57"/>
                <a:gd name="T9" fmla="*/ 0 h 72"/>
                <a:gd name="T10" fmla="*/ 0 w 57"/>
                <a:gd name="T11" fmla="*/ 0 h 72"/>
                <a:gd name="T12" fmla="*/ 0 w 57"/>
                <a:gd name="T13" fmla="*/ 0 h 72"/>
                <a:gd name="T14" fmla="*/ 0 w 57"/>
                <a:gd name="T15" fmla="*/ 0 h 72"/>
                <a:gd name="T16" fmla="*/ 0 w 57"/>
                <a:gd name="T17" fmla="*/ 0 h 72"/>
                <a:gd name="T18" fmla="*/ 0 w 57"/>
                <a:gd name="T19" fmla="*/ 0 h 72"/>
                <a:gd name="T20" fmla="*/ 0 w 57"/>
                <a:gd name="T21" fmla="*/ 0 h 72"/>
                <a:gd name="T22" fmla="*/ 0 w 57"/>
                <a:gd name="T23" fmla="*/ 0 h 72"/>
                <a:gd name="T24" fmla="*/ 0 w 57"/>
                <a:gd name="T25" fmla="*/ 0 h 72"/>
                <a:gd name="T26" fmla="*/ 0 w 57"/>
                <a:gd name="T27" fmla="*/ 0 h 72"/>
                <a:gd name="T28" fmla="*/ 0 w 57"/>
                <a:gd name="T29" fmla="*/ 0 h 72"/>
                <a:gd name="T30" fmla="*/ 0 w 57"/>
                <a:gd name="T31" fmla="*/ 0 h 72"/>
                <a:gd name="T32" fmla="*/ 0 w 57"/>
                <a:gd name="T33" fmla="*/ 0 h 72"/>
                <a:gd name="T34" fmla="*/ 0 w 57"/>
                <a:gd name="T35" fmla="*/ 0 h 72"/>
                <a:gd name="T36" fmla="*/ 0 w 57"/>
                <a:gd name="T37" fmla="*/ 0 h 72"/>
                <a:gd name="T38" fmla="*/ 0 w 57"/>
                <a:gd name="T39" fmla="*/ 0 h 72"/>
                <a:gd name="T40" fmla="*/ 0 w 57"/>
                <a:gd name="T41" fmla="*/ 0 h 72"/>
                <a:gd name="T42" fmla="*/ 0 w 57"/>
                <a:gd name="T43" fmla="*/ 0 h 72"/>
                <a:gd name="T44" fmla="*/ 0 w 57"/>
                <a:gd name="T45" fmla="*/ 0 h 72"/>
                <a:gd name="T46" fmla="*/ 0 w 57"/>
                <a:gd name="T47" fmla="*/ 0 h 72"/>
                <a:gd name="T48" fmla="*/ 0 w 57"/>
                <a:gd name="T49" fmla="*/ 0 h 72"/>
                <a:gd name="T50" fmla="*/ 0 w 57"/>
                <a:gd name="T51" fmla="*/ 0 h 72"/>
                <a:gd name="T52" fmla="*/ 0 w 57"/>
                <a:gd name="T53" fmla="*/ 0 h 72"/>
                <a:gd name="T54" fmla="*/ 0 w 57"/>
                <a:gd name="T55" fmla="*/ 0 h 72"/>
                <a:gd name="T56" fmla="*/ 0 w 57"/>
                <a:gd name="T57" fmla="*/ 0 h 72"/>
                <a:gd name="T58" fmla="*/ 0 w 57"/>
                <a:gd name="T59" fmla="*/ 0 h 72"/>
                <a:gd name="T60" fmla="*/ 0 w 57"/>
                <a:gd name="T61" fmla="*/ 0 h 72"/>
                <a:gd name="T62" fmla="*/ 0 w 57"/>
                <a:gd name="T63" fmla="*/ 0 h 72"/>
                <a:gd name="T64" fmla="*/ 0 w 57"/>
                <a:gd name="T65" fmla="*/ 0 h 72"/>
                <a:gd name="T66" fmla="*/ 0 w 57"/>
                <a:gd name="T67" fmla="*/ 0 h 72"/>
                <a:gd name="T68" fmla="*/ 0 w 57"/>
                <a:gd name="T69" fmla="*/ 0 h 72"/>
                <a:gd name="T70" fmla="*/ 0 w 57"/>
                <a:gd name="T71" fmla="*/ 0 h 72"/>
                <a:gd name="T72" fmla="*/ 0 w 57"/>
                <a:gd name="T73" fmla="*/ 0 h 7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7" h="72">
                  <a:moveTo>
                    <a:pt x="57" y="36"/>
                  </a:moveTo>
                  <a:lnTo>
                    <a:pt x="57" y="36"/>
                  </a:lnTo>
                  <a:lnTo>
                    <a:pt x="55" y="28"/>
                  </a:lnTo>
                  <a:lnTo>
                    <a:pt x="54" y="22"/>
                  </a:lnTo>
                  <a:lnTo>
                    <a:pt x="51" y="15"/>
                  </a:lnTo>
                  <a:lnTo>
                    <a:pt x="49" y="10"/>
                  </a:lnTo>
                  <a:lnTo>
                    <a:pt x="45" y="5"/>
                  </a:lnTo>
                  <a:lnTo>
                    <a:pt x="40" y="2"/>
                  </a:lnTo>
                  <a:lnTo>
                    <a:pt x="35" y="0"/>
                  </a:lnTo>
                  <a:lnTo>
                    <a:pt x="28" y="0"/>
                  </a:lnTo>
                  <a:lnTo>
                    <a:pt x="22" y="0"/>
                  </a:lnTo>
                  <a:lnTo>
                    <a:pt x="16" y="2"/>
                  </a:lnTo>
                  <a:lnTo>
                    <a:pt x="11" y="5"/>
                  </a:lnTo>
                  <a:lnTo>
                    <a:pt x="7" y="10"/>
                  </a:lnTo>
                  <a:lnTo>
                    <a:pt x="5" y="15"/>
                  </a:lnTo>
                  <a:lnTo>
                    <a:pt x="2" y="22"/>
                  </a:lnTo>
                  <a:lnTo>
                    <a:pt x="1" y="28"/>
                  </a:lnTo>
                  <a:lnTo>
                    <a:pt x="0" y="36"/>
                  </a:lnTo>
                  <a:lnTo>
                    <a:pt x="1" y="44"/>
                  </a:lnTo>
                  <a:lnTo>
                    <a:pt x="2" y="50"/>
                  </a:lnTo>
                  <a:lnTo>
                    <a:pt x="5" y="57"/>
                  </a:lnTo>
                  <a:lnTo>
                    <a:pt x="7" y="62"/>
                  </a:lnTo>
                  <a:lnTo>
                    <a:pt x="11" y="67"/>
                  </a:lnTo>
                  <a:lnTo>
                    <a:pt x="16" y="70"/>
                  </a:lnTo>
                  <a:lnTo>
                    <a:pt x="22" y="72"/>
                  </a:lnTo>
                  <a:lnTo>
                    <a:pt x="28" y="72"/>
                  </a:lnTo>
                  <a:lnTo>
                    <a:pt x="35" y="72"/>
                  </a:lnTo>
                  <a:lnTo>
                    <a:pt x="40" y="70"/>
                  </a:lnTo>
                  <a:lnTo>
                    <a:pt x="45" y="67"/>
                  </a:lnTo>
                  <a:lnTo>
                    <a:pt x="49" y="62"/>
                  </a:lnTo>
                  <a:lnTo>
                    <a:pt x="51" y="57"/>
                  </a:lnTo>
                  <a:lnTo>
                    <a:pt x="54" y="50"/>
                  </a:lnTo>
                  <a:lnTo>
                    <a:pt x="55" y="44"/>
                  </a:lnTo>
                  <a:lnTo>
                    <a:pt x="57" y="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8" name="Freeform 256"/>
            <p:cNvSpPr>
              <a:spLocks/>
            </p:cNvSpPr>
            <p:nvPr userDrawn="1"/>
          </p:nvSpPr>
          <p:spPr bwMode="auto">
            <a:xfrm>
              <a:off x="1353" y="389"/>
              <a:ext cx="24" cy="32"/>
            </a:xfrm>
            <a:custGeom>
              <a:avLst/>
              <a:gdLst>
                <a:gd name="T0" fmla="*/ 0 w 74"/>
                <a:gd name="T1" fmla="*/ 0 h 96"/>
                <a:gd name="T2" fmla="*/ 0 w 74"/>
                <a:gd name="T3" fmla="*/ 0 h 96"/>
                <a:gd name="T4" fmla="*/ 0 w 74"/>
                <a:gd name="T5" fmla="*/ 0 h 96"/>
                <a:gd name="T6" fmla="*/ 0 w 74"/>
                <a:gd name="T7" fmla="*/ 0 h 96"/>
                <a:gd name="T8" fmla="*/ 0 w 74"/>
                <a:gd name="T9" fmla="*/ 0 h 96"/>
                <a:gd name="T10" fmla="*/ 0 w 74"/>
                <a:gd name="T11" fmla="*/ 0 h 96"/>
                <a:gd name="T12" fmla="*/ 0 w 74"/>
                <a:gd name="T13" fmla="*/ 0 h 96"/>
                <a:gd name="T14" fmla="*/ 0 w 74"/>
                <a:gd name="T15" fmla="*/ 0 h 96"/>
                <a:gd name="T16" fmla="*/ 0 w 74"/>
                <a:gd name="T17" fmla="*/ 0 h 96"/>
                <a:gd name="T18" fmla="*/ 0 w 74"/>
                <a:gd name="T19" fmla="*/ 0 h 96"/>
                <a:gd name="T20" fmla="*/ 0 w 74"/>
                <a:gd name="T21" fmla="*/ 0 h 96"/>
                <a:gd name="T22" fmla="*/ 0 w 74"/>
                <a:gd name="T23" fmla="*/ 0 h 96"/>
                <a:gd name="T24" fmla="*/ 0 w 74"/>
                <a:gd name="T25" fmla="*/ 0 h 96"/>
                <a:gd name="T26" fmla="*/ 0 w 74"/>
                <a:gd name="T27" fmla="*/ 0 h 96"/>
                <a:gd name="T28" fmla="*/ 0 w 74"/>
                <a:gd name="T29" fmla="*/ 0 h 96"/>
                <a:gd name="T30" fmla="*/ 0 w 74"/>
                <a:gd name="T31" fmla="*/ 0 h 96"/>
                <a:gd name="T32" fmla="*/ 0 w 74"/>
                <a:gd name="T33" fmla="*/ 0 h 96"/>
                <a:gd name="T34" fmla="*/ 0 w 74"/>
                <a:gd name="T35" fmla="*/ 0 h 96"/>
                <a:gd name="T36" fmla="*/ 0 w 74"/>
                <a:gd name="T37" fmla="*/ 0 h 96"/>
                <a:gd name="T38" fmla="*/ 0 w 74"/>
                <a:gd name="T39" fmla="*/ 0 h 96"/>
                <a:gd name="T40" fmla="*/ 0 w 74"/>
                <a:gd name="T41" fmla="*/ 0 h 96"/>
                <a:gd name="T42" fmla="*/ 0 w 74"/>
                <a:gd name="T43" fmla="*/ 0 h 96"/>
                <a:gd name="T44" fmla="*/ 0 w 74"/>
                <a:gd name="T45" fmla="*/ 0 h 96"/>
                <a:gd name="T46" fmla="*/ 0 w 74"/>
                <a:gd name="T47" fmla="*/ 0 h 96"/>
                <a:gd name="T48" fmla="*/ 0 w 74"/>
                <a:gd name="T49" fmla="*/ 0 h 96"/>
                <a:gd name="T50" fmla="*/ 0 w 74"/>
                <a:gd name="T51" fmla="*/ 0 h 96"/>
                <a:gd name="T52" fmla="*/ 0 w 74"/>
                <a:gd name="T53" fmla="*/ 0 h 96"/>
                <a:gd name="T54" fmla="*/ 0 w 74"/>
                <a:gd name="T55" fmla="*/ 0 h 96"/>
                <a:gd name="T56" fmla="*/ 0 w 74"/>
                <a:gd name="T57" fmla="*/ 0 h 96"/>
                <a:gd name="T58" fmla="*/ 0 w 74"/>
                <a:gd name="T59" fmla="*/ 0 h 96"/>
                <a:gd name="T60" fmla="*/ 0 w 74"/>
                <a:gd name="T61" fmla="*/ 0 h 96"/>
                <a:gd name="T62" fmla="*/ 0 w 74"/>
                <a:gd name="T63" fmla="*/ 0 h 96"/>
                <a:gd name="T64" fmla="*/ 0 w 74"/>
                <a:gd name="T65" fmla="*/ 0 h 96"/>
                <a:gd name="T66" fmla="*/ 0 w 74"/>
                <a:gd name="T67" fmla="*/ 0 h 96"/>
                <a:gd name="T68" fmla="*/ 0 w 74"/>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4" h="96">
                  <a:moveTo>
                    <a:pt x="0" y="3"/>
                  </a:moveTo>
                  <a:lnTo>
                    <a:pt x="12" y="3"/>
                  </a:lnTo>
                  <a:lnTo>
                    <a:pt x="15" y="14"/>
                  </a:lnTo>
                  <a:lnTo>
                    <a:pt x="22" y="9"/>
                  </a:lnTo>
                  <a:lnTo>
                    <a:pt x="30" y="4"/>
                  </a:lnTo>
                  <a:lnTo>
                    <a:pt x="38" y="1"/>
                  </a:lnTo>
                  <a:lnTo>
                    <a:pt x="47" y="0"/>
                  </a:lnTo>
                  <a:lnTo>
                    <a:pt x="52" y="0"/>
                  </a:lnTo>
                  <a:lnTo>
                    <a:pt x="57" y="3"/>
                  </a:lnTo>
                  <a:lnTo>
                    <a:pt x="62" y="4"/>
                  </a:lnTo>
                  <a:lnTo>
                    <a:pt x="66" y="8"/>
                  </a:lnTo>
                  <a:lnTo>
                    <a:pt x="70" y="12"/>
                  </a:lnTo>
                  <a:lnTo>
                    <a:pt x="73" y="18"/>
                  </a:lnTo>
                  <a:lnTo>
                    <a:pt x="74" y="25"/>
                  </a:lnTo>
                  <a:lnTo>
                    <a:pt x="74" y="32"/>
                  </a:lnTo>
                  <a:lnTo>
                    <a:pt x="74" y="96"/>
                  </a:lnTo>
                  <a:lnTo>
                    <a:pt x="60" y="96"/>
                  </a:lnTo>
                  <a:lnTo>
                    <a:pt x="60" y="38"/>
                  </a:lnTo>
                  <a:lnTo>
                    <a:pt x="60" y="28"/>
                  </a:lnTo>
                  <a:lnTo>
                    <a:pt x="57" y="21"/>
                  </a:lnTo>
                  <a:lnTo>
                    <a:pt x="55" y="17"/>
                  </a:lnTo>
                  <a:lnTo>
                    <a:pt x="52" y="15"/>
                  </a:lnTo>
                  <a:lnTo>
                    <a:pt x="48" y="14"/>
                  </a:lnTo>
                  <a:lnTo>
                    <a:pt x="43" y="13"/>
                  </a:lnTo>
                  <a:lnTo>
                    <a:pt x="35" y="14"/>
                  </a:lnTo>
                  <a:lnTo>
                    <a:pt x="29" y="17"/>
                  </a:lnTo>
                  <a:lnTo>
                    <a:pt x="21"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spTree>
    <p:extLst>
      <p:ext uri="{BB962C8B-B14F-4D97-AF65-F5344CB8AC3E}">
        <p14:creationId xmlns:p14="http://schemas.microsoft.com/office/powerpoint/2010/main" val="72196123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ransition/>
  <p:txStyles>
    <p:titleStyle>
      <a:lvl1pPr algn="l" rtl="0" eaLnBrk="0" fontAlgn="base" hangingPunct="0">
        <a:spcBef>
          <a:spcPct val="0"/>
        </a:spcBef>
        <a:spcAft>
          <a:spcPct val="0"/>
        </a:spcAft>
        <a:defRPr sz="2100">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2100">
          <a:solidFill>
            <a:schemeClr val="tx1"/>
          </a:solidFill>
          <a:latin typeface="Arial" charset="0"/>
          <a:ea typeface="ＭＳ Ｐゴシック" charset="0"/>
          <a:cs typeface="ＭＳ Ｐゴシック" charset="0"/>
        </a:defRPr>
      </a:lvl2pPr>
      <a:lvl3pPr algn="l" rtl="0" eaLnBrk="0" fontAlgn="base" hangingPunct="0">
        <a:spcBef>
          <a:spcPct val="0"/>
        </a:spcBef>
        <a:spcAft>
          <a:spcPct val="0"/>
        </a:spcAft>
        <a:defRPr sz="2100">
          <a:solidFill>
            <a:schemeClr val="tx1"/>
          </a:solidFill>
          <a:latin typeface="Arial" charset="0"/>
          <a:ea typeface="ＭＳ Ｐゴシック" charset="0"/>
          <a:cs typeface="ＭＳ Ｐゴシック" charset="0"/>
        </a:defRPr>
      </a:lvl3pPr>
      <a:lvl4pPr algn="l" rtl="0" eaLnBrk="0" fontAlgn="base" hangingPunct="0">
        <a:spcBef>
          <a:spcPct val="0"/>
        </a:spcBef>
        <a:spcAft>
          <a:spcPct val="0"/>
        </a:spcAft>
        <a:defRPr sz="2100">
          <a:solidFill>
            <a:schemeClr val="tx1"/>
          </a:solidFill>
          <a:latin typeface="Arial" charset="0"/>
          <a:ea typeface="ＭＳ Ｐゴシック" charset="0"/>
          <a:cs typeface="ＭＳ Ｐゴシック" charset="0"/>
        </a:defRPr>
      </a:lvl4pPr>
      <a:lvl5pPr algn="l" rtl="0" eaLnBrk="0" fontAlgn="base" hangingPunct="0">
        <a:spcBef>
          <a:spcPct val="0"/>
        </a:spcBef>
        <a:spcAft>
          <a:spcPct val="0"/>
        </a:spcAft>
        <a:defRPr sz="2100">
          <a:solidFill>
            <a:schemeClr val="tx1"/>
          </a:solidFill>
          <a:latin typeface="Arial" charset="0"/>
          <a:ea typeface="ＭＳ Ｐゴシック" charset="0"/>
          <a:cs typeface="ＭＳ Ｐゴシック" charset="0"/>
        </a:defRPr>
      </a:lvl5pPr>
      <a:lvl6pPr marL="342900" algn="l" rtl="0" eaLnBrk="0" fontAlgn="base" hangingPunct="0">
        <a:spcBef>
          <a:spcPct val="0"/>
        </a:spcBef>
        <a:spcAft>
          <a:spcPct val="0"/>
        </a:spcAft>
        <a:defRPr sz="1800">
          <a:solidFill>
            <a:schemeClr val="tx1"/>
          </a:solidFill>
          <a:latin typeface="Arial" charset="0"/>
        </a:defRPr>
      </a:lvl6pPr>
      <a:lvl7pPr marL="685800" algn="l" rtl="0" eaLnBrk="0" fontAlgn="base" hangingPunct="0">
        <a:spcBef>
          <a:spcPct val="0"/>
        </a:spcBef>
        <a:spcAft>
          <a:spcPct val="0"/>
        </a:spcAft>
        <a:defRPr sz="1800">
          <a:solidFill>
            <a:schemeClr val="tx1"/>
          </a:solidFill>
          <a:latin typeface="Arial" charset="0"/>
        </a:defRPr>
      </a:lvl7pPr>
      <a:lvl8pPr marL="1028700" algn="l" rtl="0" eaLnBrk="0" fontAlgn="base" hangingPunct="0">
        <a:spcBef>
          <a:spcPct val="0"/>
        </a:spcBef>
        <a:spcAft>
          <a:spcPct val="0"/>
        </a:spcAft>
        <a:defRPr sz="1800">
          <a:solidFill>
            <a:schemeClr val="tx1"/>
          </a:solidFill>
          <a:latin typeface="Arial" charset="0"/>
        </a:defRPr>
      </a:lvl8pPr>
      <a:lvl9pPr marL="1371600" algn="l" rtl="0" eaLnBrk="0" fontAlgn="base" hangingPunct="0">
        <a:spcBef>
          <a:spcPct val="0"/>
        </a:spcBef>
        <a:spcAft>
          <a:spcPct val="0"/>
        </a:spcAft>
        <a:defRPr sz="1800">
          <a:solidFill>
            <a:schemeClr val="tx1"/>
          </a:solidFill>
          <a:latin typeface="Arial" charset="0"/>
        </a:defRPr>
      </a:lvl9pPr>
    </p:titleStyle>
    <p:bodyStyle>
      <a:lvl1pPr marL="257175" indent="-257175" algn="l" rtl="0" eaLnBrk="0" fontAlgn="base" hangingPunct="0">
        <a:spcBef>
          <a:spcPct val="30000"/>
        </a:spcBef>
        <a:spcAft>
          <a:spcPct val="0"/>
        </a:spcAft>
        <a:buClr>
          <a:schemeClr val="accent1"/>
        </a:buClr>
        <a:buFont typeface="Webdings" panose="05030102010509060703" pitchFamily="18" charset="2"/>
        <a:buChar char="4"/>
        <a:defRPr sz="1500">
          <a:solidFill>
            <a:schemeClr val="tx1"/>
          </a:solidFill>
          <a:latin typeface="+mn-lt"/>
          <a:ea typeface="ＭＳ Ｐゴシック" charset="0"/>
          <a:cs typeface="ＭＳ Ｐゴシック" charset="0"/>
        </a:defRPr>
      </a:lvl1pPr>
      <a:lvl2pPr marL="557213" indent="-214313" algn="l" rtl="0" eaLnBrk="0" fontAlgn="base" hangingPunct="0">
        <a:spcBef>
          <a:spcPct val="30000"/>
        </a:spcBef>
        <a:spcAft>
          <a:spcPct val="0"/>
        </a:spcAft>
        <a:buClr>
          <a:schemeClr val="accent1"/>
        </a:buClr>
        <a:buFont typeface="Webdings" panose="05030102010509060703" pitchFamily="18" charset="2"/>
        <a:buChar char="4"/>
        <a:defRPr>
          <a:solidFill>
            <a:schemeClr val="tx1"/>
          </a:solidFill>
          <a:latin typeface="+mn-lt"/>
          <a:ea typeface="ＭＳ Ｐゴシック" charset="0"/>
        </a:defRPr>
      </a:lvl2pPr>
      <a:lvl3pPr marL="857250" indent="-171450" algn="l" rtl="0" eaLnBrk="0" fontAlgn="base" hangingPunct="0">
        <a:spcBef>
          <a:spcPct val="30000"/>
        </a:spcBef>
        <a:spcAft>
          <a:spcPct val="0"/>
        </a:spcAft>
        <a:buClr>
          <a:schemeClr val="accent1"/>
        </a:buClr>
        <a:buFont typeface="Webdings" panose="05030102010509060703" pitchFamily="18" charset="2"/>
        <a:buChar char="4"/>
        <a:defRPr>
          <a:solidFill>
            <a:schemeClr val="tx1"/>
          </a:solidFill>
          <a:latin typeface="+mn-lt"/>
          <a:ea typeface="ＭＳ Ｐゴシック" charset="0"/>
        </a:defRPr>
      </a:lvl3pPr>
      <a:lvl4pPr marL="1200150" indent="-171450" algn="l" rtl="0" eaLnBrk="0" fontAlgn="base" hangingPunct="0">
        <a:spcBef>
          <a:spcPct val="30000"/>
        </a:spcBef>
        <a:spcAft>
          <a:spcPct val="0"/>
        </a:spcAft>
        <a:buClr>
          <a:schemeClr val="accent1"/>
        </a:buClr>
        <a:buFont typeface="Webdings" panose="05030102010509060703" pitchFamily="18" charset="2"/>
        <a:buChar char=""/>
        <a:defRPr sz="1050">
          <a:solidFill>
            <a:schemeClr val="tx1"/>
          </a:solidFill>
          <a:latin typeface="+mn-lt"/>
          <a:ea typeface="ＭＳ Ｐゴシック" charset="0"/>
        </a:defRPr>
      </a:lvl4pPr>
      <a:lvl5pPr marL="1543050" indent="-171450" algn="l" rtl="0" eaLnBrk="0" fontAlgn="base" hangingPunct="0">
        <a:spcBef>
          <a:spcPct val="30000"/>
        </a:spcBef>
        <a:spcAft>
          <a:spcPct val="0"/>
        </a:spcAft>
        <a:buClr>
          <a:schemeClr val="accent1"/>
        </a:buClr>
        <a:buFont typeface="Webdings" panose="05030102010509060703" pitchFamily="18" charset="2"/>
        <a:buChar char=""/>
        <a:defRPr sz="1050">
          <a:solidFill>
            <a:schemeClr val="tx1"/>
          </a:solidFill>
          <a:latin typeface="+mn-lt"/>
          <a:ea typeface="ＭＳ Ｐゴシック" charset="0"/>
        </a:defRPr>
      </a:lvl5pPr>
      <a:lvl6pPr marL="1885950" indent="-171450" algn="l" rtl="0" eaLnBrk="0" fontAlgn="base" hangingPunct="0">
        <a:spcBef>
          <a:spcPct val="30000"/>
        </a:spcBef>
        <a:spcAft>
          <a:spcPct val="0"/>
        </a:spcAft>
        <a:buClr>
          <a:schemeClr val="accent1"/>
        </a:buClr>
        <a:buFont typeface="Webdings" pitchFamily="18" charset="2"/>
        <a:buChar char=""/>
        <a:defRPr sz="1050">
          <a:solidFill>
            <a:schemeClr val="tx1"/>
          </a:solidFill>
          <a:latin typeface="+mn-lt"/>
        </a:defRPr>
      </a:lvl6pPr>
      <a:lvl7pPr marL="2228850" indent="-171450" algn="l" rtl="0" eaLnBrk="0" fontAlgn="base" hangingPunct="0">
        <a:spcBef>
          <a:spcPct val="30000"/>
        </a:spcBef>
        <a:spcAft>
          <a:spcPct val="0"/>
        </a:spcAft>
        <a:buClr>
          <a:schemeClr val="accent1"/>
        </a:buClr>
        <a:buFont typeface="Webdings" pitchFamily="18" charset="2"/>
        <a:buChar char=""/>
        <a:defRPr sz="1050">
          <a:solidFill>
            <a:schemeClr val="tx1"/>
          </a:solidFill>
          <a:latin typeface="+mn-lt"/>
        </a:defRPr>
      </a:lvl7pPr>
      <a:lvl8pPr marL="2571750" indent="-171450" algn="l" rtl="0" eaLnBrk="0" fontAlgn="base" hangingPunct="0">
        <a:spcBef>
          <a:spcPct val="30000"/>
        </a:spcBef>
        <a:spcAft>
          <a:spcPct val="0"/>
        </a:spcAft>
        <a:buClr>
          <a:schemeClr val="accent1"/>
        </a:buClr>
        <a:buFont typeface="Webdings" pitchFamily="18" charset="2"/>
        <a:buChar char=""/>
        <a:defRPr sz="1050">
          <a:solidFill>
            <a:schemeClr val="tx1"/>
          </a:solidFill>
          <a:latin typeface="+mn-lt"/>
        </a:defRPr>
      </a:lvl8pPr>
      <a:lvl9pPr marL="2914650" indent="-171450" algn="l" rtl="0" eaLnBrk="0" fontAlgn="base" hangingPunct="0">
        <a:spcBef>
          <a:spcPct val="30000"/>
        </a:spcBef>
        <a:spcAft>
          <a:spcPct val="0"/>
        </a:spcAft>
        <a:buClr>
          <a:schemeClr val="accent1"/>
        </a:buClr>
        <a:buFont typeface="Webdings" pitchFamily="18" charset="2"/>
        <a:buChar char=""/>
        <a:defRPr sz="105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userDrawn="1"/>
        </p:nvSpPr>
        <p:spPr bwMode="auto">
          <a:xfrm>
            <a:off x="0" y="0"/>
            <a:ext cx="9144000" cy="702469"/>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685800" eaLnBrk="0" fontAlgn="base" hangingPunct="0">
              <a:lnSpc>
                <a:spcPct val="90000"/>
              </a:lnSpc>
              <a:spcBef>
                <a:spcPct val="30000"/>
              </a:spcBef>
              <a:spcAft>
                <a:spcPct val="0"/>
              </a:spcAft>
              <a:buClr>
                <a:srgbClr val="0065BD"/>
              </a:buClr>
              <a:buFont typeface="Webdings" charset="0"/>
              <a:buChar char=""/>
              <a:defRPr/>
            </a:pPr>
            <a:endParaRPr lang="en-GB" sz="1350">
              <a:solidFill>
                <a:srgbClr val="595959"/>
              </a:solidFill>
              <a:ea typeface="ＭＳ Ｐゴシック" charset="0"/>
              <a:cs typeface="Arial" charset="0"/>
            </a:endParaRPr>
          </a:p>
        </p:txBody>
      </p:sp>
      <p:sp>
        <p:nvSpPr>
          <p:cNvPr id="4" name="Date Placeholder 3"/>
          <p:cNvSpPr>
            <a:spLocks noGrp="1"/>
          </p:cNvSpPr>
          <p:nvPr>
            <p:ph type="dt" sz="half" idx="2"/>
          </p:nvPr>
        </p:nvSpPr>
        <p:spPr>
          <a:xfrm>
            <a:off x="8131175" y="4869656"/>
            <a:ext cx="793750" cy="157163"/>
          </a:xfrm>
          <a:prstGeom prst="rect">
            <a:avLst/>
          </a:prstGeom>
        </p:spPr>
        <p:txBody>
          <a:bodyPr vert="horz" wrap="square" lIns="91440" tIns="45720" rIns="91440" bIns="45720" numCol="1" anchor="ctr" anchorCtr="0" compatLnSpc="1">
            <a:prstTxWarp prst="textNoShape">
              <a:avLst/>
            </a:prstTxWarp>
          </a:bodyPr>
          <a:lstStyle>
            <a:lvl1pPr algn="r" eaLnBrk="1" hangingPunct="1">
              <a:lnSpc>
                <a:spcPct val="100000"/>
              </a:lnSpc>
              <a:spcBef>
                <a:spcPct val="0"/>
              </a:spcBef>
              <a:buClrTx/>
              <a:buFontTx/>
              <a:buNone/>
              <a:defRPr sz="525">
                <a:solidFill>
                  <a:srgbClr val="8D8D8D"/>
                </a:solidFill>
                <a:latin typeface="Arial" pitchFamily="34" charset="0"/>
                <a:cs typeface="Arial" pitchFamily="34" charset="0"/>
              </a:defRPr>
            </a:lvl1pPr>
          </a:lstStyle>
          <a:p>
            <a:pPr defTabSz="685800" fontAlgn="base">
              <a:spcAft>
                <a:spcPct val="0"/>
              </a:spcAft>
              <a:defRPr/>
            </a:pPr>
            <a:fld id="{3DAC5007-3588-4B9C-A013-40BFECBC9BD9}" type="datetimeFigureOut">
              <a:rPr lang="en-GB" smtClean="0">
                <a:ea typeface="ＭＳ Ｐゴシック" panose="020B0600070205080204" pitchFamily="34" charset="-128"/>
              </a:rPr>
              <a:pPr defTabSz="685800" fontAlgn="base">
                <a:spcAft>
                  <a:spcPct val="0"/>
                </a:spcAft>
                <a:defRPr/>
              </a:pPr>
              <a:t>03/04/2026</a:t>
            </a:fld>
            <a:endParaRPr lang="en-GB">
              <a:ea typeface="ＭＳ Ｐゴシック" panose="020B0600070205080204" pitchFamily="34" charset="-128"/>
            </a:endParaRPr>
          </a:p>
        </p:txBody>
      </p:sp>
      <p:sp>
        <p:nvSpPr>
          <p:cNvPr id="5" name="Footer Placeholder 4"/>
          <p:cNvSpPr>
            <a:spLocks noGrp="1"/>
          </p:cNvSpPr>
          <p:nvPr>
            <p:ph type="ftr" sz="quarter" idx="3"/>
          </p:nvPr>
        </p:nvSpPr>
        <p:spPr>
          <a:xfrm>
            <a:off x="1209675" y="4870847"/>
            <a:ext cx="6343650" cy="157163"/>
          </a:xfrm>
          <a:prstGeom prst="rect">
            <a:avLst/>
          </a:prstGeom>
        </p:spPr>
        <p:txBody>
          <a:bodyPr vert="horz" wrap="square" lIns="91440" tIns="45720" rIns="91440" bIns="45720" numCol="1" anchor="ctr" anchorCtr="0" compatLnSpc="1">
            <a:prstTxWarp prst="textNoShape">
              <a:avLst/>
            </a:prstTxWarp>
          </a:bodyPr>
          <a:lstStyle>
            <a:lvl1pPr algn="ctr" eaLnBrk="1" hangingPunct="1">
              <a:lnSpc>
                <a:spcPct val="100000"/>
              </a:lnSpc>
              <a:spcBef>
                <a:spcPct val="0"/>
              </a:spcBef>
              <a:buClrTx/>
              <a:buFontTx/>
              <a:buNone/>
              <a:defRPr sz="525">
                <a:solidFill>
                  <a:srgbClr val="8D8D8D"/>
                </a:solidFill>
                <a:latin typeface="Arial" charset="0"/>
                <a:ea typeface="+mn-ea"/>
                <a:cs typeface="Arial" charset="0"/>
              </a:defRPr>
            </a:lvl1pPr>
          </a:lstStyle>
          <a:p>
            <a:pPr defTabSz="685800" fontAlgn="base">
              <a:spcAft>
                <a:spcPct val="0"/>
              </a:spcAft>
              <a:defRPr/>
            </a:pPr>
            <a:endParaRPr lang="en-GB"/>
          </a:p>
        </p:txBody>
      </p:sp>
      <p:sp>
        <p:nvSpPr>
          <p:cNvPr id="6" name="Slide Number Placeholder 5"/>
          <p:cNvSpPr>
            <a:spLocks noGrp="1"/>
          </p:cNvSpPr>
          <p:nvPr>
            <p:ph type="sldNum" sz="quarter" idx="4"/>
          </p:nvPr>
        </p:nvSpPr>
        <p:spPr>
          <a:xfrm>
            <a:off x="220663" y="4870847"/>
            <a:ext cx="412750" cy="157163"/>
          </a:xfrm>
          <a:prstGeom prst="rect">
            <a:avLst/>
          </a:prstGeom>
        </p:spPr>
        <p:txBody>
          <a:bodyPr vert="horz" wrap="square" lIns="91440" tIns="45720" rIns="91440" bIns="45720" numCol="1" anchor="ctr" anchorCtr="0" compatLnSpc="1">
            <a:prstTxWarp prst="textNoShape">
              <a:avLst/>
            </a:prstTxWarp>
          </a:bodyPr>
          <a:lstStyle>
            <a:lvl1pPr eaLnBrk="1" hangingPunct="1">
              <a:lnSpc>
                <a:spcPct val="100000"/>
              </a:lnSpc>
              <a:spcBef>
                <a:spcPct val="0"/>
              </a:spcBef>
              <a:buClrTx/>
              <a:buFontTx/>
              <a:buNone/>
              <a:defRPr sz="525">
                <a:solidFill>
                  <a:srgbClr val="8D8D8D"/>
                </a:solidFill>
                <a:cs typeface="Arial" panose="020B0604020202020204" pitchFamily="34" charset="0"/>
              </a:defRPr>
            </a:lvl1pPr>
          </a:lstStyle>
          <a:p>
            <a:pPr defTabSz="685800" fontAlgn="base">
              <a:spcAft>
                <a:spcPct val="0"/>
              </a:spcAft>
            </a:pPr>
            <a:fld id="{CDBCBA6E-1E89-47FB-8E8C-9003B07BC802}" type="slidenum">
              <a:rPr lang="en-GB" altLang="en-US" smtClean="0">
                <a:ea typeface="ＭＳ Ｐゴシック" panose="020B0600070205080204" pitchFamily="34" charset="-128"/>
              </a:rPr>
              <a:pPr defTabSz="685800" fontAlgn="base">
                <a:spcAft>
                  <a:spcPct val="0"/>
                </a:spcAft>
              </a:pPr>
              <a:t>‹#›</a:t>
            </a:fld>
            <a:endParaRPr lang="en-GB" altLang="en-US">
              <a:ea typeface="ＭＳ Ｐゴシック" panose="020B0600070205080204" pitchFamily="34" charset="-128"/>
            </a:endParaRPr>
          </a:p>
        </p:txBody>
      </p:sp>
      <p:sp>
        <p:nvSpPr>
          <p:cNvPr id="1030" name="Text Placeholder 2"/>
          <p:cNvSpPr>
            <a:spLocks noGrp="1"/>
          </p:cNvSpPr>
          <p:nvPr>
            <p:ph type="body" idx="1"/>
          </p:nvPr>
        </p:nvSpPr>
        <p:spPr bwMode="auto">
          <a:xfrm>
            <a:off x="220664" y="1421606"/>
            <a:ext cx="8694737"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1031" name="Title Placeholder 19"/>
          <p:cNvSpPr>
            <a:spLocks noGrp="1"/>
          </p:cNvSpPr>
          <p:nvPr>
            <p:ph type="title"/>
          </p:nvPr>
        </p:nvSpPr>
        <p:spPr bwMode="auto">
          <a:xfrm>
            <a:off x="214313" y="706041"/>
            <a:ext cx="8710612" cy="584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grpSp>
        <p:nvGrpSpPr>
          <p:cNvPr id="1032" name="Group 11"/>
          <p:cNvGrpSpPr>
            <a:grpSpLocks noChangeAspect="1"/>
          </p:cNvGrpSpPr>
          <p:nvPr userDrawn="1"/>
        </p:nvGrpSpPr>
        <p:grpSpPr bwMode="auto">
          <a:xfrm>
            <a:off x="214313" y="195263"/>
            <a:ext cx="1981200" cy="316706"/>
            <a:chOff x="135" y="164"/>
            <a:chExt cx="1248" cy="266"/>
          </a:xfrm>
        </p:grpSpPr>
        <p:sp>
          <p:nvSpPr>
            <p:cNvPr id="1033" name="AutoShape 10"/>
            <p:cNvSpPr>
              <a:spLocks noChangeAspect="1" noChangeArrowheads="1" noTextEdit="1"/>
            </p:cNvSpPr>
            <p:nvPr userDrawn="1"/>
          </p:nvSpPr>
          <p:spPr bwMode="auto">
            <a:xfrm>
              <a:off x="135" y="164"/>
              <a:ext cx="1248"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nvGrpSpPr>
            <p:cNvPr id="1034" name="Group 212"/>
            <p:cNvGrpSpPr>
              <a:grpSpLocks/>
            </p:cNvGrpSpPr>
            <p:nvPr userDrawn="1"/>
          </p:nvGrpSpPr>
          <p:grpSpPr bwMode="auto">
            <a:xfrm>
              <a:off x="135" y="164"/>
              <a:ext cx="1248" cy="206"/>
              <a:chOff x="135" y="164"/>
              <a:chExt cx="1248" cy="206"/>
            </a:xfrm>
          </p:grpSpPr>
          <p:sp>
            <p:nvSpPr>
              <p:cNvPr id="1079" name="Freeform 12"/>
              <p:cNvSpPr>
                <a:spLocks/>
              </p:cNvSpPr>
              <p:nvPr userDrawn="1"/>
            </p:nvSpPr>
            <p:spPr bwMode="auto">
              <a:xfrm>
                <a:off x="135" y="164"/>
                <a:ext cx="178" cy="206"/>
              </a:xfrm>
              <a:custGeom>
                <a:avLst/>
                <a:gdLst>
                  <a:gd name="T0" fmla="*/ 0 w 534"/>
                  <a:gd name="T1" fmla="*/ 0 h 617"/>
                  <a:gd name="T2" fmla="*/ 0 w 534"/>
                  <a:gd name="T3" fmla="*/ 0 h 617"/>
                  <a:gd name="T4" fmla="*/ 0 w 534"/>
                  <a:gd name="T5" fmla="*/ 0 h 617"/>
                  <a:gd name="T6" fmla="*/ 0 w 534"/>
                  <a:gd name="T7" fmla="*/ 0 h 617"/>
                  <a:gd name="T8" fmla="*/ 0 w 534"/>
                  <a:gd name="T9" fmla="*/ 0 h 617"/>
                  <a:gd name="T10" fmla="*/ 0 w 534"/>
                  <a:gd name="T11" fmla="*/ 0 h 617"/>
                  <a:gd name="T12" fmla="*/ 0 w 534"/>
                  <a:gd name="T13" fmla="*/ 0 h 617"/>
                  <a:gd name="T14" fmla="*/ 0 w 534"/>
                  <a:gd name="T15" fmla="*/ 0 h 617"/>
                  <a:gd name="T16" fmla="*/ 0 w 534"/>
                  <a:gd name="T17" fmla="*/ 0 h 617"/>
                  <a:gd name="T18" fmla="*/ 0 w 534"/>
                  <a:gd name="T19" fmla="*/ 0 h 617"/>
                  <a:gd name="T20" fmla="*/ 0 w 534"/>
                  <a:gd name="T21" fmla="*/ 0 h 617"/>
                  <a:gd name="T22" fmla="*/ 0 w 534"/>
                  <a:gd name="T23" fmla="*/ 0 h 617"/>
                  <a:gd name="T24" fmla="*/ 0 w 534"/>
                  <a:gd name="T25" fmla="*/ 0 h 617"/>
                  <a:gd name="T26" fmla="*/ 0 w 534"/>
                  <a:gd name="T27" fmla="*/ 0 h 617"/>
                  <a:gd name="T28" fmla="*/ 0 w 534"/>
                  <a:gd name="T29" fmla="*/ 0 h 617"/>
                  <a:gd name="T30" fmla="*/ 0 w 534"/>
                  <a:gd name="T31" fmla="*/ 0 h 617"/>
                  <a:gd name="T32" fmla="*/ 0 w 534"/>
                  <a:gd name="T33" fmla="*/ 0 h 617"/>
                  <a:gd name="T34" fmla="*/ 0 w 534"/>
                  <a:gd name="T35" fmla="*/ 0 h 617"/>
                  <a:gd name="T36" fmla="*/ 0 w 534"/>
                  <a:gd name="T37" fmla="*/ 0 h 617"/>
                  <a:gd name="T38" fmla="*/ 0 w 534"/>
                  <a:gd name="T39" fmla="*/ 0 h 617"/>
                  <a:gd name="T40" fmla="*/ 0 w 534"/>
                  <a:gd name="T41" fmla="*/ 0 h 617"/>
                  <a:gd name="T42" fmla="*/ 0 w 534"/>
                  <a:gd name="T43" fmla="*/ 0 h 617"/>
                  <a:gd name="T44" fmla="*/ 0 w 534"/>
                  <a:gd name="T45" fmla="*/ 0 h 617"/>
                  <a:gd name="T46" fmla="*/ 0 w 534"/>
                  <a:gd name="T47" fmla="*/ 0 h 617"/>
                  <a:gd name="T48" fmla="*/ 0 w 534"/>
                  <a:gd name="T49" fmla="*/ 0 h 617"/>
                  <a:gd name="T50" fmla="*/ 0 w 534"/>
                  <a:gd name="T51" fmla="*/ 0 h 617"/>
                  <a:gd name="T52" fmla="*/ 0 w 534"/>
                  <a:gd name="T53" fmla="*/ 0 h 617"/>
                  <a:gd name="T54" fmla="*/ 0 w 534"/>
                  <a:gd name="T55" fmla="*/ 0 h 617"/>
                  <a:gd name="T56" fmla="*/ 0 w 534"/>
                  <a:gd name="T57" fmla="*/ 0 h 617"/>
                  <a:gd name="T58" fmla="*/ 0 w 534"/>
                  <a:gd name="T59" fmla="*/ 0 h 617"/>
                  <a:gd name="T60" fmla="*/ 0 w 534"/>
                  <a:gd name="T61" fmla="*/ 0 h 617"/>
                  <a:gd name="T62" fmla="*/ 0 w 534"/>
                  <a:gd name="T63" fmla="*/ 0 h 617"/>
                  <a:gd name="T64" fmla="*/ 0 w 534"/>
                  <a:gd name="T65" fmla="*/ 0 h 617"/>
                  <a:gd name="T66" fmla="*/ 0 w 534"/>
                  <a:gd name="T67" fmla="*/ 0 h 6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34" h="617">
                    <a:moveTo>
                      <a:pt x="124" y="3"/>
                    </a:moveTo>
                    <a:lnTo>
                      <a:pt x="411" y="3"/>
                    </a:lnTo>
                    <a:lnTo>
                      <a:pt x="424" y="3"/>
                    </a:lnTo>
                    <a:lnTo>
                      <a:pt x="452" y="3"/>
                    </a:lnTo>
                    <a:lnTo>
                      <a:pt x="522" y="0"/>
                    </a:lnTo>
                    <a:lnTo>
                      <a:pt x="534" y="0"/>
                    </a:lnTo>
                    <a:lnTo>
                      <a:pt x="532" y="29"/>
                    </a:lnTo>
                    <a:lnTo>
                      <a:pt x="532" y="48"/>
                    </a:lnTo>
                    <a:lnTo>
                      <a:pt x="532" y="87"/>
                    </a:lnTo>
                    <a:lnTo>
                      <a:pt x="532" y="123"/>
                    </a:lnTo>
                    <a:lnTo>
                      <a:pt x="532" y="133"/>
                    </a:lnTo>
                    <a:lnTo>
                      <a:pt x="532" y="326"/>
                    </a:lnTo>
                    <a:lnTo>
                      <a:pt x="532" y="350"/>
                    </a:lnTo>
                    <a:lnTo>
                      <a:pt x="530" y="372"/>
                    </a:lnTo>
                    <a:lnTo>
                      <a:pt x="528" y="391"/>
                    </a:lnTo>
                    <a:lnTo>
                      <a:pt x="525" y="409"/>
                    </a:lnTo>
                    <a:lnTo>
                      <a:pt x="520" y="426"/>
                    </a:lnTo>
                    <a:lnTo>
                      <a:pt x="515" y="442"/>
                    </a:lnTo>
                    <a:lnTo>
                      <a:pt x="508" y="456"/>
                    </a:lnTo>
                    <a:lnTo>
                      <a:pt x="499" y="469"/>
                    </a:lnTo>
                    <a:lnTo>
                      <a:pt x="490" y="482"/>
                    </a:lnTo>
                    <a:lnTo>
                      <a:pt x="478" y="495"/>
                    </a:lnTo>
                    <a:lnTo>
                      <a:pt x="464" y="507"/>
                    </a:lnTo>
                    <a:lnTo>
                      <a:pt x="449" y="518"/>
                    </a:lnTo>
                    <a:lnTo>
                      <a:pt x="430" y="531"/>
                    </a:lnTo>
                    <a:lnTo>
                      <a:pt x="411" y="543"/>
                    </a:lnTo>
                    <a:lnTo>
                      <a:pt x="389" y="554"/>
                    </a:lnTo>
                    <a:lnTo>
                      <a:pt x="364" y="567"/>
                    </a:lnTo>
                    <a:lnTo>
                      <a:pt x="280" y="609"/>
                    </a:lnTo>
                    <a:lnTo>
                      <a:pt x="274" y="613"/>
                    </a:lnTo>
                    <a:lnTo>
                      <a:pt x="266" y="617"/>
                    </a:lnTo>
                    <a:lnTo>
                      <a:pt x="259" y="613"/>
                    </a:lnTo>
                    <a:lnTo>
                      <a:pt x="252" y="609"/>
                    </a:lnTo>
                    <a:lnTo>
                      <a:pt x="209" y="588"/>
                    </a:lnTo>
                    <a:lnTo>
                      <a:pt x="170" y="570"/>
                    </a:lnTo>
                    <a:lnTo>
                      <a:pt x="127" y="547"/>
                    </a:lnTo>
                    <a:lnTo>
                      <a:pt x="108" y="535"/>
                    </a:lnTo>
                    <a:lnTo>
                      <a:pt x="91" y="525"/>
                    </a:lnTo>
                    <a:lnTo>
                      <a:pt x="75" y="513"/>
                    </a:lnTo>
                    <a:lnTo>
                      <a:pt x="61" y="501"/>
                    </a:lnTo>
                    <a:lnTo>
                      <a:pt x="49" y="488"/>
                    </a:lnTo>
                    <a:lnTo>
                      <a:pt x="39" y="475"/>
                    </a:lnTo>
                    <a:lnTo>
                      <a:pt x="30" y="462"/>
                    </a:lnTo>
                    <a:lnTo>
                      <a:pt x="22" y="447"/>
                    </a:lnTo>
                    <a:lnTo>
                      <a:pt x="16" y="431"/>
                    </a:lnTo>
                    <a:lnTo>
                      <a:pt x="12" y="413"/>
                    </a:lnTo>
                    <a:lnTo>
                      <a:pt x="8" y="395"/>
                    </a:lnTo>
                    <a:lnTo>
                      <a:pt x="5" y="374"/>
                    </a:lnTo>
                    <a:lnTo>
                      <a:pt x="4" y="351"/>
                    </a:lnTo>
                    <a:lnTo>
                      <a:pt x="3" y="326"/>
                    </a:lnTo>
                    <a:lnTo>
                      <a:pt x="3" y="133"/>
                    </a:lnTo>
                    <a:lnTo>
                      <a:pt x="3" y="123"/>
                    </a:lnTo>
                    <a:lnTo>
                      <a:pt x="3" y="87"/>
                    </a:lnTo>
                    <a:lnTo>
                      <a:pt x="3" y="48"/>
                    </a:lnTo>
                    <a:lnTo>
                      <a:pt x="1" y="22"/>
                    </a:lnTo>
                    <a:lnTo>
                      <a:pt x="0" y="0"/>
                    </a:lnTo>
                    <a:lnTo>
                      <a:pt x="12" y="0"/>
                    </a:lnTo>
                    <a:lnTo>
                      <a:pt x="82" y="3"/>
                    </a:lnTo>
                    <a:lnTo>
                      <a:pt x="110" y="3"/>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0" name="Freeform 13"/>
              <p:cNvSpPr>
                <a:spLocks/>
              </p:cNvSpPr>
              <p:nvPr userDrawn="1"/>
            </p:nvSpPr>
            <p:spPr bwMode="auto">
              <a:xfrm>
                <a:off x="139" y="168"/>
                <a:ext cx="170" cy="197"/>
              </a:xfrm>
              <a:custGeom>
                <a:avLst/>
                <a:gdLst>
                  <a:gd name="T0" fmla="*/ 0 w 508"/>
                  <a:gd name="T1" fmla="*/ 0 h 592"/>
                  <a:gd name="T2" fmla="*/ 0 w 508"/>
                  <a:gd name="T3" fmla="*/ 0 h 592"/>
                  <a:gd name="T4" fmla="*/ 0 w 508"/>
                  <a:gd name="T5" fmla="*/ 0 h 592"/>
                  <a:gd name="T6" fmla="*/ 0 w 508"/>
                  <a:gd name="T7" fmla="*/ 0 h 592"/>
                  <a:gd name="T8" fmla="*/ 0 w 508"/>
                  <a:gd name="T9" fmla="*/ 0 h 592"/>
                  <a:gd name="T10" fmla="*/ 0 w 508"/>
                  <a:gd name="T11" fmla="*/ 0 h 592"/>
                  <a:gd name="T12" fmla="*/ 0 w 508"/>
                  <a:gd name="T13" fmla="*/ 0 h 592"/>
                  <a:gd name="T14" fmla="*/ 0 w 508"/>
                  <a:gd name="T15" fmla="*/ 0 h 592"/>
                  <a:gd name="T16" fmla="*/ 0 w 508"/>
                  <a:gd name="T17" fmla="*/ 0 h 592"/>
                  <a:gd name="T18" fmla="*/ 0 w 508"/>
                  <a:gd name="T19" fmla="*/ 0 h 592"/>
                  <a:gd name="T20" fmla="*/ 0 w 508"/>
                  <a:gd name="T21" fmla="*/ 0 h 592"/>
                  <a:gd name="T22" fmla="*/ 0 w 508"/>
                  <a:gd name="T23" fmla="*/ 0 h 592"/>
                  <a:gd name="T24" fmla="*/ 0 w 508"/>
                  <a:gd name="T25" fmla="*/ 0 h 592"/>
                  <a:gd name="T26" fmla="*/ 0 w 508"/>
                  <a:gd name="T27" fmla="*/ 0 h 592"/>
                  <a:gd name="T28" fmla="*/ 0 w 508"/>
                  <a:gd name="T29" fmla="*/ 0 h 592"/>
                  <a:gd name="T30" fmla="*/ 0 w 508"/>
                  <a:gd name="T31" fmla="*/ 0 h 592"/>
                  <a:gd name="T32" fmla="*/ 0 w 508"/>
                  <a:gd name="T33" fmla="*/ 0 h 592"/>
                  <a:gd name="T34" fmla="*/ 0 w 508"/>
                  <a:gd name="T35" fmla="*/ 0 h 592"/>
                  <a:gd name="T36" fmla="*/ 0 w 508"/>
                  <a:gd name="T37" fmla="*/ 0 h 592"/>
                  <a:gd name="T38" fmla="*/ 0 w 508"/>
                  <a:gd name="T39" fmla="*/ 0 h 592"/>
                  <a:gd name="T40" fmla="*/ 0 w 508"/>
                  <a:gd name="T41" fmla="*/ 0 h 592"/>
                  <a:gd name="T42" fmla="*/ 0 w 508"/>
                  <a:gd name="T43" fmla="*/ 0 h 592"/>
                  <a:gd name="T44" fmla="*/ 0 w 508"/>
                  <a:gd name="T45" fmla="*/ 0 h 592"/>
                  <a:gd name="T46" fmla="*/ 0 w 508"/>
                  <a:gd name="T47" fmla="*/ 0 h 592"/>
                  <a:gd name="T48" fmla="*/ 0 w 508"/>
                  <a:gd name="T49" fmla="*/ 0 h 592"/>
                  <a:gd name="T50" fmla="*/ 0 w 508"/>
                  <a:gd name="T51" fmla="*/ 0 h 592"/>
                  <a:gd name="T52" fmla="*/ 0 w 508"/>
                  <a:gd name="T53" fmla="*/ 0 h 592"/>
                  <a:gd name="T54" fmla="*/ 0 w 508"/>
                  <a:gd name="T55" fmla="*/ 0 h 592"/>
                  <a:gd name="T56" fmla="*/ 0 w 508"/>
                  <a:gd name="T57" fmla="*/ 0 h 592"/>
                  <a:gd name="T58" fmla="*/ 0 w 508"/>
                  <a:gd name="T59" fmla="*/ 0 h 592"/>
                  <a:gd name="T60" fmla="*/ 0 w 508"/>
                  <a:gd name="T61" fmla="*/ 0 h 592"/>
                  <a:gd name="T62" fmla="*/ 0 w 508"/>
                  <a:gd name="T63" fmla="*/ 0 h 592"/>
                  <a:gd name="T64" fmla="*/ 0 w 508"/>
                  <a:gd name="T65" fmla="*/ 0 h 592"/>
                  <a:gd name="T66" fmla="*/ 0 w 508"/>
                  <a:gd name="T67" fmla="*/ 0 h 592"/>
                  <a:gd name="T68" fmla="*/ 0 w 508"/>
                  <a:gd name="T69" fmla="*/ 0 h 592"/>
                  <a:gd name="T70" fmla="*/ 0 w 508"/>
                  <a:gd name="T71" fmla="*/ 0 h 592"/>
                  <a:gd name="T72" fmla="*/ 0 w 508"/>
                  <a:gd name="T73" fmla="*/ 0 h 592"/>
                  <a:gd name="T74" fmla="*/ 0 w 508"/>
                  <a:gd name="T75" fmla="*/ 0 h 5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8" h="592">
                    <a:moveTo>
                      <a:pt x="253" y="592"/>
                    </a:moveTo>
                    <a:lnTo>
                      <a:pt x="307" y="566"/>
                    </a:lnTo>
                    <a:lnTo>
                      <a:pt x="309" y="564"/>
                    </a:lnTo>
                    <a:lnTo>
                      <a:pt x="309" y="563"/>
                    </a:lnTo>
                    <a:lnTo>
                      <a:pt x="309" y="313"/>
                    </a:lnTo>
                    <a:lnTo>
                      <a:pt x="309" y="312"/>
                    </a:lnTo>
                    <a:lnTo>
                      <a:pt x="310" y="312"/>
                    </a:lnTo>
                    <a:lnTo>
                      <a:pt x="507" y="312"/>
                    </a:lnTo>
                    <a:lnTo>
                      <a:pt x="508" y="312"/>
                    </a:lnTo>
                    <a:lnTo>
                      <a:pt x="508" y="311"/>
                    </a:lnTo>
                    <a:lnTo>
                      <a:pt x="508" y="204"/>
                    </a:lnTo>
                    <a:lnTo>
                      <a:pt x="508" y="202"/>
                    </a:lnTo>
                    <a:lnTo>
                      <a:pt x="507" y="203"/>
                    </a:lnTo>
                    <a:lnTo>
                      <a:pt x="310" y="203"/>
                    </a:lnTo>
                    <a:lnTo>
                      <a:pt x="309" y="203"/>
                    </a:lnTo>
                    <a:lnTo>
                      <a:pt x="309" y="202"/>
                    </a:lnTo>
                    <a:lnTo>
                      <a:pt x="309" y="2"/>
                    </a:lnTo>
                    <a:lnTo>
                      <a:pt x="309" y="0"/>
                    </a:lnTo>
                    <a:lnTo>
                      <a:pt x="307" y="1"/>
                    </a:lnTo>
                    <a:lnTo>
                      <a:pt x="200" y="1"/>
                    </a:lnTo>
                    <a:lnTo>
                      <a:pt x="197" y="0"/>
                    </a:lnTo>
                    <a:lnTo>
                      <a:pt x="198" y="2"/>
                    </a:lnTo>
                    <a:lnTo>
                      <a:pt x="198" y="202"/>
                    </a:lnTo>
                    <a:lnTo>
                      <a:pt x="198" y="203"/>
                    </a:lnTo>
                    <a:lnTo>
                      <a:pt x="197" y="203"/>
                    </a:lnTo>
                    <a:lnTo>
                      <a:pt x="1" y="203"/>
                    </a:lnTo>
                    <a:lnTo>
                      <a:pt x="0" y="202"/>
                    </a:lnTo>
                    <a:lnTo>
                      <a:pt x="0" y="204"/>
                    </a:lnTo>
                    <a:lnTo>
                      <a:pt x="0" y="311"/>
                    </a:lnTo>
                    <a:lnTo>
                      <a:pt x="0" y="312"/>
                    </a:lnTo>
                    <a:lnTo>
                      <a:pt x="1" y="312"/>
                    </a:lnTo>
                    <a:lnTo>
                      <a:pt x="197" y="312"/>
                    </a:lnTo>
                    <a:lnTo>
                      <a:pt x="198" y="312"/>
                    </a:lnTo>
                    <a:lnTo>
                      <a:pt x="198" y="313"/>
                    </a:lnTo>
                    <a:lnTo>
                      <a:pt x="198" y="563"/>
                    </a:lnTo>
                    <a:lnTo>
                      <a:pt x="197" y="566"/>
                    </a:lnTo>
                    <a:lnTo>
                      <a:pt x="198" y="566"/>
                    </a:lnTo>
                    <a:lnTo>
                      <a:pt x="253" y="5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1" name="Freeform 14"/>
              <p:cNvSpPr>
                <a:spLocks/>
              </p:cNvSpPr>
              <p:nvPr userDrawn="1"/>
            </p:nvSpPr>
            <p:spPr bwMode="auto">
              <a:xfrm>
                <a:off x="139" y="168"/>
                <a:ext cx="66" cy="68"/>
              </a:xfrm>
              <a:custGeom>
                <a:avLst/>
                <a:gdLst>
                  <a:gd name="T0" fmla="*/ 0 w 198"/>
                  <a:gd name="T1" fmla="*/ 0 h 203"/>
                  <a:gd name="T2" fmla="*/ 0 w 198"/>
                  <a:gd name="T3" fmla="*/ 0 h 203"/>
                  <a:gd name="T4" fmla="*/ 0 w 198"/>
                  <a:gd name="T5" fmla="*/ 0 h 203"/>
                  <a:gd name="T6" fmla="*/ 0 w 198"/>
                  <a:gd name="T7" fmla="*/ 0 h 203"/>
                  <a:gd name="T8" fmla="*/ 0 w 198"/>
                  <a:gd name="T9" fmla="*/ 0 h 203"/>
                  <a:gd name="T10" fmla="*/ 0 w 198"/>
                  <a:gd name="T11" fmla="*/ 0 h 203"/>
                  <a:gd name="T12" fmla="*/ 0 w 198"/>
                  <a:gd name="T13" fmla="*/ 0 h 203"/>
                  <a:gd name="T14" fmla="*/ 0 w 198"/>
                  <a:gd name="T15" fmla="*/ 0 h 203"/>
                  <a:gd name="T16" fmla="*/ 0 w 198"/>
                  <a:gd name="T17" fmla="*/ 0 h 203"/>
                  <a:gd name="T18" fmla="*/ 0 w 198"/>
                  <a:gd name="T19" fmla="*/ 0 h 203"/>
                  <a:gd name="T20" fmla="*/ 0 w 198"/>
                  <a:gd name="T21" fmla="*/ 0 h 203"/>
                  <a:gd name="T22" fmla="*/ 0 w 198"/>
                  <a:gd name="T23" fmla="*/ 0 h 203"/>
                  <a:gd name="T24" fmla="*/ 0 w 198"/>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8" h="203">
                    <a:moveTo>
                      <a:pt x="1" y="1"/>
                    </a:moveTo>
                    <a:lnTo>
                      <a:pt x="0" y="0"/>
                    </a:lnTo>
                    <a:lnTo>
                      <a:pt x="0" y="2"/>
                    </a:lnTo>
                    <a:lnTo>
                      <a:pt x="0" y="202"/>
                    </a:lnTo>
                    <a:lnTo>
                      <a:pt x="0" y="203"/>
                    </a:lnTo>
                    <a:lnTo>
                      <a:pt x="1" y="203"/>
                    </a:lnTo>
                    <a:lnTo>
                      <a:pt x="197" y="203"/>
                    </a:lnTo>
                    <a:lnTo>
                      <a:pt x="198" y="203"/>
                    </a:lnTo>
                    <a:lnTo>
                      <a:pt x="198" y="202"/>
                    </a:lnTo>
                    <a:lnTo>
                      <a:pt x="198" y="2"/>
                    </a:lnTo>
                    <a:lnTo>
                      <a:pt x="198" y="0"/>
                    </a:lnTo>
                    <a:lnTo>
                      <a:pt x="197" y="1"/>
                    </a:lnTo>
                    <a:lnTo>
                      <a:pt x="1" y="1"/>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2" name="Freeform 15"/>
              <p:cNvSpPr>
                <a:spLocks/>
              </p:cNvSpPr>
              <p:nvPr userDrawn="1"/>
            </p:nvSpPr>
            <p:spPr bwMode="auto">
              <a:xfrm>
                <a:off x="242" y="168"/>
                <a:ext cx="67" cy="68"/>
              </a:xfrm>
              <a:custGeom>
                <a:avLst/>
                <a:gdLst>
                  <a:gd name="T0" fmla="*/ 0 w 199"/>
                  <a:gd name="T1" fmla="*/ 0 h 203"/>
                  <a:gd name="T2" fmla="*/ 0 w 199"/>
                  <a:gd name="T3" fmla="*/ 0 h 203"/>
                  <a:gd name="T4" fmla="*/ 0 w 199"/>
                  <a:gd name="T5" fmla="*/ 0 h 203"/>
                  <a:gd name="T6" fmla="*/ 0 w 199"/>
                  <a:gd name="T7" fmla="*/ 0 h 203"/>
                  <a:gd name="T8" fmla="*/ 0 w 199"/>
                  <a:gd name="T9" fmla="*/ 0 h 203"/>
                  <a:gd name="T10" fmla="*/ 0 w 199"/>
                  <a:gd name="T11" fmla="*/ 0 h 203"/>
                  <a:gd name="T12" fmla="*/ 0 w 199"/>
                  <a:gd name="T13" fmla="*/ 0 h 203"/>
                  <a:gd name="T14" fmla="*/ 0 w 199"/>
                  <a:gd name="T15" fmla="*/ 0 h 203"/>
                  <a:gd name="T16" fmla="*/ 0 w 199"/>
                  <a:gd name="T17" fmla="*/ 0 h 203"/>
                  <a:gd name="T18" fmla="*/ 0 w 199"/>
                  <a:gd name="T19" fmla="*/ 0 h 203"/>
                  <a:gd name="T20" fmla="*/ 0 w 199"/>
                  <a:gd name="T21" fmla="*/ 0 h 203"/>
                  <a:gd name="T22" fmla="*/ 0 w 199"/>
                  <a:gd name="T23" fmla="*/ 0 h 203"/>
                  <a:gd name="T24" fmla="*/ 0 w 199"/>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03">
                    <a:moveTo>
                      <a:pt x="2" y="1"/>
                    </a:moveTo>
                    <a:lnTo>
                      <a:pt x="0" y="0"/>
                    </a:lnTo>
                    <a:lnTo>
                      <a:pt x="0" y="2"/>
                    </a:lnTo>
                    <a:lnTo>
                      <a:pt x="0" y="202"/>
                    </a:lnTo>
                    <a:lnTo>
                      <a:pt x="0" y="203"/>
                    </a:lnTo>
                    <a:lnTo>
                      <a:pt x="1" y="203"/>
                    </a:lnTo>
                    <a:lnTo>
                      <a:pt x="198" y="203"/>
                    </a:lnTo>
                    <a:lnTo>
                      <a:pt x="199" y="203"/>
                    </a:lnTo>
                    <a:lnTo>
                      <a:pt x="199" y="202"/>
                    </a:lnTo>
                    <a:lnTo>
                      <a:pt x="199" y="2"/>
                    </a:lnTo>
                    <a:lnTo>
                      <a:pt x="199" y="0"/>
                    </a:lnTo>
                    <a:lnTo>
                      <a:pt x="198" y="1"/>
                    </a:lnTo>
                    <a:lnTo>
                      <a:pt x="2" y="1"/>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3" name="Freeform 16"/>
              <p:cNvSpPr>
                <a:spLocks/>
              </p:cNvSpPr>
              <p:nvPr userDrawn="1"/>
            </p:nvSpPr>
            <p:spPr bwMode="auto">
              <a:xfrm>
                <a:off x="139" y="272"/>
                <a:ext cx="66" cy="85"/>
              </a:xfrm>
              <a:custGeom>
                <a:avLst/>
                <a:gdLst>
                  <a:gd name="T0" fmla="*/ 0 w 198"/>
                  <a:gd name="T1" fmla="*/ 0 h 254"/>
                  <a:gd name="T2" fmla="*/ 0 w 198"/>
                  <a:gd name="T3" fmla="*/ 0 h 254"/>
                  <a:gd name="T4" fmla="*/ 0 w 198"/>
                  <a:gd name="T5" fmla="*/ 0 h 254"/>
                  <a:gd name="T6" fmla="*/ 0 w 198"/>
                  <a:gd name="T7" fmla="*/ 0 h 254"/>
                  <a:gd name="T8" fmla="*/ 0 w 198"/>
                  <a:gd name="T9" fmla="*/ 0 h 254"/>
                  <a:gd name="T10" fmla="*/ 0 w 198"/>
                  <a:gd name="T11" fmla="*/ 0 h 254"/>
                  <a:gd name="T12" fmla="*/ 0 w 198"/>
                  <a:gd name="T13" fmla="*/ 0 h 254"/>
                  <a:gd name="T14" fmla="*/ 0 w 198"/>
                  <a:gd name="T15" fmla="*/ 0 h 254"/>
                  <a:gd name="T16" fmla="*/ 0 w 198"/>
                  <a:gd name="T17" fmla="*/ 0 h 254"/>
                  <a:gd name="T18" fmla="*/ 0 w 198"/>
                  <a:gd name="T19" fmla="*/ 0 h 254"/>
                  <a:gd name="T20" fmla="*/ 0 w 198"/>
                  <a:gd name="T21" fmla="*/ 0 h 254"/>
                  <a:gd name="T22" fmla="*/ 0 w 198"/>
                  <a:gd name="T23" fmla="*/ 0 h 254"/>
                  <a:gd name="T24" fmla="*/ 0 w 198"/>
                  <a:gd name="T25" fmla="*/ 0 h 254"/>
                  <a:gd name="T26" fmla="*/ 0 w 198"/>
                  <a:gd name="T27" fmla="*/ 0 h 254"/>
                  <a:gd name="T28" fmla="*/ 0 w 198"/>
                  <a:gd name="T29" fmla="*/ 0 h 254"/>
                  <a:gd name="T30" fmla="*/ 0 w 198"/>
                  <a:gd name="T31" fmla="*/ 0 h 254"/>
                  <a:gd name="T32" fmla="*/ 0 w 198"/>
                  <a:gd name="T33" fmla="*/ 0 h 254"/>
                  <a:gd name="T34" fmla="*/ 0 w 198"/>
                  <a:gd name="T35" fmla="*/ 0 h 254"/>
                  <a:gd name="T36" fmla="*/ 0 w 198"/>
                  <a:gd name="T37" fmla="*/ 0 h 254"/>
                  <a:gd name="T38" fmla="*/ 0 w 198"/>
                  <a:gd name="T39" fmla="*/ 0 h 254"/>
                  <a:gd name="T40" fmla="*/ 0 w 198"/>
                  <a:gd name="T41" fmla="*/ 0 h 254"/>
                  <a:gd name="T42" fmla="*/ 0 w 198"/>
                  <a:gd name="T43" fmla="*/ 0 h 254"/>
                  <a:gd name="T44" fmla="*/ 0 w 198"/>
                  <a:gd name="T45" fmla="*/ 0 h 254"/>
                  <a:gd name="T46" fmla="*/ 0 w 198"/>
                  <a:gd name="T47" fmla="*/ 0 h 254"/>
                  <a:gd name="T48" fmla="*/ 0 w 198"/>
                  <a:gd name="T49" fmla="*/ 0 h 254"/>
                  <a:gd name="T50" fmla="*/ 0 w 198"/>
                  <a:gd name="T51" fmla="*/ 0 h 254"/>
                  <a:gd name="T52" fmla="*/ 0 w 198"/>
                  <a:gd name="T53" fmla="*/ 0 h 254"/>
                  <a:gd name="T54" fmla="*/ 0 w 198"/>
                  <a:gd name="T55" fmla="*/ 0 h 254"/>
                  <a:gd name="T56" fmla="*/ 0 w 198"/>
                  <a:gd name="T57" fmla="*/ 0 h 2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8" h="254">
                    <a:moveTo>
                      <a:pt x="197" y="0"/>
                    </a:moveTo>
                    <a:lnTo>
                      <a:pt x="0" y="0"/>
                    </a:lnTo>
                    <a:lnTo>
                      <a:pt x="0" y="1"/>
                    </a:lnTo>
                    <a:lnTo>
                      <a:pt x="0" y="13"/>
                    </a:lnTo>
                    <a:lnTo>
                      <a:pt x="0" y="32"/>
                    </a:lnTo>
                    <a:lnTo>
                      <a:pt x="1" y="52"/>
                    </a:lnTo>
                    <a:lnTo>
                      <a:pt x="4" y="69"/>
                    </a:lnTo>
                    <a:lnTo>
                      <a:pt x="8" y="85"/>
                    </a:lnTo>
                    <a:lnTo>
                      <a:pt x="12" y="101"/>
                    </a:lnTo>
                    <a:lnTo>
                      <a:pt x="17" y="115"/>
                    </a:lnTo>
                    <a:lnTo>
                      <a:pt x="25" y="129"/>
                    </a:lnTo>
                    <a:lnTo>
                      <a:pt x="32" y="142"/>
                    </a:lnTo>
                    <a:lnTo>
                      <a:pt x="41" y="154"/>
                    </a:lnTo>
                    <a:lnTo>
                      <a:pt x="52" y="166"/>
                    </a:lnTo>
                    <a:lnTo>
                      <a:pt x="65" y="177"/>
                    </a:lnTo>
                    <a:lnTo>
                      <a:pt x="78" y="189"/>
                    </a:lnTo>
                    <a:lnTo>
                      <a:pt x="93" y="199"/>
                    </a:lnTo>
                    <a:lnTo>
                      <a:pt x="110" y="210"/>
                    </a:lnTo>
                    <a:lnTo>
                      <a:pt x="128" y="220"/>
                    </a:lnTo>
                    <a:lnTo>
                      <a:pt x="149" y="230"/>
                    </a:lnTo>
                    <a:lnTo>
                      <a:pt x="185" y="247"/>
                    </a:lnTo>
                    <a:lnTo>
                      <a:pt x="197" y="252"/>
                    </a:lnTo>
                    <a:lnTo>
                      <a:pt x="198" y="254"/>
                    </a:lnTo>
                    <a:lnTo>
                      <a:pt x="198" y="252"/>
                    </a:lnTo>
                    <a:lnTo>
                      <a:pt x="198" y="1"/>
                    </a:lnTo>
                    <a:lnTo>
                      <a:pt x="198" y="0"/>
                    </a:lnTo>
                    <a:lnTo>
                      <a:pt x="197" y="0"/>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4" name="Freeform 17"/>
              <p:cNvSpPr>
                <a:spLocks/>
              </p:cNvSpPr>
              <p:nvPr userDrawn="1"/>
            </p:nvSpPr>
            <p:spPr bwMode="auto">
              <a:xfrm>
                <a:off x="242" y="272"/>
                <a:ext cx="67" cy="85"/>
              </a:xfrm>
              <a:custGeom>
                <a:avLst/>
                <a:gdLst>
                  <a:gd name="T0" fmla="*/ 0 w 199"/>
                  <a:gd name="T1" fmla="*/ 0 h 254"/>
                  <a:gd name="T2" fmla="*/ 0 w 199"/>
                  <a:gd name="T3" fmla="*/ 0 h 254"/>
                  <a:gd name="T4" fmla="*/ 0 w 199"/>
                  <a:gd name="T5" fmla="*/ 0 h 254"/>
                  <a:gd name="T6" fmla="*/ 0 w 199"/>
                  <a:gd name="T7" fmla="*/ 0 h 254"/>
                  <a:gd name="T8" fmla="*/ 0 w 199"/>
                  <a:gd name="T9" fmla="*/ 0 h 254"/>
                  <a:gd name="T10" fmla="*/ 0 w 199"/>
                  <a:gd name="T11" fmla="*/ 0 h 254"/>
                  <a:gd name="T12" fmla="*/ 0 w 199"/>
                  <a:gd name="T13" fmla="*/ 0 h 254"/>
                  <a:gd name="T14" fmla="*/ 0 w 199"/>
                  <a:gd name="T15" fmla="*/ 0 h 254"/>
                  <a:gd name="T16" fmla="*/ 0 w 199"/>
                  <a:gd name="T17" fmla="*/ 0 h 254"/>
                  <a:gd name="T18" fmla="*/ 0 w 199"/>
                  <a:gd name="T19" fmla="*/ 0 h 254"/>
                  <a:gd name="T20" fmla="*/ 0 w 199"/>
                  <a:gd name="T21" fmla="*/ 0 h 254"/>
                  <a:gd name="T22" fmla="*/ 0 w 199"/>
                  <a:gd name="T23" fmla="*/ 0 h 254"/>
                  <a:gd name="T24" fmla="*/ 0 w 199"/>
                  <a:gd name="T25" fmla="*/ 0 h 254"/>
                  <a:gd name="T26" fmla="*/ 0 w 199"/>
                  <a:gd name="T27" fmla="*/ 0 h 254"/>
                  <a:gd name="T28" fmla="*/ 0 w 199"/>
                  <a:gd name="T29" fmla="*/ 0 h 254"/>
                  <a:gd name="T30" fmla="*/ 0 w 199"/>
                  <a:gd name="T31" fmla="*/ 0 h 254"/>
                  <a:gd name="T32" fmla="*/ 0 w 199"/>
                  <a:gd name="T33" fmla="*/ 0 h 254"/>
                  <a:gd name="T34" fmla="*/ 0 w 199"/>
                  <a:gd name="T35" fmla="*/ 0 h 254"/>
                  <a:gd name="T36" fmla="*/ 0 w 199"/>
                  <a:gd name="T37" fmla="*/ 0 h 254"/>
                  <a:gd name="T38" fmla="*/ 0 w 199"/>
                  <a:gd name="T39" fmla="*/ 0 h 254"/>
                  <a:gd name="T40" fmla="*/ 0 w 199"/>
                  <a:gd name="T41" fmla="*/ 0 h 254"/>
                  <a:gd name="T42" fmla="*/ 0 w 199"/>
                  <a:gd name="T43" fmla="*/ 0 h 254"/>
                  <a:gd name="T44" fmla="*/ 0 w 199"/>
                  <a:gd name="T45" fmla="*/ 0 h 254"/>
                  <a:gd name="T46" fmla="*/ 0 w 199"/>
                  <a:gd name="T47" fmla="*/ 0 h 254"/>
                  <a:gd name="T48" fmla="*/ 0 w 199"/>
                  <a:gd name="T49" fmla="*/ 0 h 254"/>
                  <a:gd name="T50" fmla="*/ 0 w 199"/>
                  <a:gd name="T51" fmla="*/ 0 h 254"/>
                  <a:gd name="T52" fmla="*/ 0 w 199"/>
                  <a:gd name="T53" fmla="*/ 0 h 2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99" h="254">
                    <a:moveTo>
                      <a:pt x="1" y="0"/>
                    </a:moveTo>
                    <a:lnTo>
                      <a:pt x="0" y="0"/>
                    </a:lnTo>
                    <a:lnTo>
                      <a:pt x="0" y="1"/>
                    </a:lnTo>
                    <a:lnTo>
                      <a:pt x="0" y="251"/>
                    </a:lnTo>
                    <a:lnTo>
                      <a:pt x="0" y="254"/>
                    </a:lnTo>
                    <a:lnTo>
                      <a:pt x="1" y="252"/>
                    </a:lnTo>
                    <a:lnTo>
                      <a:pt x="11" y="247"/>
                    </a:lnTo>
                    <a:lnTo>
                      <a:pt x="64" y="221"/>
                    </a:lnTo>
                    <a:lnTo>
                      <a:pt x="86" y="208"/>
                    </a:lnTo>
                    <a:lnTo>
                      <a:pt x="106" y="197"/>
                    </a:lnTo>
                    <a:lnTo>
                      <a:pt x="123" y="185"/>
                    </a:lnTo>
                    <a:lnTo>
                      <a:pt x="138" y="172"/>
                    </a:lnTo>
                    <a:lnTo>
                      <a:pt x="151" y="161"/>
                    </a:lnTo>
                    <a:lnTo>
                      <a:pt x="163" y="148"/>
                    </a:lnTo>
                    <a:lnTo>
                      <a:pt x="172" y="135"/>
                    </a:lnTo>
                    <a:lnTo>
                      <a:pt x="180" y="120"/>
                    </a:lnTo>
                    <a:lnTo>
                      <a:pt x="186" y="106"/>
                    </a:lnTo>
                    <a:lnTo>
                      <a:pt x="191" y="91"/>
                    </a:lnTo>
                    <a:lnTo>
                      <a:pt x="195" y="72"/>
                    </a:lnTo>
                    <a:lnTo>
                      <a:pt x="198" y="54"/>
                    </a:lnTo>
                    <a:lnTo>
                      <a:pt x="199" y="35"/>
                    </a:lnTo>
                    <a:lnTo>
                      <a:pt x="199" y="14"/>
                    </a:lnTo>
                    <a:lnTo>
                      <a:pt x="199" y="1"/>
                    </a:lnTo>
                    <a:lnTo>
                      <a:pt x="199" y="0"/>
                    </a:lnTo>
                    <a:lnTo>
                      <a:pt x="198" y="0"/>
                    </a:lnTo>
                    <a:lnTo>
                      <a:pt x="1" y="0"/>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5" name="Freeform 18"/>
              <p:cNvSpPr>
                <a:spLocks/>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6" name="Freeform 19"/>
              <p:cNvSpPr>
                <a:spLocks/>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7" name="Freeform 20"/>
              <p:cNvSpPr>
                <a:spLocks/>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8" name="Freeform 21"/>
              <p:cNvSpPr>
                <a:spLocks/>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9" name="Freeform 22"/>
              <p:cNvSpPr>
                <a:spLocks/>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0" name="Freeform 23"/>
              <p:cNvSpPr>
                <a:spLocks/>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1" name="Freeform 24"/>
              <p:cNvSpPr>
                <a:spLocks/>
              </p:cNvSpPr>
              <p:nvPr userDrawn="1"/>
            </p:nvSpPr>
            <p:spPr bwMode="auto">
              <a:xfrm>
                <a:off x="178" y="252"/>
                <a:ext cx="9" cy="17"/>
              </a:xfrm>
              <a:custGeom>
                <a:avLst/>
                <a:gdLst>
                  <a:gd name="T0" fmla="*/ 0 w 28"/>
                  <a:gd name="T1" fmla="*/ 0 h 53"/>
                  <a:gd name="T2" fmla="*/ 0 w 28"/>
                  <a:gd name="T3" fmla="*/ 0 h 53"/>
                  <a:gd name="T4" fmla="*/ 0 w 28"/>
                  <a:gd name="T5" fmla="*/ 0 h 53"/>
                  <a:gd name="T6" fmla="*/ 0 w 28"/>
                  <a:gd name="T7" fmla="*/ 0 h 53"/>
                  <a:gd name="T8" fmla="*/ 0 w 28"/>
                  <a:gd name="T9" fmla="*/ 0 h 53"/>
                  <a:gd name="T10" fmla="*/ 0 w 28"/>
                  <a:gd name="T11" fmla="*/ 0 h 53"/>
                  <a:gd name="T12" fmla="*/ 0 w 28"/>
                  <a:gd name="T13" fmla="*/ 0 h 53"/>
                  <a:gd name="T14" fmla="*/ 0 w 28"/>
                  <a:gd name="T15" fmla="*/ 0 h 53"/>
                  <a:gd name="T16" fmla="*/ 0 w 28"/>
                  <a:gd name="T17" fmla="*/ 0 h 53"/>
                  <a:gd name="T18" fmla="*/ 0 w 28"/>
                  <a:gd name="T19" fmla="*/ 0 h 53"/>
                  <a:gd name="T20" fmla="*/ 0 w 28"/>
                  <a:gd name="T21" fmla="*/ 0 h 53"/>
                  <a:gd name="T22" fmla="*/ 0 w 28"/>
                  <a:gd name="T23" fmla="*/ 0 h 53"/>
                  <a:gd name="T24" fmla="*/ 0 w 28"/>
                  <a:gd name="T25" fmla="*/ 0 h 53"/>
                  <a:gd name="T26" fmla="*/ 0 w 28"/>
                  <a:gd name="T27" fmla="*/ 0 h 53"/>
                  <a:gd name="T28" fmla="*/ 0 w 28"/>
                  <a:gd name="T29" fmla="*/ 0 h 53"/>
                  <a:gd name="T30" fmla="*/ 0 w 28"/>
                  <a:gd name="T31" fmla="*/ 0 h 53"/>
                  <a:gd name="T32" fmla="*/ 0 w 28"/>
                  <a:gd name="T33" fmla="*/ 0 h 53"/>
                  <a:gd name="T34" fmla="*/ 0 w 28"/>
                  <a:gd name="T35" fmla="*/ 0 h 53"/>
                  <a:gd name="T36" fmla="*/ 0 w 28"/>
                  <a:gd name="T37" fmla="*/ 0 h 53"/>
                  <a:gd name="T38" fmla="*/ 0 w 28"/>
                  <a:gd name="T39" fmla="*/ 0 h 53"/>
                  <a:gd name="T40" fmla="*/ 0 w 28"/>
                  <a:gd name="T41" fmla="*/ 0 h 53"/>
                  <a:gd name="T42" fmla="*/ 0 w 28"/>
                  <a:gd name="T43" fmla="*/ 0 h 53"/>
                  <a:gd name="T44" fmla="*/ 0 w 28"/>
                  <a:gd name="T45" fmla="*/ 0 h 53"/>
                  <a:gd name="T46" fmla="*/ 0 w 28"/>
                  <a:gd name="T47" fmla="*/ 0 h 53"/>
                  <a:gd name="T48" fmla="*/ 0 w 28"/>
                  <a:gd name="T49" fmla="*/ 0 h 53"/>
                  <a:gd name="T50" fmla="*/ 0 w 28"/>
                  <a:gd name="T51" fmla="*/ 0 h 53"/>
                  <a:gd name="T52" fmla="*/ 0 w 28"/>
                  <a:gd name="T53" fmla="*/ 0 h 53"/>
                  <a:gd name="T54" fmla="*/ 0 w 28"/>
                  <a:gd name="T55" fmla="*/ 0 h 53"/>
                  <a:gd name="T56" fmla="*/ 0 w 28"/>
                  <a:gd name="T57" fmla="*/ 0 h 53"/>
                  <a:gd name="T58" fmla="*/ 0 w 28"/>
                  <a:gd name="T59" fmla="*/ 0 h 53"/>
                  <a:gd name="T60" fmla="*/ 0 w 28"/>
                  <a:gd name="T61" fmla="*/ 0 h 53"/>
                  <a:gd name="T62" fmla="*/ 0 w 28"/>
                  <a:gd name="T63" fmla="*/ 0 h 53"/>
                  <a:gd name="T64" fmla="*/ 0 w 28"/>
                  <a:gd name="T65" fmla="*/ 0 h 53"/>
                  <a:gd name="T66" fmla="*/ 0 w 28"/>
                  <a:gd name="T67" fmla="*/ 0 h 53"/>
                  <a:gd name="T68" fmla="*/ 0 w 28"/>
                  <a:gd name="T69" fmla="*/ 0 h 53"/>
                  <a:gd name="T70" fmla="*/ 0 w 28"/>
                  <a:gd name="T71" fmla="*/ 0 h 53"/>
                  <a:gd name="T72" fmla="*/ 0 w 28"/>
                  <a:gd name="T73" fmla="*/ 0 h 53"/>
                  <a:gd name="T74" fmla="*/ 0 w 28"/>
                  <a:gd name="T75" fmla="*/ 0 h 53"/>
                  <a:gd name="T76" fmla="*/ 0 w 28"/>
                  <a:gd name="T77" fmla="*/ 0 h 53"/>
                  <a:gd name="T78" fmla="*/ 0 w 28"/>
                  <a:gd name="T79" fmla="*/ 0 h 53"/>
                  <a:gd name="T80" fmla="*/ 0 w 28"/>
                  <a:gd name="T81" fmla="*/ 0 h 53"/>
                  <a:gd name="T82" fmla="*/ 0 w 28"/>
                  <a:gd name="T83" fmla="*/ 0 h 53"/>
                  <a:gd name="T84" fmla="*/ 0 w 28"/>
                  <a:gd name="T85" fmla="*/ 0 h 53"/>
                  <a:gd name="T86" fmla="*/ 0 w 28"/>
                  <a:gd name="T87" fmla="*/ 0 h 53"/>
                  <a:gd name="T88" fmla="*/ 0 w 28"/>
                  <a:gd name="T89" fmla="*/ 0 h 53"/>
                  <a:gd name="T90" fmla="*/ 0 w 28"/>
                  <a:gd name="T91" fmla="*/ 0 h 53"/>
                  <a:gd name="T92" fmla="*/ 0 w 28"/>
                  <a:gd name="T93" fmla="*/ 0 h 53"/>
                  <a:gd name="T94" fmla="*/ 0 w 28"/>
                  <a:gd name="T95" fmla="*/ 0 h 53"/>
                  <a:gd name="T96" fmla="*/ 0 w 28"/>
                  <a:gd name="T97" fmla="*/ 0 h 53"/>
                  <a:gd name="T98" fmla="*/ 0 w 28"/>
                  <a:gd name="T99" fmla="*/ 0 h 53"/>
                  <a:gd name="T100" fmla="*/ 0 w 28"/>
                  <a:gd name="T101" fmla="*/ 0 h 5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 h="53">
                    <a:moveTo>
                      <a:pt x="15" y="0"/>
                    </a:moveTo>
                    <a:lnTo>
                      <a:pt x="15" y="0"/>
                    </a:lnTo>
                    <a:lnTo>
                      <a:pt x="20" y="5"/>
                    </a:lnTo>
                    <a:lnTo>
                      <a:pt x="18" y="6"/>
                    </a:lnTo>
                    <a:lnTo>
                      <a:pt x="17" y="8"/>
                    </a:lnTo>
                    <a:lnTo>
                      <a:pt x="16" y="9"/>
                    </a:lnTo>
                    <a:lnTo>
                      <a:pt x="15" y="9"/>
                    </a:lnTo>
                    <a:lnTo>
                      <a:pt x="15" y="12"/>
                    </a:lnTo>
                    <a:lnTo>
                      <a:pt x="16" y="18"/>
                    </a:lnTo>
                    <a:lnTo>
                      <a:pt x="17" y="25"/>
                    </a:lnTo>
                    <a:lnTo>
                      <a:pt x="18" y="31"/>
                    </a:lnTo>
                    <a:lnTo>
                      <a:pt x="21" y="35"/>
                    </a:lnTo>
                    <a:lnTo>
                      <a:pt x="24" y="39"/>
                    </a:lnTo>
                    <a:lnTo>
                      <a:pt x="26" y="40"/>
                    </a:lnTo>
                    <a:lnTo>
                      <a:pt x="28" y="41"/>
                    </a:lnTo>
                    <a:lnTo>
                      <a:pt x="26" y="43"/>
                    </a:lnTo>
                    <a:lnTo>
                      <a:pt x="25" y="43"/>
                    </a:lnTo>
                    <a:lnTo>
                      <a:pt x="21" y="41"/>
                    </a:lnTo>
                    <a:lnTo>
                      <a:pt x="18" y="41"/>
                    </a:lnTo>
                    <a:lnTo>
                      <a:pt x="17" y="41"/>
                    </a:lnTo>
                    <a:lnTo>
                      <a:pt x="15" y="53"/>
                    </a:lnTo>
                    <a:lnTo>
                      <a:pt x="13" y="53"/>
                    </a:lnTo>
                    <a:lnTo>
                      <a:pt x="11" y="41"/>
                    </a:lnTo>
                    <a:lnTo>
                      <a:pt x="9" y="41"/>
                    </a:lnTo>
                    <a:lnTo>
                      <a:pt x="7" y="41"/>
                    </a:lnTo>
                    <a:lnTo>
                      <a:pt x="3" y="43"/>
                    </a:lnTo>
                    <a:lnTo>
                      <a:pt x="2" y="43"/>
                    </a:lnTo>
                    <a:lnTo>
                      <a:pt x="0" y="41"/>
                    </a:lnTo>
                    <a:lnTo>
                      <a:pt x="2" y="41"/>
                    </a:lnTo>
                    <a:lnTo>
                      <a:pt x="4" y="39"/>
                    </a:lnTo>
                    <a:lnTo>
                      <a:pt x="7" y="35"/>
                    </a:lnTo>
                    <a:lnTo>
                      <a:pt x="11" y="28"/>
                    </a:lnTo>
                    <a:lnTo>
                      <a:pt x="12" y="19"/>
                    </a:lnTo>
                    <a:lnTo>
                      <a:pt x="13" y="12"/>
                    </a:lnTo>
                    <a:lnTo>
                      <a:pt x="13" y="9"/>
                    </a:lnTo>
                    <a:lnTo>
                      <a:pt x="12" y="9"/>
                    </a:lnTo>
                    <a:lnTo>
                      <a:pt x="11" y="8"/>
                    </a:lnTo>
                    <a:lnTo>
                      <a:pt x="9" y="6"/>
                    </a:lnTo>
                    <a:lnTo>
                      <a:pt x="8" y="5"/>
                    </a:lnTo>
                    <a:lnTo>
                      <a:pt x="11" y="4"/>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2" name="Freeform 25"/>
              <p:cNvSpPr>
                <a:spLocks/>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3" name="Freeform 26"/>
              <p:cNvSpPr>
                <a:spLocks/>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4" name="Freeform 27"/>
              <p:cNvSpPr>
                <a:spLocks/>
              </p:cNvSpPr>
              <p:nvPr userDrawn="1"/>
            </p:nvSpPr>
            <p:spPr bwMode="auto">
              <a:xfrm>
                <a:off x="250"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 h="55">
                    <a:moveTo>
                      <a:pt x="13" y="0"/>
                    </a:moveTo>
                    <a:lnTo>
                      <a:pt x="14" y="1"/>
                    </a:lnTo>
                    <a:lnTo>
                      <a:pt x="15" y="3"/>
                    </a:lnTo>
                    <a:lnTo>
                      <a:pt x="17" y="5"/>
                    </a:lnTo>
                    <a:lnTo>
                      <a:pt x="19" y="7"/>
                    </a:lnTo>
                    <a:lnTo>
                      <a:pt x="18" y="7"/>
                    </a:lnTo>
                    <a:lnTo>
                      <a:pt x="17" y="8"/>
                    </a:lnTo>
                    <a:lnTo>
                      <a:pt x="15" y="9"/>
                    </a:lnTo>
                    <a:lnTo>
                      <a:pt x="14" y="10"/>
                    </a:lnTo>
                    <a:lnTo>
                      <a:pt x="14" y="12"/>
                    </a:lnTo>
                    <a:lnTo>
                      <a:pt x="15" y="22"/>
                    </a:lnTo>
                    <a:lnTo>
                      <a:pt x="18" y="30"/>
                    </a:lnTo>
                    <a:lnTo>
                      <a:pt x="21" y="38"/>
                    </a:lnTo>
                    <a:lnTo>
                      <a:pt x="26" y="42"/>
                    </a:lnTo>
                    <a:lnTo>
                      <a:pt x="27" y="43"/>
                    </a:lnTo>
                    <a:lnTo>
                      <a:pt x="26" y="43"/>
                    </a:lnTo>
                    <a:lnTo>
                      <a:pt x="24" y="43"/>
                    </a:lnTo>
                    <a:lnTo>
                      <a:pt x="17" y="42"/>
                    </a:lnTo>
                    <a:lnTo>
                      <a:pt x="14" y="55"/>
                    </a:lnTo>
                    <a:lnTo>
                      <a:pt x="12" y="55"/>
                    </a:lnTo>
                    <a:lnTo>
                      <a:pt x="10" y="42"/>
                    </a:lnTo>
                    <a:lnTo>
                      <a:pt x="2" y="43"/>
                    </a:lnTo>
                    <a:lnTo>
                      <a:pt x="1" y="43"/>
                    </a:lnTo>
                    <a:lnTo>
                      <a:pt x="0" y="43"/>
                    </a:lnTo>
                    <a:lnTo>
                      <a:pt x="1" y="42"/>
                    </a:lnTo>
                    <a:lnTo>
                      <a:pt x="5" y="38"/>
                    </a:lnTo>
                    <a:lnTo>
                      <a:pt x="9" y="30"/>
                    </a:lnTo>
                    <a:lnTo>
                      <a:pt x="12" y="22"/>
                    </a:lnTo>
                    <a:lnTo>
                      <a:pt x="13" y="12"/>
                    </a:lnTo>
                    <a:lnTo>
                      <a:pt x="13" y="10"/>
                    </a:lnTo>
                    <a:lnTo>
                      <a:pt x="12" y="9"/>
                    </a:lnTo>
                    <a:lnTo>
                      <a:pt x="10" y="8"/>
                    </a:lnTo>
                    <a:lnTo>
                      <a:pt x="9" y="7"/>
                    </a:lnTo>
                    <a:lnTo>
                      <a:pt x="8" y="7"/>
                    </a:lnTo>
                    <a:lnTo>
                      <a:pt x="9" y="5"/>
                    </a:lnTo>
                    <a:lnTo>
                      <a:pt x="12" y="3"/>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5" name="Freeform 28"/>
              <p:cNvSpPr>
                <a:spLocks/>
              </p:cNvSpPr>
              <p:nvPr userDrawn="1"/>
            </p:nvSpPr>
            <p:spPr bwMode="auto">
              <a:xfrm>
                <a:off x="272"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 h="55">
                    <a:moveTo>
                      <a:pt x="13" y="0"/>
                    </a:moveTo>
                    <a:lnTo>
                      <a:pt x="14" y="1"/>
                    </a:lnTo>
                    <a:lnTo>
                      <a:pt x="15" y="3"/>
                    </a:lnTo>
                    <a:lnTo>
                      <a:pt x="18" y="5"/>
                    </a:lnTo>
                    <a:lnTo>
                      <a:pt x="19" y="7"/>
                    </a:lnTo>
                    <a:lnTo>
                      <a:pt x="18" y="7"/>
                    </a:lnTo>
                    <a:lnTo>
                      <a:pt x="17" y="8"/>
                    </a:lnTo>
                    <a:lnTo>
                      <a:pt x="15" y="9"/>
                    </a:lnTo>
                    <a:lnTo>
                      <a:pt x="14" y="10"/>
                    </a:lnTo>
                    <a:lnTo>
                      <a:pt x="14" y="12"/>
                    </a:lnTo>
                    <a:lnTo>
                      <a:pt x="15" y="22"/>
                    </a:lnTo>
                    <a:lnTo>
                      <a:pt x="18" y="30"/>
                    </a:lnTo>
                    <a:lnTo>
                      <a:pt x="20" y="38"/>
                    </a:lnTo>
                    <a:lnTo>
                      <a:pt x="26" y="42"/>
                    </a:lnTo>
                    <a:lnTo>
                      <a:pt x="27" y="43"/>
                    </a:lnTo>
                    <a:lnTo>
                      <a:pt x="26" y="43"/>
                    </a:lnTo>
                    <a:lnTo>
                      <a:pt x="24" y="43"/>
                    </a:lnTo>
                    <a:lnTo>
                      <a:pt x="17" y="42"/>
                    </a:lnTo>
                    <a:lnTo>
                      <a:pt x="14" y="55"/>
                    </a:lnTo>
                    <a:lnTo>
                      <a:pt x="13" y="55"/>
                    </a:lnTo>
                    <a:lnTo>
                      <a:pt x="10" y="42"/>
                    </a:lnTo>
                    <a:lnTo>
                      <a:pt x="2" y="43"/>
                    </a:lnTo>
                    <a:lnTo>
                      <a:pt x="0" y="43"/>
                    </a:lnTo>
                    <a:lnTo>
                      <a:pt x="1" y="42"/>
                    </a:lnTo>
                    <a:lnTo>
                      <a:pt x="4" y="39"/>
                    </a:lnTo>
                    <a:lnTo>
                      <a:pt x="6" y="36"/>
                    </a:lnTo>
                    <a:lnTo>
                      <a:pt x="10" y="30"/>
                    </a:lnTo>
                    <a:lnTo>
                      <a:pt x="10" y="26"/>
                    </a:lnTo>
                    <a:lnTo>
                      <a:pt x="11" y="21"/>
                    </a:lnTo>
                    <a:lnTo>
                      <a:pt x="11" y="20"/>
                    </a:lnTo>
                    <a:lnTo>
                      <a:pt x="13" y="13"/>
                    </a:lnTo>
                    <a:lnTo>
                      <a:pt x="13" y="10"/>
                    </a:lnTo>
                    <a:lnTo>
                      <a:pt x="11" y="9"/>
                    </a:lnTo>
                    <a:lnTo>
                      <a:pt x="7" y="7"/>
                    </a:lnTo>
                    <a:lnTo>
                      <a:pt x="9" y="5"/>
                    </a:lnTo>
                    <a:lnTo>
                      <a:pt x="11" y="3"/>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6" name="Freeform 29"/>
              <p:cNvSpPr>
                <a:spLocks/>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7" name="Freeform 30"/>
              <p:cNvSpPr>
                <a:spLocks/>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8" name="Freeform 31"/>
              <p:cNvSpPr>
                <a:spLocks/>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9" name="Freeform 32"/>
              <p:cNvSpPr>
                <a:spLocks/>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0" name="Freeform 33"/>
              <p:cNvSpPr>
                <a:spLocks/>
              </p:cNvSpPr>
              <p:nvPr userDrawn="1"/>
            </p:nvSpPr>
            <p:spPr bwMode="auto">
              <a:xfrm>
                <a:off x="293" y="239"/>
                <a:ext cx="10" cy="18"/>
              </a:xfrm>
              <a:custGeom>
                <a:avLst/>
                <a:gdLst>
                  <a:gd name="T0" fmla="*/ 0 w 29"/>
                  <a:gd name="T1" fmla="*/ 0 h 55"/>
                  <a:gd name="T2" fmla="*/ 0 w 29"/>
                  <a:gd name="T3" fmla="*/ 0 h 55"/>
                  <a:gd name="T4" fmla="*/ 0 w 29"/>
                  <a:gd name="T5" fmla="*/ 0 h 55"/>
                  <a:gd name="T6" fmla="*/ 0 w 29"/>
                  <a:gd name="T7" fmla="*/ 0 h 55"/>
                  <a:gd name="T8" fmla="*/ 0 w 29"/>
                  <a:gd name="T9" fmla="*/ 0 h 55"/>
                  <a:gd name="T10" fmla="*/ 0 w 29"/>
                  <a:gd name="T11" fmla="*/ 0 h 55"/>
                  <a:gd name="T12" fmla="*/ 0 w 29"/>
                  <a:gd name="T13" fmla="*/ 0 h 55"/>
                  <a:gd name="T14" fmla="*/ 0 w 29"/>
                  <a:gd name="T15" fmla="*/ 0 h 55"/>
                  <a:gd name="T16" fmla="*/ 0 w 29"/>
                  <a:gd name="T17" fmla="*/ 0 h 55"/>
                  <a:gd name="T18" fmla="*/ 0 w 29"/>
                  <a:gd name="T19" fmla="*/ 0 h 55"/>
                  <a:gd name="T20" fmla="*/ 0 w 29"/>
                  <a:gd name="T21" fmla="*/ 0 h 55"/>
                  <a:gd name="T22" fmla="*/ 0 w 29"/>
                  <a:gd name="T23" fmla="*/ 0 h 55"/>
                  <a:gd name="T24" fmla="*/ 0 w 29"/>
                  <a:gd name="T25" fmla="*/ 0 h 55"/>
                  <a:gd name="T26" fmla="*/ 0 w 29"/>
                  <a:gd name="T27" fmla="*/ 0 h 55"/>
                  <a:gd name="T28" fmla="*/ 0 w 29"/>
                  <a:gd name="T29" fmla="*/ 0 h 55"/>
                  <a:gd name="T30" fmla="*/ 0 w 29"/>
                  <a:gd name="T31" fmla="*/ 0 h 55"/>
                  <a:gd name="T32" fmla="*/ 0 w 29"/>
                  <a:gd name="T33" fmla="*/ 0 h 55"/>
                  <a:gd name="T34" fmla="*/ 0 w 29"/>
                  <a:gd name="T35" fmla="*/ 0 h 55"/>
                  <a:gd name="T36" fmla="*/ 0 w 29"/>
                  <a:gd name="T37" fmla="*/ 0 h 55"/>
                  <a:gd name="T38" fmla="*/ 0 w 29"/>
                  <a:gd name="T39" fmla="*/ 0 h 55"/>
                  <a:gd name="T40" fmla="*/ 0 w 29"/>
                  <a:gd name="T41" fmla="*/ 0 h 55"/>
                  <a:gd name="T42" fmla="*/ 0 w 29"/>
                  <a:gd name="T43" fmla="*/ 0 h 55"/>
                  <a:gd name="T44" fmla="*/ 0 w 29"/>
                  <a:gd name="T45" fmla="*/ 0 h 55"/>
                  <a:gd name="T46" fmla="*/ 0 w 29"/>
                  <a:gd name="T47" fmla="*/ 0 h 55"/>
                  <a:gd name="T48" fmla="*/ 0 w 29"/>
                  <a:gd name="T49" fmla="*/ 0 h 55"/>
                  <a:gd name="T50" fmla="*/ 0 w 29"/>
                  <a:gd name="T51" fmla="*/ 0 h 55"/>
                  <a:gd name="T52" fmla="*/ 0 w 29"/>
                  <a:gd name="T53" fmla="*/ 0 h 55"/>
                  <a:gd name="T54" fmla="*/ 0 w 29"/>
                  <a:gd name="T55" fmla="*/ 0 h 55"/>
                  <a:gd name="T56" fmla="*/ 0 w 29"/>
                  <a:gd name="T57" fmla="*/ 0 h 55"/>
                  <a:gd name="T58" fmla="*/ 0 w 29"/>
                  <a:gd name="T59" fmla="*/ 0 h 55"/>
                  <a:gd name="T60" fmla="*/ 0 w 29"/>
                  <a:gd name="T61" fmla="*/ 0 h 55"/>
                  <a:gd name="T62" fmla="*/ 0 w 29"/>
                  <a:gd name="T63" fmla="*/ 0 h 55"/>
                  <a:gd name="T64" fmla="*/ 0 w 29"/>
                  <a:gd name="T65" fmla="*/ 0 h 55"/>
                  <a:gd name="T66" fmla="*/ 0 w 29"/>
                  <a:gd name="T67" fmla="*/ 0 h 55"/>
                  <a:gd name="T68" fmla="*/ 0 w 29"/>
                  <a:gd name="T69" fmla="*/ 0 h 55"/>
                  <a:gd name="T70" fmla="*/ 0 w 29"/>
                  <a:gd name="T71" fmla="*/ 0 h 55"/>
                  <a:gd name="T72" fmla="*/ 0 w 29"/>
                  <a:gd name="T73" fmla="*/ 0 h 55"/>
                  <a:gd name="T74" fmla="*/ 0 w 29"/>
                  <a:gd name="T75" fmla="*/ 0 h 55"/>
                  <a:gd name="T76" fmla="*/ 0 w 29"/>
                  <a:gd name="T77" fmla="*/ 0 h 55"/>
                  <a:gd name="T78" fmla="*/ 0 w 29"/>
                  <a:gd name="T79" fmla="*/ 0 h 55"/>
                  <a:gd name="T80" fmla="*/ 0 w 29"/>
                  <a:gd name="T81" fmla="*/ 0 h 55"/>
                  <a:gd name="T82" fmla="*/ 0 w 29"/>
                  <a:gd name="T83" fmla="*/ 0 h 55"/>
                  <a:gd name="T84" fmla="*/ 0 w 29"/>
                  <a:gd name="T85" fmla="*/ 0 h 55"/>
                  <a:gd name="T86" fmla="*/ 0 w 29"/>
                  <a:gd name="T87" fmla="*/ 0 h 55"/>
                  <a:gd name="T88" fmla="*/ 0 w 29"/>
                  <a:gd name="T89" fmla="*/ 0 h 55"/>
                  <a:gd name="T90" fmla="*/ 0 w 29"/>
                  <a:gd name="T91" fmla="*/ 0 h 55"/>
                  <a:gd name="T92" fmla="*/ 0 w 29"/>
                  <a:gd name="T93" fmla="*/ 0 h 55"/>
                  <a:gd name="T94" fmla="*/ 0 w 29"/>
                  <a:gd name="T95" fmla="*/ 0 h 55"/>
                  <a:gd name="T96" fmla="*/ 0 w 29"/>
                  <a:gd name="T97" fmla="*/ 0 h 55"/>
                  <a:gd name="T98" fmla="*/ 0 w 29"/>
                  <a:gd name="T99" fmla="*/ 0 h 55"/>
                  <a:gd name="T100" fmla="*/ 0 w 29"/>
                  <a:gd name="T101" fmla="*/ 0 h 55"/>
                  <a:gd name="T102" fmla="*/ 0 w 29"/>
                  <a:gd name="T103" fmla="*/ 0 h 55"/>
                  <a:gd name="T104" fmla="*/ 0 w 29"/>
                  <a:gd name="T105" fmla="*/ 0 h 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9" h="55">
                    <a:moveTo>
                      <a:pt x="15" y="0"/>
                    </a:moveTo>
                    <a:lnTo>
                      <a:pt x="16" y="1"/>
                    </a:lnTo>
                    <a:lnTo>
                      <a:pt x="17" y="3"/>
                    </a:lnTo>
                    <a:lnTo>
                      <a:pt x="19" y="5"/>
                    </a:lnTo>
                    <a:lnTo>
                      <a:pt x="20" y="7"/>
                    </a:lnTo>
                    <a:lnTo>
                      <a:pt x="19" y="7"/>
                    </a:lnTo>
                    <a:lnTo>
                      <a:pt x="17" y="8"/>
                    </a:lnTo>
                    <a:lnTo>
                      <a:pt x="16" y="9"/>
                    </a:lnTo>
                    <a:lnTo>
                      <a:pt x="16" y="10"/>
                    </a:lnTo>
                    <a:lnTo>
                      <a:pt x="16" y="12"/>
                    </a:lnTo>
                    <a:lnTo>
                      <a:pt x="16" y="22"/>
                    </a:lnTo>
                    <a:lnTo>
                      <a:pt x="19" y="30"/>
                    </a:lnTo>
                    <a:lnTo>
                      <a:pt x="23" y="38"/>
                    </a:lnTo>
                    <a:lnTo>
                      <a:pt x="26" y="42"/>
                    </a:lnTo>
                    <a:lnTo>
                      <a:pt x="29" y="43"/>
                    </a:lnTo>
                    <a:lnTo>
                      <a:pt x="28" y="43"/>
                    </a:lnTo>
                    <a:lnTo>
                      <a:pt x="26" y="43"/>
                    </a:lnTo>
                    <a:lnTo>
                      <a:pt x="25" y="43"/>
                    </a:lnTo>
                    <a:lnTo>
                      <a:pt x="17" y="42"/>
                    </a:lnTo>
                    <a:lnTo>
                      <a:pt x="16" y="55"/>
                    </a:lnTo>
                    <a:lnTo>
                      <a:pt x="13" y="55"/>
                    </a:lnTo>
                    <a:lnTo>
                      <a:pt x="12" y="42"/>
                    </a:lnTo>
                    <a:lnTo>
                      <a:pt x="3" y="43"/>
                    </a:lnTo>
                    <a:lnTo>
                      <a:pt x="2" y="43"/>
                    </a:lnTo>
                    <a:lnTo>
                      <a:pt x="0" y="43"/>
                    </a:lnTo>
                    <a:lnTo>
                      <a:pt x="3" y="42"/>
                    </a:lnTo>
                    <a:lnTo>
                      <a:pt x="6" y="39"/>
                    </a:lnTo>
                    <a:lnTo>
                      <a:pt x="8" y="36"/>
                    </a:lnTo>
                    <a:lnTo>
                      <a:pt x="11" y="30"/>
                    </a:lnTo>
                    <a:lnTo>
                      <a:pt x="12" y="26"/>
                    </a:lnTo>
                    <a:lnTo>
                      <a:pt x="12" y="21"/>
                    </a:lnTo>
                    <a:lnTo>
                      <a:pt x="13" y="20"/>
                    </a:lnTo>
                    <a:lnTo>
                      <a:pt x="13" y="13"/>
                    </a:lnTo>
                    <a:lnTo>
                      <a:pt x="13" y="10"/>
                    </a:lnTo>
                    <a:lnTo>
                      <a:pt x="13" y="9"/>
                    </a:lnTo>
                    <a:lnTo>
                      <a:pt x="12" y="8"/>
                    </a:lnTo>
                    <a:lnTo>
                      <a:pt x="10" y="7"/>
                    </a:lnTo>
                    <a:lnTo>
                      <a:pt x="11" y="5"/>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1" name="Freeform 34"/>
              <p:cNvSpPr>
                <a:spLocks/>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2" name="Freeform 35"/>
              <p:cNvSpPr>
                <a:spLocks/>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3" name="Freeform 36"/>
              <p:cNvSpPr>
                <a:spLocks/>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4" name="Freeform 37"/>
              <p:cNvSpPr>
                <a:spLocks/>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5" name="Freeform 38"/>
              <p:cNvSpPr>
                <a:spLocks/>
              </p:cNvSpPr>
              <p:nvPr userDrawn="1"/>
            </p:nvSpPr>
            <p:spPr bwMode="auto">
              <a:xfrm>
                <a:off x="219" y="316"/>
                <a:ext cx="9" cy="18"/>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w 27"/>
                  <a:gd name="T95" fmla="*/ 0 h 53"/>
                  <a:gd name="T96" fmla="*/ 0 w 27"/>
                  <a:gd name="T97" fmla="*/ 0 h 53"/>
                  <a:gd name="T98" fmla="*/ 0 w 27"/>
                  <a:gd name="T99" fmla="*/ 0 h 53"/>
                  <a:gd name="T100" fmla="*/ 0 w 27"/>
                  <a:gd name="T101" fmla="*/ 0 h 53"/>
                  <a:gd name="T102" fmla="*/ 0 w 27"/>
                  <a:gd name="T103" fmla="*/ 0 h 53"/>
                  <a:gd name="T104" fmla="*/ 0 w 27"/>
                  <a:gd name="T105" fmla="*/ 0 h 53"/>
                  <a:gd name="T106" fmla="*/ 0 w 27"/>
                  <a:gd name="T107" fmla="*/ 0 h 53"/>
                  <a:gd name="T108" fmla="*/ 0 w 27"/>
                  <a:gd name="T109" fmla="*/ 0 h 53"/>
                  <a:gd name="T110" fmla="*/ 0 w 27"/>
                  <a:gd name="T111" fmla="*/ 0 h 53"/>
                  <a:gd name="T112" fmla="*/ 0 w 27"/>
                  <a:gd name="T113" fmla="*/ 0 h 53"/>
                  <a:gd name="T114" fmla="*/ 0 w 27"/>
                  <a:gd name="T115" fmla="*/ 0 h 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3">
                    <a:moveTo>
                      <a:pt x="13" y="0"/>
                    </a:moveTo>
                    <a:lnTo>
                      <a:pt x="14" y="1"/>
                    </a:lnTo>
                    <a:lnTo>
                      <a:pt x="15" y="3"/>
                    </a:lnTo>
                    <a:lnTo>
                      <a:pt x="17" y="4"/>
                    </a:lnTo>
                    <a:lnTo>
                      <a:pt x="18" y="5"/>
                    </a:lnTo>
                    <a:lnTo>
                      <a:pt x="18" y="6"/>
                    </a:lnTo>
                    <a:lnTo>
                      <a:pt x="17" y="8"/>
                    </a:lnTo>
                    <a:lnTo>
                      <a:pt x="15" y="9"/>
                    </a:lnTo>
                    <a:lnTo>
                      <a:pt x="14" y="9"/>
                    </a:lnTo>
                    <a:lnTo>
                      <a:pt x="14" y="12"/>
                    </a:lnTo>
                    <a:lnTo>
                      <a:pt x="14" y="18"/>
                    </a:lnTo>
                    <a:lnTo>
                      <a:pt x="15" y="25"/>
                    </a:lnTo>
                    <a:lnTo>
                      <a:pt x="18" y="32"/>
                    </a:lnTo>
                    <a:lnTo>
                      <a:pt x="22" y="38"/>
                    </a:lnTo>
                    <a:lnTo>
                      <a:pt x="26" y="40"/>
                    </a:lnTo>
                    <a:lnTo>
                      <a:pt x="27" y="41"/>
                    </a:lnTo>
                    <a:lnTo>
                      <a:pt x="26" y="43"/>
                    </a:lnTo>
                    <a:lnTo>
                      <a:pt x="24" y="43"/>
                    </a:lnTo>
                    <a:lnTo>
                      <a:pt x="21" y="41"/>
                    </a:lnTo>
                    <a:lnTo>
                      <a:pt x="18" y="41"/>
                    </a:lnTo>
                    <a:lnTo>
                      <a:pt x="17" y="41"/>
                    </a:lnTo>
                    <a:lnTo>
                      <a:pt x="14" y="53"/>
                    </a:lnTo>
                    <a:lnTo>
                      <a:pt x="11" y="53"/>
                    </a:lnTo>
                    <a:lnTo>
                      <a:pt x="10" y="41"/>
                    </a:lnTo>
                    <a:lnTo>
                      <a:pt x="9" y="41"/>
                    </a:lnTo>
                    <a:lnTo>
                      <a:pt x="6" y="41"/>
                    </a:lnTo>
                    <a:lnTo>
                      <a:pt x="2" y="43"/>
                    </a:lnTo>
                    <a:lnTo>
                      <a:pt x="1" y="43"/>
                    </a:lnTo>
                    <a:lnTo>
                      <a:pt x="0" y="41"/>
                    </a:lnTo>
                    <a:lnTo>
                      <a:pt x="1" y="40"/>
                    </a:lnTo>
                    <a:lnTo>
                      <a:pt x="4" y="38"/>
                    </a:lnTo>
                    <a:lnTo>
                      <a:pt x="6" y="35"/>
                    </a:lnTo>
                    <a:lnTo>
                      <a:pt x="10" y="29"/>
                    </a:lnTo>
                    <a:lnTo>
                      <a:pt x="10" y="25"/>
                    </a:lnTo>
                    <a:lnTo>
                      <a:pt x="11" y="19"/>
                    </a:lnTo>
                    <a:lnTo>
                      <a:pt x="11" y="18"/>
                    </a:lnTo>
                    <a:lnTo>
                      <a:pt x="11" y="12"/>
                    </a:lnTo>
                    <a:lnTo>
                      <a:pt x="13" y="9"/>
                    </a:lnTo>
                    <a:lnTo>
                      <a:pt x="11" y="9"/>
                    </a:lnTo>
                    <a:lnTo>
                      <a:pt x="10" y="8"/>
                    </a:lnTo>
                    <a:lnTo>
                      <a:pt x="9" y="6"/>
                    </a:lnTo>
                    <a:lnTo>
                      <a:pt x="8" y="5"/>
                    </a:lnTo>
                    <a:lnTo>
                      <a:pt x="9" y="4"/>
                    </a:lnTo>
                    <a:lnTo>
                      <a:pt x="10" y="3"/>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6" name="Freeform 39"/>
              <p:cNvSpPr>
                <a:spLocks/>
              </p:cNvSpPr>
              <p:nvPr userDrawn="1"/>
            </p:nvSpPr>
            <p:spPr bwMode="auto">
              <a:xfrm>
                <a:off x="209"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6" y="2"/>
                    </a:lnTo>
                    <a:lnTo>
                      <a:pt x="17" y="4"/>
                    </a:lnTo>
                    <a:lnTo>
                      <a:pt x="18" y="6"/>
                    </a:lnTo>
                    <a:lnTo>
                      <a:pt x="16" y="7"/>
                    </a:lnTo>
                    <a:lnTo>
                      <a:pt x="14" y="9"/>
                    </a:lnTo>
                    <a:lnTo>
                      <a:pt x="14" y="10"/>
                    </a:lnTo>
                    <a:lnTo>
                      <a:pt x="14" y="11"/>
                    </a:lnTo>
                    <a:lnTo>
                      <a:pt x="14" y="18"/>
                    </a:lnTo>
                    <a:lnTo>
                      <a:pt x="16" y="26"/>
                    </a:lnTo>
                    <a:lnTo>
                      <a:pt x="18" y="32"/>
                    </a:lnTo>
                    <a:lnTo>
                      <a:pt x="22" y="37"/>
                    </a:lnTo>
                    <a:lnTo>
                      <a:pt x="26" y="41"/>
                    </a:lnTo>
                    <a:lnTo>
                      <a:pt x="27" y="42"/>
                    </a:lnTo>
                    <a:lnTo>
                      <a:pt x="26" y="42"/>
                    </a:lnTo>
                    <a:lnTo>
                      <a:pt x="23" y="42"/>
                    </a:lnTo>
                    <a:lnTo>
                      <a:pt x="16" y="41"/>
                    </a:lnTo>
                    <a:lnTo>
                      <a:pt x="14" y="54"/>
                    </a:lnTo>
                    <a:lnTo>
                      <a:pt x="12" y="54"/>
                    </a:lnTo>
                    <a:lnTo>
                      <a:pt x="10" y="41"/>
                    </a:lnTo>
                    <a:lnTo>
                      <a:pt x="1" y="42"/>
                    </a:lnTo>
                    <a:lnTo>
                      <a:pt x="0" y="42"/>
                    </a:lnTo>
                    <a:lnTo>
                      <a:pt x="1" y="41"/>
                    </a:lnTo>
                    <a:lnTo>
                      <a:pt x="4" y="39"/>
                    </a:lnTo>
                    <a:lnTo>
                      <a:pt x="6" y="35"/>
                    </a:lnTo>
                    <a:lnTo>
                      <a:pt x="9" y="30"/>
                    </a:lnTo>
                    <a:lnTo>
                      <a:pt x="10" y="24"/>
                    </a:lnTo>
                    <a:lnTo>
                      <a:pt x="10" y="20"/>
                    </a:lnTo>
                    <a:lnTo>
                      <a:pt x="12" y="18"/>
                    </a:lnTo>
                    <a:lnTo>
                      <a:pt x="12" y="11"/>
                    </a:lnTo>
                    <a:lnTo>
                      <a:pt x="12"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7" name="Freeform 40"/>
              <p:cNvSpPr>
                <a:spLocks/>
              </p:cNvSpPr>
              <p:nvPr userDrawn="1"/>
            </p:nvSpPr>
            <p:spPr bwMode="auto">
              <a:xfrm>
                <a:off x="230"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 h="54">
                    <a:moveTo>
                      <a:pt x="13" y="0"/>
                    </a:moveTo>
                    <a:lnTo>
                      <a:pt x="14" y="1"/>
                    </a:lnTo>
                    <a:lnTo>
                      <a:pt x="15" y="2"/>
                    </a:lnTo>
                    <a:lnTo>
                      <a:pt x="17" y="5"/>
                    </a:lnTo>
                    <a:lnTo>
                      <a:pt x="18" y="5"/>
                    </a:lnTo>
                    <a:lnTo>
                      <a:pt x="18" y="6"/>
                    </a:lnTo>
                    <a:lnTo>
                      <a:pt x="17" y="7"/>
                    </a:lnTo>
                    <a:lnTo>
                      <a:pt x="14" y="9"/>
                    </a:lnTo>
                    <a:lnTo>
                      <a:pt x="14" y="10"/>
                    </a:lnTo>
                    <a:lnTo>
                      <a:pt x="14" y="11"/>
                    </a:lnTo>
                    <a:lnTo>
                      <a:pt x="14" y="18"/>
                    </a:lnTo>
                    <a:lnTo>
                      <a:pt x="17" y="27"/>
                    </a:lnTo>
                    <a:lnTo>
                      <a:pt x="21" y="35"/>
                    </a:lnTo>
                    <a:lnTo>
                      <a:pt x="23" y="39"/>
                    </a:lnTo>
                    <a:lnTo>
                      <a:pt x="26" y="41"/>
                    </a:lnTo>
                    <a:lnTo>
                      <a:pt x="27" y="42"/>
                    </a:lnTo>
                    <a:lnTo>
                      <a:pt x="26" y="42"/>
                    </a:lnTo>
                    <a:lnTo>
                      <a:pt x="25" y="42"/>
                    </a:lnTo>
                    <a:lnTo>
                      <a:pt x="17" y="41"/>
                    </a:lnTo>
                    <a:lnTo>
                      <a:pt x="14" y="54"/>
                    </a:lnTo>
                    <a:lnTo>
                      <a:pt x="12" y="54"/>
                    </a:lnTo>
                    <a:lnTo>
                      <a:pt x="10" y="41"/>
                    </a:lnTo>
                    <a:lnTo>
                      <a:pt x="3" y="42"/>
                    </a:lnTo>
                    <a:lnTo>
                      <a:pt x="1" y="42"/>
                    </a:lnTo>
                    <a:lnTo>
                      <a:pt x="0" y="42"/>
                    </a:lnTo>
                    <a:lnTo>
                      <a:pt x="1" y="41"/>
                    </a:lnTo>
                    <a:lnTo>
                      <a:pt x="4" y="39"/>
                    </a:lnTo>
                    <a:lnTo>
                      <a:pt x="6" y="35"/>
                    </a:lnTo>
                    <a:lnTo>
                      <a:pt x="9" y="30"/>
                    </a:lnTo>
                    <a:lnTo>
                      <a:pt x="10" y="24"/>
                    </a:lnTo>
                    <a:lnTo>
                      <a:pt x="12" y="20"/>
                    </a:lnTo>
                    <a:lnTo>
                      <a:pt x="12" y="18"/>
                    </a:lnTo>
                    <a:lnTo>
                      <a:pt x="12" y="11"/>
                    </a:lnTo>
                    <a:lnTo>
                      <a:pt x="13"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8" name="Freeform 41"/>
              <p:cNvSpPr>
                <a:spLocks/>
              </p:cNvSpPr>
              <p:nvPr userDrawn="1"/>
            </p:nvSpPr>
            <p:spPr bwMode="auto">
              <a:xfrm>
                <a:off x="219" y="279"/>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5" y="2"/>
                    </a:lnTo>
                    <a:lnTo>
                      <a:pt x="17" y="5"/>
                    </a:lnTo>
                    <a:lnTo>
                      <a:pt x="18" y="6"/>
                    </a:lnTo>
                    <a:lnTo>
                      <a:pt x="17" y="7"/>
                    </a:lnTo>
                    <a:lnTo>
                      <a:pt x="15" y="9"/>
                    </a:lnTo>
                    <a:lnTo>
                      <a:pt x="14" y="10"/>
                    </a:lnTo>
                    <a:lnTo>
                      <a:pt x="14" y="13"/>
                    </a:lnTo>
                    <a:lnTo>
                      <a:pt x="14" y="19"/>
                    </a:lnTo>
                    <a:lnTo>
                      <a:pt x="15" y="26"/>
                    </a:lnTo>
                    <a:lnTo>
                      <a:pt x="18" y="32"/>
                    </a:lnTo>
                    <a:lnTo>
                      <a:pt x="22" y="37"/>
                    </a:lnTo>
                    <a:lnTo>
                      <a:pt x="26" y="41"/>
                    </a:lnTo>
                    <a:lnTo>
                      <a:pt x="27" y="42"/>
                    </a:lnTo>
                    <a:lnTo>
                      <a:pt x="24" y="42"/>
                    </a:lnTo>
                    <a:lnTo>
                      <a:pt x="17" y="41"/>
                    </a:lnTo>
                    <a:lnTo>
                      <a:pt x="14" y="54"/>
                    </a:lnTo>
                    <a:lnTo>
                      <a:pt x="11" y="54"/>
                    </a:lnTo>
                    <a:lnTo>
                      <a:pt x="10" y="41"/>
                    </a:lnTo>
                    <a:lnTo>
                      <a:pt x="2" y="42"/>
                    </a:lnTo>
                    <a:lnTo>
                      <a:pt x="1" y="42"/>
                    </a:lnTo>
                    <a:lnTo>
                      <a:pt x="0" y="42"/>
                    </a:lnTo>
                    <a:lnTo>
                      <a:pt x="1" y="41"/>
                    </a:lnTo>
                    <a:lnTo>
                      <a:pt x="4" y="38"/>
                    </a:lnTo>
                    <a:lnTo>
                      <a:pt x="6" y="36"/>
                    </a:lnTo>
                    <a:lnTo>
                      <a:pt x="10" y="29"/>
                    </a:lnTo>
                    <a:lnTo>
                      <a:pt x="10" y="26"/>
                    </a:lnTo>
                    <a:lnTo>
                      <a:pt x="11" y="20"/>
                    </a:lnTo>
                    <a:lnTo>
                      <a:pt x="11" y="19"/>
                    </a:lnTo>
                    <a:lnTo>
                      <a:pt x="11" y="13"/>
                    </a:lnTo>
                    <a:lnTo>
                      <a:pt x="13" y="10"/>
                    </a:lnTo>
                    <a:lnTo>
                      <a:pt x="11" y="9"/>
                    </a:lnTo>
                    <a:lnTo>
                      <a:pt x="10" y="7"/>
                    </a:lnTo>
                    <a:lnTo>
                      <a:pt x="9" y="6"/>
                    </a:lnTo>
                    <a:lnTo>
                      <a:pt x="8" y="6"/>
                    </a:lnTo>
                    <a:lnTo>
                      <a:pt x="9" y="5"/>
                    </a:lnTo>
                    <a:lnTo>
                      <a:pt x="10" y="2"/>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9" name="Freeform 42"/>
              <p:cNvSpPr>
                <a:spLocks/>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0" name="Freeform 43"/>
              <p:cNvSpPr>
                <a:spLocks/>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1" name="Freeform 44"/>
              <p:cNvSpPr>
                <a:spLocks/>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2" name="Freeform 45"/>
              <p:cNvSpPr>
                <a:spLocks/>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3" name="Freeform 46"/>
              <p:cNvSpPr>
                <a:spLocks/>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4" name="Freeform 47"/>
              <p:cNvSpPr>
                <a:spLocks/>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5" name="Freeform 48"/>
              <p:cNvSpPr>
                <a:spLocks/>
              </p:cNvSpPr>
              <p:nvPr userDrawn="1"/>
            </p:nvSpPr>
            <p:spPr bwMode="auto">
              <a:xfrm>
                <a:off x="209"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4">
                    <a:moveTo>
                      <a:pt x="14" y="0"/>
                    </a:moveTo>
                    <a:lnTo>
                      <a:pt x="14" y="1"/>
                    </a:lnTo>
                    <a:lnTo>
                      <a:pt x="15" y="4"/>
                    </a:lnTo>
                    <a:lnTo>
                      <a:pt x="18" y="5"/>
                    </a:lnTo>
                    <a:lnTo>
                      <a:pt x="19" y="6"/>
                    </a:lnTo>
                    <a:lnTo>
                      <a:pt x="18" y="6"/>
                    </a:lnTo>
                    <a:lnTo>
                      <a:pt x="17" y="9"/>
                    </a:lnTo>
                    <a:lnTo>
                      <a:pt x="15" y="10"/>
                    </a:lnTo>
                    <a:lnTo>
                      <a:pt x="14" y="10"/>
                    </a:lnTo>
                    <a:lnTo>
                      <a:pt x="14" y="12"/>
                    </a:lnTo>
                    <a:lnTo>
                      <a:pt x="15" y="19"/>
                    </a:lnTo>
                    <a:lnTo>
                      <a:pt x="17" y="26"/>
                    </a:lnTo>
                    <a:lnTo>
                      <a:pt x="18" y="31"/>
                    </a:lnTo>
                    <a:lnTo>
                      <a:pt x="20" y="35"/>
                    </a:lnTo>
                    <a:lnTo>
                      <a:pt x="24" y="40"/>
                    </a:lnTo>
                    <a:lnTo>
                      <a:pt x="26" y="41"/>
                    </a:lnTo>
                    <a:lnTo>
                      <a:pt x="27" y="43"/>
                    </a:lnTo>
                    <a:lnTo>
                      <a:pt x="26" y="44"/>
                    </a:lnTo>
                    <a:lnTo>
                      <a:pt x="24" y="43"/>
                    </a:lnTo>
                    <a:lnTo>
                      <a:pt x="20" y="43"/>
                    </a:lnTo>
                    <a:lnTo>
                      <a:pt x="18" y="43"/>
                    </a:lnTo>
                    <a:lnTo>
                      <a:pt x="17" y="43"/>
                    </a:lnTo>
                    <a:lnTo>
                      <a:pt x="14" y="54"/>
                    </a:lnTo>
                    <a:lnTo>
                      <a:pt x="13" y="54"/>
                    </a:lnTo>
                    <a:lnTo>
                      <a:pt x="10" y="43"/>
                    </a:lnTo>
                    <a:lnTo>
                      <a:pt x="9" y="43"/>
                    </a:lnTo>
                    <a:lnTo>
                      <a:pt x="6" y="43"/>
                    </a:lnTo>
                    <a:lnTo>
                      <a:pt x="2" y="43"/>
                    </a:lnTo>
                    <a:lnTo>
                      <a:pt x="1" y="44"/>
                    </a:lnTo>
                    <a:lnTo>
                      <a:pt x="0" y="43"/>
                    </a:lnTo>
                    <a:lnTo>
                      <a:pt x="1" y="41"/>
                    </a:lnTo>
                    <a:lnTo>
                      <a:pt x="4" y="40"/>
                    </a:lnTo>
                    <a:lnTo>
                      <a:pt x="7" y="35"/>
                    </a:lnTo>
                    <a:lnTo>
                      <a:pt x="10" y="28"/>
                    </a:lnTo>
                    <a:lnTo>
                      <a:pt x="11" y="21"/>
                    </a:lnTo>
                    <a:lnTo>
                      <a:pt x="13" y="12"/>
                    </a:lnTo>
                    <a:lnTo>
                      <a:pt x="13" y="10"/>
                    </a:lnTo>
                    <a:lnTo>
                      <a:pt x="11" y="10"/>
                    </a:lnTo>
                    <a:lnTo>
                      <a:pt x="10" y="9"/>
                    </a:lnTo>
                    <a:lnTo>
                      <a:pt x="9" y="6"/>
                    </a:lnTo>
                    <a:lnTo>
                      <a:pt x="7" y="6"/>
                    </a:lnTo>
                    <a:lnTo>
                      <a:pt x="10"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6" name="Freeform 49"/>
              <p:cNvSpPr>
                <a:spLocks/>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7" name="Freeform 50"/>
              <p:cNvSpPr>
                <a:spLocks/>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8" name="Freeform 51"/>
              <p:cNvSpPr>
                <a:spLocks/>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9" name="Freeform 52"/>
              <p:cNvSpPr>
                <a:spLocks/>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0" name="Freeform 53"/>
              <p:cNvSpPr>
                <a:spLocks/>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1" name="Freeform 54"/>
              <p:cNvSpPr>
                <a:spLocks/>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2" name="Freeform 55"/>
              <p:cNvSpPr>
                <a:spLocks/>
              </p:cNvSpPr>
              <p:nvPr userDrawn="1"/>
            </p:nvSpPr>
            <p:spPr bwMode="auto">
              <a:xfrm>
                <a:off x="142" y="277"/>
                <a:ext cx="59" cy="68"/>
              </a:xfrm>
              <a:custGeom>
                <a:avLst/>
                <a:gdLst>
                  <a:gd name="T0" fmla="*/ 0 w 175"/>
                  <a:gd name="T1" fmla="*/ 0 h 206"/>
                  <a:gd name="T2" fmla="*/ 0 w 175"/>
                  <a:gd name="T3" fmla="*/ 0 h 206"/>
                  <a:gd name="T4" fmla="*/ 0 w 175"/>
                  <a:gd name="T5" fmla="*/ 0 h 206"/>
                  <a:gd name="T6" fmla="*/ 0 w 175"/>
                  <a:gd name="T7" fmla="*/ 0 h 206"/>
                  <a:gd name="T8" fmla="*/ 0 w 175"/>
                  <a:gd name="T9" fmla="*/ 0 h 206"/>
                  <a:gd name="T10" fmla="*/ 0 w 175"/>
                  <a:gd name="T11" fmla="*/ 0 h 206"/>
                  <a:gd name="T12" fmla="*/ 0 w 175"/>
                  <a:gd name="T13" fmla="*/ 0 h 206"/>
                  <a:gd name="T14" fmla="*/ 0 w 175"/>
                  <a:gd name="T15" fmla="*/ 0 h 206"/>
                  <a:gd name="T16" fmla="*/ 0 w 175"/>
                  <a:gd name="T17" fmla="*/ 0 h 206"/>
                  <a:gd name="T18" fmla="*/ 0 w 175"/>
                  <a:gd name="T19" fmla="*/ 0 h 206"/>
                  <a:gd name="T20" fmla="*/ 0 w 175"/>
                  <a:gd name="T21" fmla="*/ 0 h 206"/>
                  <a:gd name="T22" fmla="*/ 0 w 175"/>
                  <a:gd name="T23" fmla="*/ 0 h 206"/>
                  <a:gd name="T24" fmla="*/ 0 w 175"/>
                  <a:gd name="T25" fmla="*/ 0 h 206"/>
                  <a:gd name="T26" fmla="*/ 0 w 175"/>
                  <a:gd name="T27" fmla="*/ 0 h 206"/>
                  <a:gd name="T28" fmla="*/ 0 w 175"/>
                  <a:gd name="T29" fmla="*/ 0 h 206"/>
                  <a:gd name="T30" fmla="*/ 0 w 175"/>
                  <a:gd name="T31" fmla="*/ 0 h 206"/>
                  <a:gd name="T32" fmla="*/ 0 w 175"/>
                  <a:gd name="T33" fmla="*/ 0 h 206"/>
                  <a:gd name="T34" fmla="*/ 0 w 175"/>
                  <a:gd name="T35" fmla="*/ 0 h 206"/>
                  <a:gd name="T36" fmla="*/ 0 w 175"/>
                  <a:gd name="T37" fmla="*/ 0 h 206"/>
                  <a:gd name="T38" fmla="*/ 0 w 175"/>
                  <a:gd name="T39" fmla="*/ 0 h 206"/>
                  <a:gd name="T40" fmla="*/ 0 w 175"/>
                  <a:gd name="T41" fmla="*/ 0 h 206"/>
                  <a:gd name="T42" fmla="*/ 0 w 175"/>
                  <a:gd name="T43" fmla="*/ 0 h 206"/>
                  <a:gd name="T44" fmla="*/ 0 w 175"/>
                  <a:gd name="T45" fmla="*/ 0 h 206"/>
                  <a:gd name="T46" fmla="*/ 0 w 175"/>
                  <a:gd name="T47" fmla="*/ 0 h 206"/>
                  <a:gd name="T48" fmla="*/ 0 w 175"/>
                  <a:gd name="T49" fmla="*/ 0 h 206"/>
                  <a:gd name="T50" fmla="*/ 0 w 175"/>
                  <a:gd name="T51" fmla="*/ 0 h 206"/>
                  <a:gd name="T52" fmla="*/ 0 w 175"/>
                  <a:gd name="T53" fmla="*/ 0 h 206"/>
                  <a:gd name="T54" fmla="*/ 0 w 175"/>
                  <a:gd name="T55" fmla="*/ 0 h 206"/>
                  <a:gd name="T56" fmla="*/ 0 w 175"/>
                  <a:gd name="T57" fmla="*/ 0 h 206"/>
                  <a:gd name="T58" fmla="*/ 0 w 175"/>
                  <a:gd name="T59" fmla="*/ 0 h 206"/>
                  <a:gd name="T60" fmla="*/ 0 w 175"/>
                  <a:gd name="T61" fmla="*/ 0 h 206"/>
                  <a:gd name="T62" fmla="*/ 0 w 175"/>
                  <a:gd name="T63" fmla="*/ 0 h 206"/>
                  <a:gd name="T64" fmla="*/ 0 w 175"/>
                  <a:gd name="T65" fmla="*/ 0 h 206"/>
                  <a:gd name="T66" fmla="*/ 0 w 175"/>
                  <a:gd name="T67" fmla="*/ 0 h 206"/>
                  <a:gd name="T68" fmla="*/ 0 w 175"/>
                  <a:gd name="T69" fmla="*/ 0 h 206"/>
                  <a:gd name="T70" fmla="*/ 0 w 175"/>
                  <a:gd name="T71" fmla="*/ 0 h 206"/>
                  <a:gd name="T72" fmla="*/ 0 w 175"/>
                  <a:gd name="T73" fmla="*/ 0 h 206"/>
                  <a:gd name="T74" fmla="*/ 0 w 175"/>
                  <a:gd name="T75" fmla="*/ 0 h 206"/>
                  <a:gd name="T76" fmla="*/ 0 w 175"/>
                  <a:gd name="T77" fmla="*/ 0 h 206"/>
                  <a:gd name="T78" fmla="*/ 0 w 175"/>
                  <a:gd name="T79" fmla="*/ 0 h 206"/>
                  <a:gd name="T80" fmla="*/ 0 w 175"/>
                  <a:gd name="T81" fmla="*/ 0 h 206"/>
                  <a:gd name="T82" fmla="*/ 0 w 175"/>
                  <a:gd name="T83" fmla="*/ 0 h 206"/>
                  <a:gd name="T84" fmla="*/ 0 w 175"/>
                  <a:gd name="T85" fmla="*/ 0 h 206"/>
                  <a:gd name="T86" fmla="*/ 0 w 175"/>
                  <a:gd name="T87" fmla="*/ 0 h 206"/>
                  <a:gd name="T88" fmla="*/ 0 w 175"/>
                  <a:gd name="T89" fmla="*/ 0 h 206"/>
                  <a:gd name="T90" fmla="*/ 0 w 175"/>
                  <a:gd name="T91" fmla="*/ 0 h 206"/>
                  <a:gd name="T92" fmla="*/ 0 w 175"/>
                  <a:gd name="T93" fmla="*/ 0 h 206"/>
                  <a:gd name="T94" fmla="*/ 0 w 175"/>
                  <a:gd name="T95" fmla="*/ 0 h 206"/>
                  <a:gd name="T96" fmla="*/ 0 w 175"/>
                  <a:gd name="T97" fmla="*/ 0 h 206"/>
                  <a:gd name="T98" fmla="*/ 0 w 175"/>
                  <a:gd name="T99" fmla="*/ 0 h 206"/>
                  <a:gd name="T100" fmla="*/ 0 w 175"/>
                  <a:gd name="T101" fmla="*/ 0 h 206"/>
                  <a:gd name="T102" fmla="*/ 0 w 175"/>
                  <a:gd name="T103" fmla="*/ 0 h 206"/>
                  <a:gd name="T104" fmla="*/ 0 w 175"/>
                  <a:gd name="T105" fmla="*/ 0 h 206"/>
                  <a:gd name="T106" fmla="*/ 0 w 175"/>
                  <a:gd name="T107" fmla="*/ 0 h 206"/>
                  <a:gd name="T108" fmla="*/ 0 w 175"/>
                  <a:gd name="T109" fmla="*/ 0 h 206"/>
                  <a:gd name="T110" fmla="*/ 0 w 175"/>
                  <a:gd name="T111" fmla="*/ 0 h 206"/>
                  <a:gd name="T112" fmla="*/ 0 w 175"/>
                  <a:gd name="T113" fmla="*/ 0 h 2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5" h="206">
                    <a:moveTo>
                      <a:pt x="150" y="96"/>
                    </a:moveTo>
                    <a:lnTo>
                      <a:pt x="150" y="96"/>
                    </a:lnTo>
                    <a:lnTo>
                      <a:pt x="153" y="105"/>
                    </a:lnTo>
                    <a:lnTo>
                      <a:pt x="153" y="112"/>
                    </a:lnTo>
                    <a:lnTo>
                      <a:pt x="153" y="117"/>
                    </a:lnTo>
                    <a:lnTo>
                      <a:pt x="156" y="119"/>
                    </a:lnTo>
                    <a:lnTo>
                      <a:pt x="157" y="122"/>
                    </a:lnTo>
                    <a:lnTo>
                      <a:pt x="161" y="122"/>
                    </a:lnTo>
                    <a:lnTo>
                      <a:pt x="162" y="122"/>
                    </a:lnTo>
                    <a:lnTo>
                      <a:pt x="163" y="121"/>
                    </a:lnTo>
                    <a:lnTo>
                      <a:pt x="166" y="119"/>
                    </a:lnTo>
                    <a:lnTo>
                      <a:pt x="169" y="119"/>
                    </a:lnTo>
                    <a:lnTo>
                      <a:pt x="169" y="121"/>
                    </a:lnTo>
                    <a:lnTo>
                      <a:pt x="169" y="124"/>
                    </a:lnTo>
                    <a:lnTo>
                      <a:pt x="169" y="132"/>
                    </a:lnTo>
                    <a:lnTo>
                      <a:pt x="170" y="139"/>
                    </a:lnTo>
                    <a:lnTo>
                      <a:pt x="169" y="143"/>
                    </a:lnTo>
                    <a:lnTo>
                      <a:pt x="167" y="147"/>
                    </a:lnTo>
                    <a:lnTo>
                      <a:pt x="170" y="152"/>
                    </a:lnTo>
                    <a:lnTo>
                      <a:pt x="170" y="157"/>
                    </a:lnTo>
                    <a:lnTo>
                      <a:pt x="170" y="162"/>
                    </a:lnTo>
                    <a:lnTo>
                      <a:pt x="167" y="166"/>
                    </a:lnTo>
                    <a:lnTo>
                      <a:pt x="169" y="171"/>
                    </a:lnTo>
                    <a:lnTo>
                      <a:pt x="167" y="178"/>
                    </a:lnTo>
                    <a:lnTo>
                      <a:pt x="167" y="185"/>
                    </a:lnTo>
                    <a:lnTo>
                      <a:pt x="167" y="187"/>
                    </a:lnTo>
                    <a:lnTo>
                      <a:pt x="167" y="188"/>
                    </a:lnTo>
                    <a:lnTo>
                      <a:pt x="166" y="188"/>
                    </a:lnTo>
                    <a:lnTo>
                      <a:pt x="165" y="187"/>
                    </a:lnTo>
                    <a:lnTo>
                      <a:pt x="162" y="185"/>
                    </a:lnTo>
                    <a:lnTo>
                      <a:pt x="161" y="185"/>
                    </a:lnTo>
                    <a:lnTo>
                      <a:pt x="158" y="191"/>
                    </a:lnTo>
                    <a:lnTo>
                      <a:pt x="154" y="197"/>
                    </a:lnTo>
                    <a:lnTo>
                      <a:pt x="152" y="202"/>
                    </a:lnTo>
                    <a:lnTo>
                      <a:pt x="150" y="205"/>
                    </a:lnTo>
                    <a:lnTo>
                      <a:pt x="149" y="206"/>
                    </a:lnTo>
                    <a:lnTo>
                      <a:pt x="147" y="205"/>
                    </a:lnTo>
                    <a:lnTo>
                      <a:pt x="144" y="202"/>
                    </a:lnTo>
                    <a:lnTo>
                      <a:pt x="140" y="189"/>
                    </a:lnTo>
                    <a:lnTo>
                      <a:pt x="137" y="185"/>
                    </a:lnTo>
                    <a:lnTo>
                      <a:pt x="136" y="184"/>
                    </a:lnTo>
                    <a:lnTo>
                      <a:pt x="134" y="185"/>
                    </a:lnTo>
                    <a:lnTo>
                      <a:pt x="132" y="187"/>
                    </a:lnTo>
                    <a:lnTo>
                      <a:pt x="132" y="188"/>
                    </a:lnTo>
                    <a:lnTo>
                      <a:pt x="131" y="189"/>
                    </a:lnTo>
                    <a:lnTo>
                      <a:pt x="128" y="188"/>
                    </a:lnTo>
                    <a:lnTo>
                      <a:pt x="126" y="184"/>
                    </a:lnTo>
                    <a:lnTo>
                      <a:pt x="124" y="176"/>
                    </a:lnTo>
                    <a:lnTo>
                      <a:pt x="126" y="172"/>
                    </a:lnTo>
                    <a:lnTo>
                      <a:pt x="128" y="169"/>
                    </a:lnTo>
                    <a:lnTo>
                      <a:pt x="132" y="165"/>
                    </a:lnTo>
                    <a:lnTo>
                      <a:pt x="140" y="159"/>
                    </a:lnTo>
                    <a:lnTo>
                      <a:pt x="144" y="157"/>
                    </a:lnTo>
                    <a:lnTo>
                      <a:pt x="145" y="154"/>
                    </a:lnTo>
                    <a:lnTo>
                      <a:pt x="147" y="150"/>
                    </a:lnTo>
                    <a:lnTo>
                      <a:pt x="148" y="147"/>
                    </a:lnTo>
                    <a:lnTo>
                      <a:pt x="147" y="143"/>
                    </a:lnTo>
                    <a:lnTo>
                      <a:pt x="147" y="140"/>
                    </a:lnTo>
                    <a:lnTo>
                      <a:pt x="144" y="137"/>
                    </a:lnTo>
                    <a:lnTo>
                      <a:pt x="141" y="135"/>
                    </a:lnTo>
                    <a:lnTo>
                      <a:pt x="137" y="132"/>
                    </a:lnTo>
                    <a:lnTo>
                      <a:pt x="134" y="131"/>
                    </a:lnTo>
                    <a:lnTo>
                      <a:pt x="132" y="132"/>
                    </a:lnTo>
                    <a:lnTo>
                      <a:pt x="131" y="134"/>
                    </a:lnTo>
                    <a:lnTo>
                      <a:pt x="131" y="135"/>
                    </a:lnTo>
                    <a:lnTo>
                      <a:pt x="134" y="136"/>
                    </a:lnTo>
                    <a:lnTo>
                      <a:pt x="137" y="139"/>
                    </a:lnTo>
                    <a:lnTo>
                      <a:pt x="137" y="140"/>
                    </a:lnTo>
                    <a:lnTo>
                      <a:pt x="135" y="147"/>
                    </a:lnTo>
                    <a:lnTo>
                      <a:pt x="132" y="149"/>
                    </a:lnTo>
                    <a:lnTo>
                      <a:pt x="130" y="152"/>
                    </a:lnTo>
                    <a:lnTo>
                      <a:pt x="128" y="154"/>
                    </a:lnTo>
                    <a:lnTo>
                      <a:pt x="127" y="158"/>
                    </a:lnTo>
                    <a:lnTo>
                      <a:pt x="121" y="162"/>
                    </a:lnTo>
                    <a:lnTo>
                      <a:pt x="118" y="169"/>
                    </a:lnTo>
                    <a:lnTo>
                      <a:pt x="114" y="174"/>
                    </a:lnTo>
                    <a:lnTo>
                      <a:pt x="112" y="179"/>
                    </a:lnTo>
                    <a:lnTo>
                      <a:pt x="112" y="181"/>
                    </a:lnTo>
                    <a:lnTo>
                      <a:pt x="110" y="181"/>
                    </a:lnTo>
                    <a:lnTo>
                      <a:pt x="108" y="180"/>
                    </a:lnTo>
                    <a:lnTo>
                      <a:pt x="104" y="176"/>
                    </a:lnTo>
                    <a:lnTo>
                      <a:pt x="101" y="174"/>
                    </a:lnTo>
                    <a:lnTo>
                      <a:pt x="101" y="170"/>
                    </a:lnTo>
                    <a:lnTo>
                      <a:pt x="99" y="171"/>
                    </a:lnTo>
                    <a:lnTo>
                      <a:pt x="95" y="172"/>
                    </a:lnTo>
                    <a:lnTo>
                      <a:pt x="91" y="174"/>
                    </a:lnTo>
                    <a:lnTo>
                      <a:pt x="87" y="175"/>
                    </a:lnTo>
                    <a:lnTo>
                      <a:pt x="86" y="175"/>
                    </a:lnTo>
                    <a:lnTo>
                      <a:pt x="86" y="174"/>
                    </a:lnTo>
                    <a:lnTo>
                      <a:pt x="86" y="170"/>
                    </a:lnTo>
                    <a:lnTo>
                      <a:pt x="87" y="162"/>
                    </a:lnTo>
                    <a:lnTo>
                      <a:pt x="91" y="154"/>
                    </a:lnTo>
                    <a:lnTo>
                      <a:pt x="86" y="152"/>
                    </a:lnTo>
                    <a:lnTo>
                      <a:pt x="82" y="150"/>
                    </a:lnTo>
                    <a:lnTo>
                      <a:pt x="80" y="150"/>
                    </a:lnTo>
                    <a:lnTo>
                      <a:pt x="83" y="147"/>
                    </a:lnTo>
                    <a:lnTo>
                      <a:pt x="86" y="144"/>
                    </a:lnTo>
                    <a:lnTo>
                      <a:pt x="91" y="140"/>
                    </a:lnTo>
                    <a:lnTo>
                      <a:pt x="96" y="140"/>
                    </a:lnTo>
                    <a:lnTo>
                      <a:pt x="100" y="140"/>
                    </a:lnTo>
                    <a:lnTo>
                      <a:pt x="105" y="143"/>
                    </a:lnTo>
                    <a:lnTo>
                      <a:pt x="109" y="143"/>
                    </a:lnTo>
                    <a:lnTo>
                      <a:pt x="112" y="143"/>
                    </a:lnTo>
                    <a:lnTo>
                      <a:pt x="113" y="140"/>
                    </a:lnTo>
                    <a:lnTo>
                      <a:pt x="112" y="134"/>
                    </a:lnTo>
                    <a:lnTo>
                      <a:pt x="108" y="123"/>
                    </a:lnTo>
                    <a:lnTo>
                      <a:pt x="105" y="117"/>
                    </a:lnTo>
                    <a:lnTo>
                      <a:pt x="104" y="113"/>
                    </a:lnTo>
                    <a:lnTo>
                      <a:pt x="104" y="108"/>
                    </a:lnTo>
                    <a:lnTo>
                      <a:pt x="105" y="104"/>
                    </a:lnTo>
                    <a:lnTo>
                      <a:pt x="108" y="101"/>
                    </a:lnTo>
                    <a:lnTo>
                      <a:pt x="110" y="99"/>
                    </a:lnTo>
                    <a:lnTo>
                      <a:pt x="106" y="97"/>
                    </a:lnTo>
                    <a:lnTo>
                      <a:pt x="104" y="99"/>
                    </a:lnTo>
                    <a:lnTo>
                      <a:pt x="101" y="100"/>
                    </a:lnTo>
                    <a:lnTo>
                      <a:pt x="99" y="101"/>
                    </a:lnTo>
                    <a:lnTo>
                      <a:pt x="97" y="104"/>
                    </a:lnTo>
                    <a:lnTo>
                      <a:pt x="99" y="105"/>
                    </a:lnTo>
                    <a:lnTo>
                      <a:pt x="100" y="106"/>
                    </a:lnTo>
                    <a:lnTo>
                      <a:pt x="100" y="108"/>
                    </a:lnTo>
                    <a:lnTo>
                      <a:pt x="100" y="110"/>
                    </a:lnTo>
                    <a:lnTo>
                      <a:pt x="97" y="114"/>
                    </a:lnTo>
                    <a:lnTo>
                      <a:pt x="95" y="118"/>
                    </a:lnTo>
                    <a:lnTo>
                      <a:pt x="92" y="121"/>
                    </a:lnTo>
                    <a:lnTo>
                      <a:pt x="91" y="124"/>
                    </a:lnTo>
                    <a:lnTo>
                      <a:pt x="88" y="128"/>
                    </a:lnTo>
                    <a:lnTo>
                      <a:pt x="86" y="131"/>
                    </a:lnTo>
                    <a:lnTo>
                      <a:pt x="83" y="132"/>
                    </a:lnTo>
                    <a:lnTo>
                      <a:pt x="82" y="136"/>
                    </a:lnTo>
                    <a:lnTo>
                      <a:pt x="79" y="140"/>
                    </a:lnTo>
                    <a:lnTo>
                      <a:pt x="74" y="148"/>
                    </a:lnTo>
                    <a:lnTo>
                      <a:pt x="73" y="152"/>
                    </a:lnTo>
                    <a:lnTo>
                      <a:pt x="71" y="154"/>
                    </a:lnTo>
                    <a:lnTo>
                      <a:pt x="67" y="152"/>
                    </a:lnTo>
                    <a:lnTo>
                      <a:pt x="65" y="149"/>
                    </a:lnTo>
                    <a:lnTo>
                      <a:pt x="62" y="144"/>
                    </a:lnTo>
                    <a:lnTo>
                      <a:pt x="60" y="144"/>
                    </a:lnTo>
                    <a:lnTo>
                      <a:pt x="57" y="144"/>
                    </a:lnTo>
                    <a:lnTo>
                      <a:pt x="56" y="144"/>
                    </a:lnTo>
                    <a:lnTo>
                      <a:pt x="51" y="144"/>
                    </a:lnTo>
                    <a:lnTo>
                      <a:pt x="47" y="145"/>
                    </a:lnTo>
                    <a:lnTo>
                      <a:pt x="44" y="147"/>
                    </a:lnTo>
                    <a:lnTo>
                      <a:pt x="43" y="145"/>
                    </a:lnTo>
                    <a:lnTo>
                      <a:pt x="43" y="141"/>
                    </a:lnTo>
                    <a:lnTo>
                      <a:pt x="44" y="132"/>
                    </a:lnTo>
                    <a:lnTo>
                      <a:pt x="48" y="124"/>
                    </a:lnTo>
                    <a:lnTo>
                      <a:pt x="45" y="122"/>
                    </a:lnTo>
                    <a:lnTo>
                      <a:pt x="44" y="121"/>
                    </a:lnTo>
                    <a:lnTo>
                      <a:pt x="42" y="119"/>
                    </a:lnTo>
                    <a:lnTo>
                      <a:pt x="42" y="118"/>
                    </a:lnTo>
                    <a:lnTo>
                      <a:pt x="43" y="115"/>
                    </a:lnTo>
                    <a:lnTo>
                      <a:pt x="47" y="113"/>
                    </a:lnTo>
                    <a:lnTo>
                      <a:pt x="51" y="110"/>
                    </a:lnTo>
                    <a:lnTo>
                      <a:pt x="54" y="110"/>
                    </a:lnTo>
                    <a:lnTo>
                      <a:pt x="58" y="110"/>
                    </a:lnTo>
                    <a:lnTo>
                      <a:pt x="62" y="113"/>
                    </a:lnTo>
                    <a:lnTo>
                      <a:pt x="65" y="115"/>
                    </a:lnTo>
                    <a:lnTo>
                      <a:pt x="67" y="117"/>
                    </a:lnTo>
                    <a:lnTo>
                      <a:pt x="70" y="115"/>
                    </a:lnTo>
                    <a:lnTo>
                      <a:pt x="71" y="113"/>
                    </a:lnTo>
                    <a:lnTo>
                      <a:pt x="70" y="110"/>
                    </a:lnTo>
                    <a:lnTo>
                      <a:pt x="69" y="106"/>
                    </a:lnTo>
                    <a:lnTo>
                      <a:pt x="62" y="101"/>
                    </a:lnTo>
                    <a:lnTo>
                      <a:pt x="58" y="99"/>
                    </a:lnTo>
                    <a:lnTo>
                      <a:pt x="53" y="97"/>
                    </a:lnTo>
                    <a:lnTo>
                      <a:pt x="49" y="99"/>
                    </a:lnTo>
                    <a:lnTo>
                      <a:pt x="47" y="100"/>
                    </a:lnTo>
                    <a:lnTo>
                      <a:pt x="44" y="101"/>
                    </a:lnTo>
                    <a:lnTo>
                      <a:pt x="42" y="104"/>
                    </a:lnTo>
                    <a:lnTo>
                      <a:pt x="40" y="108"/>
                    </a:lnTo>
                    <a:lnTo>
                      <a:pt x="39" y="109"/>
                    </a:lnTo>
                    <a:lnTo>
                      <a:pt x="36" y="108"/>
                    </a:lnTo>
                    <a:lnTo>
                      <a:pt x="32" y="104"/>
                    </a:lnTo>
                    <a:lnTo>
                      <a:pt x="29" y="99"/>
                    </a:lnTo>
                    <a:lnTo>
                      <a:pt x="26" y="95"/>
                    </a:lnTo>
                    <a:lnTo>
                      <a:pt x="25" y="92"/>
                    </a:lnTo>
                    <a:lnTo>
                      <a:pt x="23" y="91"/>
                    </a:lnTo>
                    <a:lnTo>
                      <a:pt x="21" y="88"/>
                    </a:lnTo>
                    <a:lnTo>
                      <a:pt x="18" y="86"/>
                    </a:lnTo>
                    <a:lnTo>
                      <a:pt x="16" y="77"/>
                    </a:lnTo>
                    <a:lnTo>
                      <a:pt x="16" y="75"/>
                    </a:lnTo>
                    <a:lnTo>
                      <a:pt x="10" y="66"/>
                    </a:lnTo>
                    <a:lnTo>
                      <a:pt x="9" y="62"/>
                    </a:lnTo>
                    <a:lnTo>
                      <a:pt x="9" y="57"/>
                    </a:lnTo>
                    <a:lnTo>
                      <a:pt x="9" y="56"/>
                    </a:lnTo>
                    <a:lnTo>
                      <a:pt x="7" y="52"/>
                    </a:lnTo>
                    <a:lnTo>
                      <a:pt x="4" y="45"/>
                    </a:lnTo>
                    <a:lnTo>
                      <a:pt x="3" y="40"/>
                    </a:lnTo>
                    <a:lnTo>
                      <a:pt x="0" y="36"/>
                    </a:lnTo>
                    <a:lnTo>
                      <a:pt x="0" y="35"/>
                    </a:lnTo>
                    <a:lnTo>
                      <a:pt x="1" y="34"/>
                    </a:lnTo>
                    <a:lnTo>
                      <a:pt x="4" y="34"/>
                    </a:lnTo>
                    <a:lnTo>
                      <a:pt x="8" y="34"/>
                    </a:lnTo>
                    <a:lnTo>
                      <a:pt x="10" y="34"/>
                    </a:lnTo>
                    <a:lnTo>
                      <a:pt x="10" y="29"/>
                    </a:lnTo>
                    <a:lnTo>
                      <a:pt x="12" y="21"/>
                    </a:lnTo>
                    <a:lnTo>
                      <a:pt x="12" y="17"/>
                    </a:lnTo>
                    <a:lnTo>
                      <a:pt x="12" y="14"/>
                    </a:lnTo>
                    <a:lnTo>
                      <a:pt x="10" y="12"/>
                    </a:lnTo>
                    <a:lnTo>
                      <a:pt x="10" y="10"/>
                    </a:lnTo>
                    <a:lnTo>
                      <a:pt x="12" y="9"/>
                    </a:lnTo>
                    <a:lnTo>
                      <a:pt x="14" y="10"/>
                    </a:lnTo>
                    <a:lnTo>
                      <a:pt x="21" y="14"/>
                    </a:lnTo>
                    <a:lnTo>
                      <a:pt x="25" y="18"/>
                    </a:lnTo>
                    <a:lnTo>
                      <a:pt x="29" y="23"/>
                    </a:lnTo>
                    <a:lnTo>
                      <a:pt x="31" y="27"/>
                    </a:lnTo>
                    <a:lnTo>
                      <a:pt x="31" y="31"/>
                    </a:lnTo>
                    <a:lnTo>
                      <a:pt x="31" y="33"/>
                    </a:lnTo>
                    <a:lnTo>
                      <a:pt x="31" y="35"/>
                    </a:lnTo>
                    <a:lnTo>
                      <a:pt x="32" y="38"/>
                    </a:lnTo>
                    <a:lnTo>
                      <a:pt x="34" y="40"/>
                    </a:lnTo>
                    <a:lnTo>
                      <a:pt x="36" y="44"/>
                    </a:lnTo>
                    <a:lnTo>
                      <a:pt x="38" y="47"/>
                    </a:lnTo>
                    <a:lnTo>
                      <a:pt x="36" y="49"/>
                    </a:lnTo>
                    <a:lnTo>
                      <a:pt x="34" y="53"/>
                    </a:lnTo>
                    <a:lnTo>
                      <a:pt x="31" y="57"/>
                    </a:lnTo>
                    <a:lnTo>
                      <a:pt x="31" y="61"/>
                    </a:lnTo>
                    <a:lnTo>
                      <a:pt x="32" y="66"/>
                    </a:lnTo>
                    <a:lnTo>
                      <a:pt x="35" y="71"/>
                    </a:lnTo>
                    <a:lnTo>
                      <a:pt x="38" y="75"/>
                    </a:lnTo>
                    <a:lnTo>
                      <a:pt x="42" y="77"/>
                    </a:lnTo>
                    <a:lnTo>
                      <a:pt x="44" y="77"/>
                    </a:lnTo>
                    <a:lnTo>
                      <a:pt x="45" y="74"/>
                    </a:lnTo>
                    <a:lnTo>
                      <a:pt x="47" y="70"/>
                    </a:lnTo>
                    <a:lnTo>
                      <a:pt x="47" y="65"/>
                    </a:lnTo>
                    <a:lnTo>
                      <a:pt x="48" y="52"/>
                    </a:lnTo>
                    <a:lnTo>
                      <a:pt x="48" y="49"/>
                    </a:lnTo>
                    <a:lnTo>
                      <a:pt x="47" y="45"/>
                    </a:lnTo>
                    <a:lnTo>
                      <a:pt x="42" y="40"/>
                    </a:lnTo>
                    <a:lnTo>
                      <a:pt x="36" y="33"/>
                    </a:lnTo>
                    <a:lnTo>
                      <a:pt x="35" y="27"/>
                    </a:lnTo>
                    <a:lnTo>
                      <a:pt x="36" y="23"/>
                    </a:lnTo>
                    <a:lnTo>
                      <a:pt x="38" y="21"/>
                    </a:lnTo>
                    <a:lnTo>
                      <a:pt x="40" y="20"/>
                    </a:lnTo>
                    <a:lnTo>
                      <a:pt x="43" y="20"/>
                    </a:lnTo>
                    <a:lnTo>
                      <a:pt x="45" y="20"/>
                    </a:lnTo>
                    <a:lnTo>
                      <a:pt x="45" y="18"/>
                    </a:lnTo>
                    <a:lnTo>
                      <a:pt x="45" y="13"/>
                    </a:lnTo>
                    <a:lnTo>
                      <a:pt x="48" y="9"/>
                    </a:lnTo>
                    <a:lnTo>
                      <a:pt x="49" y="7"/>
                    </a:lnTo>
                    <a:lnTo>
                      <a:pt x="51" y="8"/>
                    </a:lnTo>
                    <a:lnTo>
                      <a:pt x="53" y="9"/>
                    </a:lnTo>
                    <a:lnTo>
                      <a:pt x="57" y="10"/>
                    </a:lnTo>
                    <a:lnTo>
                      <a:pt x="60" y="5"/>
                    </a:lnTo>
                    <a:lnTo>
                      <a:pt x="64" y="1"/>
                    </a:lnTo>
                    <a:lnTo>
                      <a:pt x="65" y="0"/>
                    </a:lnTo>
                    <a:lnTo>
                      <a:pt x="69" y="1"/>
                    </a:lnTo>
                    <a:lnTo>
                      <a:pt x="71" y="5"/>
                    </a:lnTo>
                    <a:lnTo>
                      <a:pt x="74" y="8"/>
                    </a:lnTo>
                    <a:lnTo>
                      <a:pt x="74" y="10"/>
                    </a:lnTo>
                    <a:lnTo>
                      <a:pt x="77" y="9"/>
                    </a:lnTo>
                    <a:lnTo>
                      <a:pt x="79" y="7"/>
                    </a:lnTo>
                    <a:lnTo>
                      <a:pt x="82" y="5"/>
                    </a:lnTo>
                    <a:lnTo>
                      <a:pt x="84" y="5"/>
                    </a:lnTo>
                    <a:lnTo>
                      <a:pt x="84" y="7"/>
                    </a:lnTo>
                    <a:lnTo>
                      <a:pt x="86" y="12"/>
                    </a:lnTo>
                    <a:lnTo>
                      <a:pt x="87" y="20"/>
                    </a:lnTo>
                    <a:lnTo>
                      <a:pt x="91" y="20"/>
                    </a:lnTo>
                    <a:lnTo>
                      <a:pt x="93" y="22"/>
                    </a:lnTo>
                    <a:lnTo>
                      <a:pt x="95" y="25"/>
                    </a:lnTo>
                    <a:lnTo>
                      <a:pt x="95" y="29"/>
                    </a:lnTo>
                    <a:lnTo>
                      <a:pt x="95" y="33"/>
                    </a:lnTo>
                    <a:lnTo>
                      <a:pt x="93" y="36"/>
                    </a:lnTo>
                    <a:lnTo>
                      <a:pt x="91" y="42"/>
                    </a:lnTo>
                    <a:lnTo>
                      <a:pt x="87" y="45"/>
                    </a:lnTo>
                    <a:lnTo>
                      <a:pt x="86" y="48"/>
                    </a:lnTo>
                    <a:lnTo>
                      <a:pt x="84" y="49"/>
                    </a:lnTo>
                    <a:lnTo>
                      <a:pt x="86" y="60"/>
                    </a:lnTo>
                    <a:lnTo>
                      <a:pt x="87" y="62"/>
                    </a:lnTo>
                    <a:lnTo>
                      <a:pt x="89" y="66"/>
                    </a:lnTo>
                    <a:lnTo>
                      <a:pt x="93" y="67"/>
                    </a:lnTo>
                    <a:lnTo>
                      <a:pt x="97" y="70"/>
                    </a:lnTo>
                    <a:lnTo>
                      <a:pt x="109" y="71"/>
                    </a:lnTo>
                    <a:lnTo>
                      <a:pt x="122" y="74"/>
                    </a:lnTo>
                    <a:lnTo>
                      <a:pt x="137" y="78"/>
                    </a:lnTo>
                    <a:lnTo>
                      <a:pt x="147" y="80"/>
                    </a:lnTo>
                    <a:lnTo>
                      <a:pt x="152" y="80"/>
                    </a:lnTo>
                    <a:lnTo>
                      <a:pt x="156" y="80"/>
                    </a:lnTo>
                    <a:lnTo>
                      <a:pt x="157" y="78"/>
                    </a:lnTo>
                    <a:lnTo>
                      <a:pt x="157" y="75"/>
                    </a:lnTo>
                    <a:lnTo>
                      <a:pt x="154" y="74"/>
                    </a:lnTo>
                    <a:lnTo>
                      <a:pt x="141" y="70"/>
                    </a:lnTo>
                    <a:lnTo>
                      <a:pt x="130" y="67"/>
                    </a:lnTo>
                    <a:lnTo>
                      <a:pt x="121" y="65"/>
                    </a:lnTo>
                    <a:lnTo>
                      <a:pt x="113" y="61"/>
                    </a:lnTo>
                    <a:lnTo>
                      <a:pt x="108" y="57"/>
                    </a:lnTo>
                    <a:lnTo>
                      <a:pt x="102" y="52"/>
                    </a:lnTo>
                    <a:lnTo>
                      <a:pt x="100" y="47"/>
                    </a:lnTo>
                    <a:lnTo>
                      <a:pt x="97" y="40"/>
                    </a:lnTo>
                    <a:lnTo>
                      <a:pt x="97" y="33"/>
                    </a:lnTo>
                    <a:lnTo>
                      <a:pt x="97" y="27"/>
                    </a:lnTo>
                    <a:lnTo>
                      <a:pt x="99" y="22"/>
                    </a:lnTo>
                    <a:lnTo>
                      <a:pt x="101" y="18"/>
                    </a:lnTo>
                    <a:lnTo>
                      <a:pt x="105" y="14"/>
                    </a:lnTo>
                    <a:lnTo>
                      <a:pt x="109" y="10"/>
                    </a:lnTo>
                    <a:lnTo>
                      <a:pt x="113" y="8"/>
                    </a:lnTo>
                    <a:lnTo>
                      <a:pt x="118" y="7"/>
                    </a:lnTo>
                    <a:lnTo>
                      <a:pt x="123" y="7"/>
                    </a:lnTo>
                    <a:lnTo>
                      <a:pt x="128" y="7"/>
                    </a:lnTo>
                    <a:lnTo>
                      <a:pt x="132" y="8"/>
                    </a:lnTo>
                    <a:lnTo>
                      <a:pt x="145" y="14"/>
                    </a:lnTo>
                    <a:lnTo>
                      <a:pt x="153" y="18"/>
                    </a:lnTo>
                    <a:lnTo>
                      <a:pt x="157" y="20"/>
                    </a:lnTo>
                    <a:lnTo>
                      <a:pt x="158" y="20"/>
                    </a:lnTo>
                    <a:lnTo>
                      <a:pt x="159" y="18"/>
                    </a:lnTo>
                    <a:lnTo>
                      <a:pt x="161" y="14"/>
                    </a:lnTo>
                    <a:lnTo>
                      <a:pt x="161" y="12"/>
                    </a:lnTo>
                    <a:lnTo>
                      <a:pt x="162" y="10"/>
                    </a:lnTo>
                    <a:lnTo>
                      <a:pt x="165" y="12"/>
                    </a:lnTo>
                    <a:lnTo>
                      <a:pt x="167" y="14"/>
                    </a:lnTo>
                    <a:lnTo>
                      <a:pt x="171" y="18"/>
                    </a:lnTo>
                    <a:lnTo>
                      <a:pt x="171" y="25"/>
                    </a:lnTo>
                    <a:lnTo>
                      <a:pt x="171" y="29"/>
                    </a:lnTo>
                    <a:lnTo>
                      <a:pt x="169" y="31"/>
                    </a:lnTo>
                    <a:lnTo>
                      <a:pt x="166" y="34"/>
                    </a:lnTo>
                    <a:lnTo>
                      <a:pt x="162" y="36"/>
                    </a:lnTo>
                    <a:lnTo>
                      <a:pt x="161" y="38"/>
                    </a:lnTo>
                    <a:lnTo>
                      <a:pt x="156" y="42"/>
                    </a:lnTo>
                    <a:lnTo>
                      <a:pt x="148" y="43"/>
                    </a:lnTo>
                    <a:lnTo>
                      <a:pt x="140" y="42"/>
                    </a:lnTo>
                    <a:lnTo>
                      <a:pt x="134" y="38"/>
                    </a:lnTo>
                    <a:lnTo>
                      <a:pt x="124" y="33"/>
                    </a:lnTo>
                    <a:lnTo>
                      <a:pt x="121" y="30"/>
                    </a:lnTo>
                    <a:lnTo>
                      <a:pt x="117" y="29"/>
                    </a:lnTo>
                    <a:lnTo>
                      <a:pt x="114" y="29"/>
                    </a:lnTo>
                    <a:lnTo>
                      <a:pt x="113" y="30"/>
                    </a:lnTo>
                    <a:lnTo>
                      <a:pt x="112" y="33"/>
                    </a:lnTo>
                    <a:lnTo>
                      <a:pt x="110" y="34"/>
                    </a:lnTo>
                    <a:lnTo>
                      <a:pt x="112" y="36"/>
                    </a:lnTo>
                    <a:lnTo>
                      <a:pt x="113" y="39"/>
                    </a:lnTo>
                    <a:lnTo>
                      <a:pt x="114" y="40"/>
                    </a:lnTo>
                    <a:lnTo>
                      <a:pt x="117" y="42"/>
                    </a:lnTo>
                    <a:lnTo>
                      <a:pt x="124" y="44"/>
                    </a:lnTo>
                    <a:lnTo>
                      <a:pt x="132" y="47"/>
                    </a:lnTo>
                    <a:lnTo>
                      <a:pt x="136" y="47"/>
                    </a:lnTo>
                    <a:lnTo>
                      <a:pt x="143" y="48"/>
                    </a:lnTo>
                    <a:lnTo>
                      <a:pt x="150" y="51"/>
                    </a:lnTo>
                    <a:lnTo>
                      <a:pt x="153" y="52"/>
                    </a:lnTo>
                    <a:lnTo>
                      <a:pt x="157" y="53"/>
                    </a:lnTo>
                    <a:lnTo>
                      <a:pt x="165" y="56"/>
                    </a:lnTo>
                    <a:lnTo>
                      <a:pt x="170" y="62"/>
                    </a:lnTo>
                    <a:lnTo>
                      <a:pt x="174" y="69"/>
                    </a:lnTo>
                    <a:lnTo>
                      <a:pt x="175" y="77"/>
                    </a:lnTo>
                    <a:lnTo>
                      <a:pt x="174" y="86"/>
                    </a:lnTo>
                    <a:lnTo>
                      <a:pt x="171" y="88"/>
                    </a:lnTo>
                    <a:lnTo>
                      <a:pt x="170" y="91"/>
                    </a:lnTo>
                    <a:lnTo>
                      <a:pt x="166" y="93"/>
                    </a:lnTo>
                    <a:lnTo>
                      <a:pt x="163" y="95"/>
                    </a:lnTo>
                    <a:lnTo>
                      <a:pt x="154" y="96"/>
                    </a:lnTo>
                    <a:lnTo>
                      <a:pt x="15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3" name="Freeform 56"/>
              <p:cNvSpPr>
                <a:spLocks/>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4" name="Freeform 57"/>
              <p:cNvSpPr>
                <a:spLocks/>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5" name="Freeform 58"/>
              <p:cNvSpPr>
                <a:spLocks/>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6" name="Freeform 59"/>
              <p:cNvSpPr>
                <a:spLocks/>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7" name="Freeform 60"/>
              <p:cNvSpPr>
                <a:spLocks/>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8" name="Freeform 61"/>
              <p:cNvSpPr>
                <a:spLocks/>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9" name="Freeform 62"/>
              <p:cNvSpPr>
                <a:spLocks/>
              </p:cNvSpPr>
              <p:nvPr userDrawn="1"/>
            </p:nvSpPr>
            <p:spPr bwMode="auto">
              <a:xfrm>
                <a:off x="143" y="177"/>
                <a:ext cx="15" cy="32"/>
              </a:xfrm>
              <a:custGeom>
                <a:avLst/>
                <a:gdLst>
                  <a:gd name="T0" fmla="*/ 0 w 46"/>
                  <a:gd name="T1" fmla="*/ 0 h 97"/>
                  <a:gd name="T2" fmla="*/ 0 w 46"/>
                  <a:gd name="T3" fmla="*/ 0 h 97"/>
                  <a:gd name="T4" fmla="*/ 0 w 46"/>
                  <a:gd name="T5" fmla="*/ 0 h 97"/>
                  <a:gd name="T6" fmla="*/ 0 w 46"/>
                  <a:gd name="T7" fmla="*/ 0 h 97"/>
                  <a:gd name="T8" fmla="*/ 0 w 46"/>
                  <a:gd name="T9" fmla="*/ 0 h 97"/>
                  <a:gd name="T10" fmla="*/ 0 w 46"/>
                  <a:gd name="T11" fmla="*/ 0 h 97"/>
                  <a:gd name="T12" fmla="*/ 0 w 46"/>
                  <a:gd name="T13" fmla="*/ 0 h 97"/>
                  <a:gd name="T14" fmla="*/ 0 w 46"/>
                  <a:gd name="T15" fmla="*/ 0 h 97"/>
                  <a:gd name="T16" fmla="*/ 0 w 46"/>
                  <a:gd name="T17" fmla="*/ 0 h 97"/>
                  <a:gd name="T18" fmla="*/ 0 w 46"/>
                  <a:gd name="T19" fmla="*/ 0 h 97"/>
                  <a:gd name="T20" fmla="*/ 0 w 46"/>
                  <a:gd name="T21" fmla="*/ 0 h 97"/>
                  <a:gd name="T22" fmla="*/ 0 w 46"/>
                  <a:gd name="T23" fmla="*/ 0 h 97"/>
                  <a:gd name="T24" fmla="*/ 0 w 46"/>
                  <a:gd name="T25" fmla="*/ 0 h 97"/>
                  <a:gd name="T26" fmla="*/ 0 w 46"/>
                  <a:gd name="T27" fmla="*/ 0 h 97"/>
                  <a:gd name="T28" fmla="*/ 0 w 46"/>
                  <a:gd name="T29" fmla="*/ 0 h 97"/>
                  <a:gd name="T30" fmla="*/ 0 w 46"/>
                  <a:gd name="T31" fmla="*/ 0 h 97"/>
                  <a:gd name="T32" fmla="*/ 0 w 46"/>
                  <a:gd name="T33" fmla="*/ 0 h 97"/>
                  <a:gd name="T34" fmla="*/ 0 w 46"/>
                  <a:gd name="T35" fmla="*/ 0 h 97"/>
                  <a:gd name="T36" fmla="*/ 0 w 46"/>
                  <a:gd name="T37" fmla="*/ 0 h 97"/>
                  <a:gd name="T38" fmla="*/ 0 w 46"/>
                  <a:gd name="T39" fmla="*/ 0 h 97"/>
                  <a:gd name="T40" fmla="*/ 0 w 46"/>
                  <a:gd name="T41" fmla="*/ 0 h 97"/>
                  <a:gd name="T42" fmla="*/ 0 w 46"/>
                  <a:gd name="T43" fmla="*/ 0 h 97"/>
                  <a:gd name="T44" fmla="*/ 0 w 46"/>
                  <a:gd name="T45" fmla="*/ 0 h 97"/>
                  <a:gd name="T46" fmla="*/ 0 w 46"/>
                  <a:gd name="T47" fmla="*/ 0 h 97"/>
                  <a:gd name="T48" fmla="*/ 0 w 46"/>
                  <a:gd name="T49" fmla="*/ 0 h 97"/>
                  <a:gd name="T50" fmla="*/ 0 w 46"/>
                  <a:gd name="T51" fmla="*/ 0 h 97"/>
                  <a:gd name="T52" fmla="*/ 0 w 46"/>
                  <a:gd name="T53" fmla="*/ 0 h 97"/>
                  <a:gd name="T54" fmla="*/ 0 w 46"/>
                  <a:gd name="T55" fmla="*/ 0 h 97"/>
                  <a:gd name="T56" fmla="*/ 0 w 46"/>
                  <a:gd name="T57" fmla="*/ 0 h 97"/>
                  <a:gd name="T58" fmla="*/ 0 w 46"/>
                  <a:gd name="T59" fmla="*/ 0 h 97"/>
                  <a:gd name="T60" fmla="*/ 0 w 46"/>
                  <a:gd name="T61" fmla="*/ 0 h 97"/>
                  <a:gd name="T62" fmla="*/ 0 w 46"/>
                  <a:gd name="T63" fmla="*/ 0 h 97"/>
                  <a:gd name="T64" fmla="*/ 0 w 46"/>
                  <a:gd name="T65" fmla="*/ 0 h 97"/>
                  <a:gd name="T66" fmla="*/ 0 w 46"/>
                  <a:gd name="T67" fmla="*/ 0 h 97"/>
                  <a:gd name="T68" fmla="*/ 0 w 46"/>
                  <a:gd name="T69" fmla="*/ 0 h 97"/>
                  <a:gd name="T70" fmla="*/ 0 w 46"/>
                  <a:gd name="T71" fmla="*/ 0 h 97"/>
                  <a:gd name="T72" fmla="*/ 0 w 46"/>
                  <a:gd name="T73" fmla="*/ 0 h 97"/>
                  <a:gd name="T74" fmla="*/ 0 w 46"/>
                  <a:gd name="T75" fmla="*/ 0 h 97"/>
                  <a:gd name="T76" fmla="*/ 0 w 46"/>
                  <a:gd name="T77" fmla="*/ 0 h 97"/>
                  <a:gd name="T78" fmla="*/ 0 w 46"/>
                  <a:gd name="T79" fmla="*/ 0 h 97"/>
                  <a:gd name="T80" fmla="*/ 0 w 46"/>
                  <a:gd name="T81" fmla="*/ 0 h 97"/>
                  <a:gd name="T82" fmla="*/ 0 w 46"/>
                  <a:gd name="T83" fmla="*/ 0 h 97"/>
                  <a:gd name="T84" fmla="*/ 0 w 46"/>
                  <a:gd name="T85" fmla="*/ 0 h 97"/>
                  <a:gd name="T86" fmla="*/ 0 w 46"/>
                  <a:gd name="T87" fmla="*/ 0 h 97"/>
                  <a:gd name="T88" fmla="*/ 0 w 46"/>
                  <a:gd name="T89" fmla="*/ 0 h 97"/>
                  <a:gd name="T90" fmla="*/ 0 w 46"/>
                  <a:gd name="T91" fmla="*/ 0 h 97"/>
                  <a:gd name="T92" fmla="*/ 0 w 46"/>
                  <a:gd name="T93" fmla="*/ 0 h 97"/>
                  <a:gd name="T94" fmla="*/ 0 w 46"/>
                  <a:gd name="T95" fmla="*/ 0 h 97"/>
                  <a:gd name="T96" fmla="*/ 0 w 46"/>
                  <a:gd name="T97" fmla="*/ 0 h 97"/>
                  <a:gd name="T98" fmla="*/ 0 w 46"/>
                  <a:gd name="T99" fmla="*/ 0 h 97"/>
                  <a:gd name="T100" fmla="*/ 0 w 46"/>
                  <a:gd name="T101" fmla="*/ 0 h 97"/>
                  <a:gd name="T102" fmla="*/ 0 w 46"/>
                  <a:gd name="T103" fmla="*/ 0 h 97"/>
                  <a:gd name="T104" fmla="*/ 0 w 46"/>
                  <a:gd name="T105" fmla="*/ 0 h 97"/>
                  <a:gd name="T106" fmla="*/ 0 w 46"/>
                  <a:gd name="T107" fmla="*/ 0 h 97"/>
                  <a:gd name="T108" fmla="*/ 0 w 46"/>
                  <a:gd name="T109" fmla="*/ 0 h 97"/>
                  <a:gd name="T110" fmla="*/ 0 w 46"/>
                  <a:gd name="T111" fmla="*/ 0 h 97"/>
                  <a:gd name="T112" fmla="*/ 0 w 46"/>
                  <a:gd name="T113" fmla="*/ 0 h 97"/>
                  <a:gd name="T114" fmla="*/ 0 w 46"/>
                  <a:gd name="T115" fmla="*/ 0 h 97"/>
                  <a:gd name="T116" fmla="*/ 0 w 46"/>
                  <a:gd name="T117" fmla="*/ 0 h 97"/>
                  <a:gd name="T118" fmla="*/ 0 w 46"/>
                  <a:gd name="T119" fmla="*/ 0 h 97"/>
                  <a:gd name="T120" fmla="*/ 0 w 46"/>
                  <a:gd name="T121" fmla="*/ 0 h 97"/>
                  <a:gd name="T122" fmla="*/ 0 w 46"/>
                  <a:gd name="T123" fmla="*/ 0 h 97"/>
                  <a:gd name="T124" fmla="*/ 0 w 46"/>
                  <a:gd name="T125" fmla="*/ 0 h 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6" h="97">
                    <a:moveTo>
                      <a:pt x="11" y="0"/>
                    </a:moveTo>
                    <a:lnTo>
                      <a:pt x="11" y="1"/>
                    </a:lnTo>
                    <a:lnTo>
                      <a:pt x="8" y="13"/>
                    </a:lnTo>
                    <a:lnTo>
                      <a:pt x="7" y="15"/>
                    </a:lnTo>
                    <a:lnTo>
                      <a:pt x="8" y="19"/>
                    </a:lnTo>
                    <a:lnTo>
                      <a:pt x="11" y="20"/>
                    </a:lnTo>
                    <a:lnTo>
                      <a:pt x="12" y="22"/>
                    </a:lnTo>
                    <a:lnTo>
                      <a:pt x="13" y="24"/>
                    </a:lnTo>
                    <a:lnTo>
                      <a:pt x="13" y="28"/>
                    </a:lnTo>
                    <a:lnTo>
                      <a:pt x="13" y="33"/>
                    </a:lnTo>
                    <a:lnTo>
                      <a:pt x="13" y="35"/>
                    </a:lnTo>
                    <a:lnTo>
                      <a:pt x="12" y="33"/>
                    </a:lnTo>
                    <a:lnTo>
                      <a:pt x="11" y="31"/>
                    </a:lnTo>
                    <a:lnTo>
                      <a:pt x="8" y="27"/>
                    </a:lnTo>
                    <a:lnTo>
                      <a:pt x="6" y="25"/>
                    </a:lnTo>
                    <a:lnTo>
                      <a:pt x="0" y="27"/>
                    </a:lnTo>
                    <a:lnTo>
                      <a:pt x="0" y="28"/>
                    </a:lnTo>
                    <a:lnTo>
                      <a:pt x="3" y="31"/>
                    </a:lnTo>
                    <a:lnTo>
                      <a:pt x="4" y="36"/>
                    </a:lnTo>
                    <a:lnTo>
                      <a:pt x="8" y="41"/>
                    </a:lnTo>
                    <a:lnTo>
                      <a:pt x="11" y="44"/>
                    </a:lnTo>
                    <a:lnTo>
                      <a:pt x="13" y="45"/>
                    </a:lnTo>
                    <a:lnTo>
                      <a:pt x="15" y="46"/>
                    </a:lnTo>
                    <a:lnTo>
                      <a:pt x="13" y="48"/>
                    </a:lnTo>
                    <a:lnTo>
                      <a:pt x="11" y="48"/>
                    </a:lnTo>
                    <a:lnTo>
                      <a:pt x="9" y="48"/>
                    </a:lnTo>
                    <a:lnTo>
                      <a:pt x="8" y="48"/>
                    </a:lnTo>
                    <a:lnTo>
                      <a:pt x="8" y="49"/>
                    </a:lnTo>
                    <a:lnTo>
                      <a:pt x="9" y="53"/>
                    </a:lnTo>
                    <a:lnTo>
                      <a:pt x="11" y="57"/>
                    </a:lnTo>
                    <a:lnTo>
                      <a:pt x="15" y="60"/>
                    </a:lnTo>
                    <a:lnTo>
                      <a:pt x="18" y="63"/>
                    </a:lnTo>
                    <a:lnTo>
                      <a:pt x="20" y="66"/>
                    </a:lnTo>
                    <a:lnTo>
                      <a:pt x="18" y="67"/>
                    </a:lnTo>
                    <a:lnTo>
                      <a:pt x="16" y="66"/>
                    </a:lnTo>
                    <a:lnTo>
                      <a:pt x="15" y="66"/>
                    </a:lnTo>
                    <a:lnTo>
                      <a:pt x="13" y="67"/>
                    </a:lnTo>
                    <a:lnTo>
                      <a:pt x="17" y="75"/>
                    </a:lnTo>
                    <a:lnTo>
                      <a:pt x="20" y="79"/>
                    </a:lnTo>
                    <a:lnTo>
                      <a:pt x="22" y="80"/>
                    </a:lnTo>
                    <a:lnTo>
                      <a:pt x="30" y="84"/>
                    </a:lnTo>
                    <a:lnTo>
                      <a:pt x="31" y="85"/>
                    </a:lnTo>
                    <a:lnTo>
                      <a:pt x="30" y="86"/>
                    </a:lnTo>
                    <a:lnTo>
                      <a:pt x="29" y="86"/>
                    </a:lnTo>
                    <a:lnTo>
                      <a:pt x="28" y="86"/>
                    </a:lnTo>
                    <a:lnTo>
                      <a:pt x="25" y="86"/>
                    </a:lnTo>
                    <a:lnTo>
                      <a:pt x="22" y="86"/>
                    </a:lnTo>
                    <a:lnTo>
                      <a:pt x="25" y="93"/>
                    </a:lnTo>
                    <a:lnTo>
                      <a:pt x="28" y="95"/>
                    </a:lnTo>
                    <a:lnTo>
                      <a:pt x="30" y="97"/>
                    </a:lnTo>
                    <a:lnTo>
                      <a:pt x="31" y="97"/>
                    </a:lnTo>
                    <a:lnTo>
                      <a:pt x="33" y="93"/>
                    </a:lnTo>
                    <a:lnTo>
                      <a:pt x="37" y="89"/>
                    </a:lnTo>
                    <a:lnTo>
                      <a:pt x="42" y="86"/>
                    </a:lnTo>
                    <a:lnTo>
                      <a:pt x="44" y="86"/>
                    </a:lnTo>
                    <a:lnTo>
                      <a:pt x="46" y="86"/>
                    </a:lnTo>
                    <a:lnTo>
                      <a:pt x="46" y="85"/>
                    </a:lnTo>
                    <a:lnTo>
                      <a:pt x="46" y="81"/>
                    </a:lnTo>
                    <a:lnTo>
                      <a:pt x="46" y="77"/>
                    </a:lnTo>
                    <a:lnTo>
                      <a:pt x="44" y="75"/>
                    </a:lnTo>
                    <a:lnTo>
                      <a:pt x="44" y="71"/>
                    </a:lnTo>
                    <a:lnTo>
                      <a:pt x="44" y="70"/>
                    </a:lnTo>
                    <a:lnTo>
                      <a:pt x="42" y="71"/>
                    </a:lnTo>
                    <a:lnTo>
                      <a:pt x="39" y="75"/>
                    </a:lnTo>
                    <a:lnTo>
                      <a:pt x="35" y="76"/>
                    </a:lnTo>
                    <a:lnTo>
                      <a:pt x="31" y="75"/>
                    </a:lnTo>
                    <a:lnTo>
                      <a:pt x="29" y="73"/>
                    </a:lnTo>
                    <a:lnTo>
                      <a:pt x="26" y="70"/>
                    </a:lnTo>
                    <a:lnTo>
                      <a:pt x="24" y="66"/>
                    </a:lnTo>
                    <a:lnTo>
                      <a:pt x="20" y="54"/>
                    </a:lnTo>
                    <a:lnTo>
                      <a:pt x="18" y="38"/>
                    </a:lnTo>
                    <a:lnTo>
                      <a:pt x="20" y="32"/>
                    </a:lnTo>
                    <a:lnTo>
                      <a:pt x="20" y="23"/>
                    </a:lnTo>
                    <a:lnTo>
                      <a:pt x="20" y="16"/>
                    </a:lnTo>
                    <a:lnTo>
                      <a:pt x="18" y="11"/>
                    </a:lnTo>
                    <a:lnTo>
                      <a:pt x="17" y="7"/>
                    </a:lnTo>
                    <a:lnTo>
                      <a:pt x="15" y="3"/>
                    </a:lnTo>
                    <a:lnTo>
                      <a:pt x="12" y="1"/>
                    </a:lnTo>
                    <a:lnTo>
                      <a:pt x="11"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0" name="Freeform 63"/>
              <p:cNvSpPr>
                <a:spLocks/>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1" name="Freeform 64"/>
              <p:cNvSpPr>
                <a:spLocks/>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2" name="Freeform 65"/>
              <p:cNvSpPr>
                <a:spLocks/>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3" name="Freeform 66"/>
              <p:cNvSpPr>
                <a:spLocks/>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4" name="Freeform 67"/>
              <p:cNvSpPr>
                <a:spLocks/>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5" name="Freeform 68"/>
              <p:cNvSpPr>
                <a:spLocks/>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6" name="Freeform 69"/>
              <p:cNvSpPr>
                <a:spLocks/>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7" name="Freeform 70"/>
              <p:cNvSpPr>
                <a:spLocks/>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8" name="Freeform 71"/>
              <p:cNvSpPr>
                <a:spLocks/>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9" name="Freeform 72"/>
              <p:cNvSpPr>
                <a:spLocks/>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0" name="Freeform 73"/>
              <p:cNvSpPr>
                <a:spLocks/>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1" name="Freeform 74"/>
              <p:cNvSpPr>
                <a:spLocks/>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2" name="Freeform 75"/>
              <p:cNvSpPr>
                <a:spLocks/>
              </p:cNvSpPr>
              <p:nvPr userDrawn="1"/>
            </p:nvSpPr>
            <p:spPr bwMode="auto">
              <a:xfrm>
                <a:off x="249" y="177"/>
                <a:ext cx="15" cy="32"/>
              </a:xfrm>
              <a:custGeom>
                <a:avLst/>
                <a:gdLst>
                  <a:gd name="T0" fmla="*/ 0 w 47"/>
                  <a:gd name="T1" fmla="*/ 0 h 97"/>
                  <a:gd name="T2" fmla="*/ 0 w 47"/>
                  <a:gd name="T3" fmla="*/ 0 h 97"/>
                  <a:gd name="T4" fmla="*/ 0 w 47"/>
                  <a:gd name="T5" fmla="*/ 0 h 97"/>
                  <a:gd name="T6" fmla="*/ 0 w 47"/>
                  <a:gd name="T7" fmla="*/ 0 h 97"/>
                  <a:gd name="T8" fmla="*/ 0 w 47"/>
                  <a:gd name="T9" fmla="*/ 0 h 97"/>
                  <a:gd name="T10" fmla="*/ 0 w 47"/>
                  <a:gd name="T11" fmla="*/ 0 h 97"/>
                  <a:gd name="T12" fmla="*/ 0 w 47"/>
                  <a:gd name="T13" fmla="*/ 0 h 97"/>
                  <a:gd name="T14" fmla="*/ 0 w 47"/>
                  <a:gd name="T15" fmla="*/ 0 h 97"/>
                  <a:gd name="T16" fmla="*/ 0 w 47"/>
                  <a:gd name="T17" fmla="*/ 0 h 97"/>
                  <a:gd name="T18" fmla="*/ 0 w 47"/>
                  <a:gd name="T19" fmla="*/ 0 h 97"/>
                  <a:gd name="T20" fmla="*/ 0 w 47"/>
                  <a:gd name="T21" fmla="*/ 0 h 97"/>
                  <a:gd name="T22" fmla="*/ 0 w 47"/>
                  <a:gd name="T23" fmla="*/ 0 h 97"/>
                  <a:gd name="T24" fmla="*/ 0 w 47"/>
                  <a:gd name="T25" fmla="*/ 0 h 97"/>
                  <a:gd name="T26" fmla="*/ 0 w 47"/>
                  <a:gd name="T27" fmla="*/ 0 h 97"/>
                  <a:gd name="T28" fmla="*/ 0 w 47"/>
                  <a:gd name="T29" fmla="*/ 0 h 97"/>
                  <a:gd name="T30" fmla="*/ 0 w 47"/>
                  <a:gd name="T31" fmla="*/ 0 h 97"/>
                  <a:gd name="T32" fmla="*/ 0 w 47"/>
                  <a:gd name="T33" fmla="*/ 0 h 97"/>
                  <a:gd name="T34" fmla="*/ 0 w 47"/>
                  <a:gd name="T35" fmla="*/ 0 h 97"/>
                  <a:gd name="T36" fmla="*/ 0 w 47"/>
                  <a:gd name="T37" fmla="*/ 0 h 97"/>
                  <a:gd name="T38" fmla="*/ 0 w 47"/>
                  <a:gd name="T39" fmla="*/ 0 h 97"/>
                  <a:gd name="T40" fmla="*/ 0 w 47"/>
                  <a:gd name="T41" fmla="*/ 0 h 97"/>
                  <a:gd name="T42" fmla="*/ 0 w 47"/>
                  <a:gd name="T43" fmla="*/ 0 h 97"/>
                  <a:gd name="T44" fmla="*/ 0 w 47"/>
                  <a:gd name="T45" fmla="*/ 0 h 97"/>
                  <a:gd name="T46" fmla="*/ 0 w 47"/>
                  <a:gd name="T47" fmla="*/ 0 h 97"/>
                  <a:gd name="T48" fmla="*/ 0 w 47"/>
                  <a:gd name="T49" fmla="*/ 0 h 97"/>
                  <a:gd name="T50" fmla="*/ 0 w 47"/>
                  <a:gd name="T51" fmla="*/ 0 h 97"/>
                  <a:gd name="T52" fmla="*/ 0 w 47"/>
                  <a:gd name="T53" fmla="*/ 0 h 97"/>
                  <a:gd name="T54" fmla="*/ 0 w 47"/>
                  <a:gd name="T55" fmla="*/ 0 h 97"/>
                  <a:gd name="T56" fmla="*/ 0 w 47"/>
                  <a:gd name="T57" fmla="*/ 0 h 97"/>
                  <a:gd name="T58" fmla="*/ 0 w 47"/>
                  <a:gd name="T59" fmla="*/ 0 h 97"/>
                  <a:gd name="T60" fmla="*/ 0 w 47"/>
                  <a:gd name="T61" fmla="*/ 0 h 97"/>
                  <a:gd name="T62" fmla="*/ 0 w 47"/>
                  <a:gd name="T63" fmla="*/ 0 h 97"/>
                  <a:gd name="T64" fmla="*/ 0 w 47"/>
                  <a:gd name="T65" fmla="*/ 0 h 97"/>
                  <a:gd name="T66" fmla="*/ 0 w 47"/>
                  <a:gd name="T67" fmla="*/ 0 h 97"/>
                  <a:gd name="T68" fmla="*/ 0 w 47"/>
                  <a:gd name="T69" fmla="*/ 0 h 97"/>
                  <a:gd name="T70" fmla="*/ 0 w 47"/>
                  <a:gd name="T71" fmla="*/ 0 h 97"/>
                  <a:gd name="T72" fmla="*/ 0 w 47"/>
                  <a:gd name="T73" fmla="*/ 0 h 97"/>
                  <a:gd name="T74" fmla="*/ 0 w 47"/>
                  <a:gd name="T75" fmla="*/ 0 h 97"/>
                  <a:gd name="T76" fmla="*/ 0 w 47"/>
                  <a:gd name="T77" fmla="*/ 0 h 97"/>
                  <a:gd name="T78" fmla="*/ 0 w 47"/>
                  <a:gd name="T79" fmla="*/ 0 h 97"/>
                  <a:gd name="T80" fmla="*/ 0 w 47"/>
                  <a:gd name="T81" fmla="*/ 0 h 97"/>
                  <a:gd name="T82" fmla="*/ 0 w 47"/>
                  <a:gd name="T83" fmla="*/ 0 h 97"/>
                  <a:gd name="T84" fmla="*/ 0 w 47"/>
                  <a:gd name="T85" fmla="*/ 0 h 97"/>
                  <a:gd name="T86" fmla="*/ 0 w 47"/>
                  <a:gd name="T87" fmla="*/ 0 h 97"/>
                  <a:gd name="T88" fmla="*/ 0 w 47"/>
                  <a:gd name="T89" fmla="*/ 0 h 97"/>
                  <a:gd name="T90" fmla="*/ 0 w 47"/>
                  <a:gd name="T91" fmla="*/ 0 h 97"/>
                  <a:gd name="T92" fmla="*/ 0 w 47"/>
                  <a:gd name="T93" fmla="*/ 0 h 97"/>
                  <a:gd name="T94" fmla="*/ 0 w 47"/>
                  <a:gd name="T95" fmla="*/ 0 h 97"/>
                  <a:gd name="T96" fmla="*/ 0 w 47"/>
                  <a:gd name="T97" fmla="*/ 0 h 97"/>
                  <a:gd name="T98" fmla="*/ 0 w 47"/>
                  <a:gd name="T99" fmla="*/ 0 h 97"/>
                  <a:gd name="T100" fmla="*/ 0 w 47"/>
                  <a:gd name="T101" fmla="*/ 0 h 97"/>
                  <a:gd name="T102" fmla="*/ 0 w 47"/>
                  <a:gd name="T103" fmla="*/ 0 h 97"/>
                  <a:gd name="T104" fmla="*/ 0 w 47"/>
                  <a:gd name="T105" fmla="*/ 0 h 97"/>
                  <a:gd name="T106" fmla="*/ 0 w 47"/>
                  <a:gd name="T107" fmla="*/ 0 h 97"/>
                  <a:gd name="T108" fmla="*/ 0 w 47"/>
                  <a:gd name="T109" fmla="*/ 0 h 97"/>
                  <a:gd name="T110" fmla="*/ 0 w 47"/>
                  <a:gd name="T111" fmla="*/ 0 h 97"/>
                  <a:gd name="T112" fmla="*/ 0 w 47"/>
                  <a:gd name="T113" fmla="*/ 0 h 97"/>
                  <a:gd name="T114" fmla="*/ 0 w 47"/>
                  <a:gd name="T115" fmla="*/ 0 h 97"/>
                  <a:gd name="T116" fmla="*/ 0 w 47"/>
                  <a:gd name="T117" fmla="*/ 0 h 97"/>
                  <a:gd name="T118" fmla="*/ 0 w 47"/>
                  <a:gd name="T119" fmla="*/ 0 h 97"/>
                  <a:gd name="T120" fmla="*/ 0 w 47"/>
                  <a:gd name="T121" fmla="*/ 0 h 9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7" h="97">
                    <a:moveTo>
                      <a:pt x="10" y="0"/>
                    </a:moveTo>
                    <a:lnTo>
                      <a:pt x="10" y="1"/>
                    </a:lnTo>
                    <a:lnTo>
                      <a:pt x="9" y="9"/>
                    </a:lnTo>
                    <a:lnTo>
                      <a:pt x="8" y="13"/>
                    </a:lnTo>
                    <a:lnTo>
                      <a:pt x="8" y="15"/>
                    </a:lnTo>
                    <a:lnTo>
                      <a:pt x="8" y="19"/>
                    </a:lnTo>
                    <a:lnTo>
                      <a:pt x="10" y="20"/>
                    </a:lnTo>
                    <a:lnTo>
                      <a:pt x="13" y="22"/>
                    </a:lnTo>
                    <a:lnTo>
                      <a:pt x="13" y="24"/>
                    </a:lnTo>
                    <a:lnTo>
                      <a:pt x="13" y="28"/>
                    </a:lnTo>
                    <a:lnTo>
                      <a:pt x="14" y="33"/>
                    </a:lnTo>
                    <a:lnTo>
                      <a:pt x="13" y="35"/>
                    </a:lnTo>
                    <a:lnTo>
                      <a:pt x="12" y="33"/>
                    </a:lnTo>
                    <a:lnTo>
                      <a:pt x="10" y="31"/>
                    </a:lnTo>
                    <a:lnTo>
                      <a:pt x="8" y="27"/>
                    </a:lnTo>
                    <a:lnTo>
                      <a:pt x="5" y="25"/>
                    </a:lnTo>
                    <a:lnTo>
                      <a:pt x="0" y="27"/>
                    </a:lnTo>
                    <a:lnTo>
                      <a:pt x="5" y="36"/>
                    </a:lnTo>
                    <a:lnTo>
                      <a:pt x="8" y="41"/>
                    </a:lnTo>
                    <a:lnTo>
                      <a:pt x="13" y="45"/>
                    </a:lnTo>
                    <a:lnTo>
                      <a:pt x="14" y="46"/>
                    </a:lnTo>
                    <a:lnTo>
                      <a:pt x="14" y="48"/>
                    </a:lnTo>
                    <a:lnTo>
                      <a:pt x="13" y="48"/>
                    </a:lnTo>
                    <a:lnTo>
                      <a:pt x="10" y="48"/>
                    </a:lnTo>
                    <a:lnTo>
                      <a:pt x="9" y="48"/>
                    </a:lnTo>
                    <a:lnTo>
                      <a:pt x="8" y="49"/>
                    </a:lnTo>
                    <a:lnTo>
                      <a:pt x="9" y="53"/>
                    </a:lnTo>
                    <a:lnTo>
                      <a:pt x="10" y="57"/>
                    </a:lnTo>
                    <a:lnTo>
                      <a:pt x="14" y="60"/>
                    </a:lnTo>
                    <a:lnTo>
                      <a:pt x="18" y="63"/>
                    </a:lnTo>
                    <a:lnTo>
                      <a:pt x="19" y="66"/>
                    </a:lnTo>
                    <a:lnTo>
                      <a:pt x="18" y="67"/>
                    </a:lnTo>
                    <a:lnTo>
                      <a:pt x="17" y="66"/>
                    </a:lnTo>
                    <a:lnTo>
                      <a:pt x="16" y="66"/>
                    </a:lnTo>
                    <a:lnTo>
                      <a:pt x="14" y="66"/>
                    </a:lnTo>
                    <a:lnTo>
                      <a:pt x="14" y="67"/>
                    </a:lnTo>
                    <a:lnTo>
                      <a:pt x="14" y="71"/>
                    </a:lnTo>
                    <a:lnTo>
                      <a:pt x="17" y="75"/>
                    </a:lnTo>
                    <a:lnTo>
                      <a:pt x="19" y="79"/>
                    </a:lnTo>
                    <a:lnTo>
                      <a:pt x="22" y="80"/>
                    </a:lnTo>
                    <a:lnTo>
                      <a:pt x="30" y="84"/>
                    </a:lnTo>
                    <a:lnTo>
                      <a:pt x="31" y="85"/>
                    </a:lnTo>
                    <a:lnTo>
                      <a:pt x="30" y="86"/>
                    </a:lnTo>
                    <a:lnTo>
                      <a:pt x="28" y="86"/>
                    </a:lnTo>
                    <a:lnTo>
                      <a:pt x="27" y="86"/>
                    </a:lnTo>
                    <a:lnTo>
                      <a:pt x="25" y="86"/>
                    </a:lnTo>
                    <a:lnTo>
                      <a:pt x="23" y="86"/>
                    </a:lnTo>
                    <a:lnTo>
                      <a:pt x="26" y="93"/>
                    </a:lnTo>
                    <a:lnTo>
                      <a:pt x="28" y="95"/>
                    </a:lnTo>
                    <a:lnTo>
                      <a:pt x="30" y="97"/>
                    </a:lnTo>
                    <a:lnTo>
                      <a:pt x="31" y="97"/>
                    </a:lnTo>
                    <a:lnTo>
                      <a:pt x="32" y="93"/>
                    </a:lnTo>
                    <a:lnTo>
                      <a:pt x="38" y="89"/>
                    </a:lnTo>
                    <a:lnTo>
                      <a:pt x="41" y="86"/>
                    </a:lnTo>
                    <a:lnTo>
                      <a:pt x="45" y="86"/>
                    </a:lnTo>
                    <a:lnTo>
                      <a:pt x="47" y="85"/>
                    </a:lnTo>
                    <a:lnTo>
                      <a:pt x="45" y="81"/>
                    </a:lnTo>
                    <a:lnTo>
                      <a:pt x="45" y="77"/>
                    </a:lnTo>
                    <a:lnTo>
                      <a:pt x="45" y="75"/>
                    </a:lnTo>
                    <a:lnTo>
                      <a:pt x="45" y="71"/>
                    </a:lnTo>
                    <a:lnTo>
                      <a:pt x="44" y="70"/>
                    </a:lnTo>
                    <a:lnTo>
                      <a:pt x="43" y="71"/>
                    </a:lnTo>
                    <a:lnTo>
                      <a:pt x="39" y="75"/>
                    </a:lnTo>
                    <a:lnTo>
                      <a:pt x="35" y="76"/>
                    </a:lnTo>
                    <a:lnTo>
                      <a:pt x="31" y="75"/>
                    </a:lnTo>
                    <a:lnTo>
                      <a:pt x="28" y="73"/>
                    </a:lnTo>
                    <a:lnTo>
                      <a:pt x="26" y="70"/>
                    </a:lnTo>
                    <a:lnTo>
                      <a:pt x="23" y="66"/>
                    </a:lnTo>
                    <a:lnTo>
                      <a:pt x="21" y="54"/>
                    </a:lnTo>
                    <a:lnTo>
                      <a:pt x="19" y="38"/>
                    </a:lnTo>
                    <a:lnTo>
                      <a:pt x="19" y="32"/>
                    </a:lnTo>
                    <a:lnTo>
                      <a:pt x="19" y="24"/>
                    </a:lnTo>
                    <a:lnTo>
                      <a:pt x="19" y="22"/>
                    </a:lnTo>
                    <a:lnTo>
                      <a:pt x="19" y="16"/>
                    </a:lnTo>
                    <a:lnTo>
                      <a:pt x="18" y="11"/>
                    </a:lnTo>
                    <a:lnTo>
                      <a:pt x="17" y="7"/>
                    </a:lnTo>
                    <a:lnTo>
                      <a:pt x="14" y="3"/>
                    </a:lnTo>
                    <a:lnTo>
                      <a:pt x="12" y="1"/>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3" name="Freeform 76"/>
              <p:cNvSpPr>
                <a:spLocks/>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4" name="Freeform 77"/>
              <p:cNvSpPr>
                <a:spLocks/>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5" name="Freeform 78"/>
              <p:cNvSpPr>
                <a:spLocks/>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6" name="Freeform 79"/>
              <p:cNvSpPr>
                <a:spLocks/>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7" name="Freeform 80"/>
              <p:cNvSpPr>
                <a:spLocks/>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8" name="Freeform 81"/>
              <p:cNvSpPr>
                <a:spLocks/>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9" name="Freeform 82"/>
              <p:cNvSpPr>
                <a:spLocks/>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0" name="Freeform 83"/>
              <p:cNvSpPr>
                <a:spLocks/>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1" name="Freeform 84"/>
              <p:cNvSpPr>
                <a:spLocks/>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2" name="Freeform 85"/>
              <p:cNvSpPr>
                <a:spLocks/>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3" name="Freeform 86"/>
              <p:cNvSpPr>
                <a:spLocks/>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4" name="Freeform 87"/>
              <p:cNvSpPr>
                <a:spLocks/>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5" name="Freeform 88"/>
              <p:cNvSpPr>
                <a:spLocks/>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6" name="Freeform 89"/>
              <p:cNvSpPr>
                <a:spLocks/>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7" name="Freeform 90"/>
              <p:cNvSpPr>
                <a:spLocks/>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8" name="Freeform 91"/>
              <p:cNvSpPr>
                <a:spLocks/>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9" name="Freeform 92"/>
              <p:cNvSpPr>
                <a:spLocks/>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0" name="Freeform 93"/>
              <p:cNvSpPr>
                <a:spLocks/>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1" name="Freeform 94"/>
              <p:cNvSpPr>
                <a:spLocks/>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2" name="Freeform 95"/>
              <p:cNvSpPr>
                <a:spLocks/>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3" name="Freeform 96"/>
              <p:cNvSpPr>
                <a:spLocks/>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4" name="Freeform 97"/>
              <p:cNvSpPr>
                <a:spLocks/>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5" name="Freeform 98"/>
              <p:cNvSpPr>
                <a:spLocks/>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6" name="Freeform 99"/>
              <p:cNvSpPr>
                <a:spLocks/>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7" name="Freeform 100"/>
              <p:cNvSpPr>
                <a:spLocks/>
              </p:cNvSpPr>
              <p:nvPr userDrawn="1"/>
            </p:nvSpPr>
            <p:spPr bwMode="auto">
              <a:xfrm>
                <a:off x="256" y="310"/>
                <a:ext cx="25" cy="31"/>
              </a:xfrm>
              <a:custGeom>
                <a:avLst/>
                <a:gdLst>
                  <a:gd name="T0" fmla="*/ 0 w 75"/>
                  <a:gd name="T1" fmla="*/ 0 h 94"/>
                  <a:gd name="T2" fmla="*/ 0 w 75"/>
                  <a:gd name="T3" fmla="*/ 0 h 94"/>
                  <a:gd name="T4" fmla="*/ 0 w 75"/>
                  <a:gd name="T5" fmla="*/ 0 h 94"/>
                  <a:gd name="T6" fmla="*/ 0 w 75"/>
                  <a:gd name="T7" fmla="*/ 0 h 94"/>
                  <a:gd name="T8" fmla="*/ 0 w 75"/>
                  <a:gd name="T9" fmla="*/ 0 h 94"/>
                  <a:gd name="T10" fmla="*/ 0 w 75"/>
                  <a:gd name="T11" fmla="*/ 0 h 94"/>
                  <a:gd name="T12" fmla="*/ 0 w 75"/>
                  <a:gd name="T13" fmla="*/ 0 h 94"/>
                  <a:gd name="T14" fmla="*/ 0 w 75"/>
                  <a:gd name="T15" fmla="*/ 0 h 94"/>
                  <a:gd name="T16" fmla="*/ 0 w 75"/>
                  <a:gd name="T17" fmla="*/ 0 h 94"/>
                  <a:gd name="T18" fmla="*/ 0 w 75"/>
                  <a:gd name="T19" fmla="*/ 0 h 94"/>
                  <a:gd name="T20" fmla="*/ 0 w 75"/>
                  <a:gd name="T21" fmla="*/ 0 h 94"/>
                  <a:gd name="T22" fmla="*/ 0 w 75"/>
                  <a:gd name="T23" fmla="*/ 0 h 94"/>
                  <a:gd name="T24" fmla="*/ 0 w 75"/>
                  <a:gd name="T25" fmla="*/ 0 h 94"/>
                  <a:gd name="T26" fmla="*/ 0 w 75"/>
                  <a:gd name="T27" fmla="*/ 0 h 94"/>
                  <a:gd name="T28" fmla="*/ 0 w 75"/>
                  <a:gd name="T29" fmla="*/ 0 h 94"/>
                  <a:gd name="T30" fmla="*/ 0 w 75"/>
                  <a:gd name="T31" fmla="*/ 0 h 94"/>
                  <a:gd name="T32" fmla="*/ 0 w 75"/>
                  <a:gd name="T33" fmla="*/ 0 h 94"/>
                  <a:gd name="T34" fmla="*/ 0 w 75"/>
                  <a:gd name="T35" fmla="*/ 0 h 94"/>
                  <a:gd name="T36" fmla="*/ 0 w 75"/>
                  <a:gd name="T37" fmla="*/ 0 h 94"/>
                  <a:gd name="T38" fmla="*/ 0 w 75"/>
                  <a:gd name="T39" fmla="*/ 0 h 94"/>
                  <a:gd name="T40" fmla="*/ 0 w 75"/>
                  <a:gd name="T41" fmla="*/ 0 h 94"/>
                  <a:gd name="T42" fmla="*/ 0 w 75"/>
                  <a:gd name="T43" fmla="*/ 0 h 94"/>
                  <a:gd name="T44" fmla="*/ 0 w 75"/>
                  <a:gd name="T45" fmla="*/ 0 h 94"/>
                  <a:gd name="T46" fmla="*/ 0 w 75"/>
                  <a:gd name="T47" fmla="*/ 0 h 94"/>
                  <a:gd name="T48" fmla="*/ 0 w 75"/>
                  <a:gd name="T49" fmla="*/ 0 h 94"/>
                  <a:gd name="T50" fmla="*/ 0 w 75"/>
                  <a:gd name="T51" fmla="*/ 0 h 94"/>
                  <a:gd name="T52" fmla="*/ 0 w 75"/>
                  <a:gd name="T53" fmla="*/ 0 h 94"/>
                  <a:gd name="T54" fmla="*/ 0 w 75"/>
                  <a:gd name="T55" fmla="*/ 0 h 94"/>
                  <a:gd name="T56" fmla="*/ 0 w 75"/>
                  <a:gd name="T57" fmla="*/ 0 h 94"/>
                  <a:gd name="T58" fmla="*/ 0 w 75"/>
                  <a:gd name="T59" fmla="*/ 0 h 94"/>
                  <a:gd name="T60" fmla="*/ 0 w 75"/>
                  <a:gd name="T61" fmla="*/ 0 h 94"/>
                  <a:gd name="T62" fmla="*/ 0 w 75"/>
                  <a:gd name="T63" fmla="*/ 0 h 94"/>
                  <a:gd name="T64" fmla="*/ 0 w 75"/>
                  <a:gd name="T65" fmla="*/ 0 h 94"/>
                  <a:gd name="T66" fmla="*/ 0 w 75"/>
                  <a:gd name="T67" fmla="*/ 0 h 94"/>
                  <a:gd name="T68" fmla="*/ 0 w 75"/>
                  <a:gd name="T69" fmla="*/ 0 h 94"/>
                  <a:gd name="T70" fmla="*/ 0 w 75"/>
                  <a:gd name="T71" fmla="*/ 0 h 94"/>
                  <a:gd name="T72" fmla="*/ 0 w 75"/>
                  <a:gd name="T73" fmla="*/ 0 h 94"/>
                  <a:gd name="T74" fmla="*/ 0 w 75"/>
                  <a:gd name="T75" fmla="*/ 0 h 94"/>
                  <a:gd name="T76" fmla="*/ 0 w 75"/>
                  <a:gd name="T77" fmla="*/ 0 h 94"/>
                  <a:gd name="T78" fmla="*/ 0 w 75"/>
                  <a:gd name="T79" fmla="*/ 0 h 94"/>
                  <a:gd name="T80" fmla="*/ 0 w 75"/>
                  <a:gd name="T81" fmla="*/ 0 h 94"/>
                  <a:gd name="T82" fmla="*/ 0 w 75"/>
                  <a:gd name="T83" fmla="*/ 0 h 94"/>
                  <a:gd name="T84" fmla="*/ 0 w 75"/>
                  <a:gd name="T85" fmla="*/ 0 h 94"/>
                  <a:gd name="T86" fmla="*/ 0 w 75"/>
                  <a:gd name="T87" fmla="*/ 0 h 9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5" h="94">
                    <a:moveTo>
                      <a:pt x="0" y="94"/>
                    </a:moveTo>
                    <a:lnTo>
                      <a:pt x="0" y="94"/>
                    </a:lnTo>
                    <a:lnTo>
                      <a:pt x="2" y="92"/>
                    </a:lnTo>
                    <a:lnTo>
                      <a:pt x="9" y="90"/>
                    </a:lnTo>
                    <a:lnTo>
                      <a:pt x="11" y="89"/>
                    </a:lnTo>
                    <a:lnTo>
                      <a:pt x="14" y="88"/>
                    </a:lnTo>
                    <a:lnTo>
                      <a:pt x="15" y="85"/>
                    </a:lnTo>
                    <a:lnTo>
                      <a:pt x="17" y="82"/>
                    </a:lnTo>
                    <a:lnTo>
                      <a:pt x="18" y="79"/>
                    </a:lnTo>
                    <a:lnTo>
                      <a:pt x="20" y="77"/>
                    </a:lnTo>
                    <a:lnTo>
                      <a:pt x="23" y="75"/>
                    </a:lnTo>
                    <a:lnTo>
                      <a:pt x="24" y="75"/>
                    </a:lnTo>
                    <a:lnTo>
                      <a:pt x="23" y="79"/>
                    </a:lnTo>
                    <a:lnTo>
                      <a:pt x="22" y="81"/>
                    </a:lnTo>
                    <a:lnTo>
                      <a:pt x="23" y="85"/>
                    </a:lnTo>
                    <a:lnTo>
                      <a:pt x="24" y="88"/>
                    </a:lnTo>
                    <a:lnTo>
                      <a:pt x="26" y="85"/>
                    </a:lnTo>
                    <a:lnTo>
                      <a:pt x="28" y="84"/>
                    </a:lnTo>
                    <a:lnTo>
                      <a:pt x="31" y="81"/>
                    </a:lnTo>
                    <a:lnTo>
                      <a:pt x="32" y="79"/>
                    </a:lnTo>
                    <a:lnTo>
                      <a:pt x="33" y="72"/>
                    </a:lnTo>
                    <a:lnTo>
                      <a:pt x="35" y="70"/>
                    </a:lnTo>
                    <a:lnTo>
                      <a:pt x="36" y="68"/>
                    </a:lnTo>
                    <a:lnTo>
                      <a:pt x="37" y="71"/>
                    </a:lnTo>
                    <a:lnTo>
                      <a:pt x="39" y="72"/>
                    </a:lnTo>
                    <a:lnTo>
                      <a:pt x="41" y="71"/>
                    </a:lnTo>
                    <a:lnTo>
                      <a:pt x="42" y="68"/>
                    </a:lnTo>
                    <a:lnTo>
                      <a:pt x="44" y="66"/>
                    </a:lnTo>
                    <a:lnTo>
                      <a:pt x="45" y="62"/>
                    </a:lnTo>
                    <a:lnTo>
                      <a:pt x="45" y="59"/>
                    </a:lnTo>
                    <a:lnTo>
                      <a:pt x="46" y="59"/>
                    </a:lnTo>
                    <a:lnTo>
                      <a:pt x="48" y="59"/>
                    </a:lnTo>
                    <a:lnTo>
                      <a:pt x="48" y="63"/>
                    </a:lnTo>
                    <a:lnTo>
                      <a:pt x="49" y="64"/>
                    </a:lnTo>
                    <a:lnTo>
                      <a:pt x="50" y="63"/>
                    </a:lnTo>
                    <a:lnTo>
                      <a:pt x="53" y="60"/>
                    </a:lnTo>
                    <a:lnTo>
                      <a:pt x="54" y="58"/>
                    </a:lnTo>
                    <a:lnTo>
                      <a:pt x="54" y="55"/>
                    </a:lnTo>
                    <a:lnTo>
                      <a:pt x="55" y="53"/>
                    </a:lnTo>
                    <a:lnTo>
                      <a:pt x="57" y="53"/>
                    </a:lnTo>
                    <a:lnTo>
                      <a:pt x="57" y="55"/>
                    </a:lnTo>
                    <a:lnTo>
                      <a:pt x="59" y="57"/>
                    </a:lnTo>
                    <a:lnTo>
                      <a:pt x="61" y="55"/>
                    </a:lnTo>
                    <a:lnTo>
                      <a:pt x="62" y="54"/>
                    </a:lnTo>
                    <a:lnTo>
                      <a:pt x="63" y="53"/>
                    </a:lnTo>
                    <a:lnTo>
                      <a:pt x="65" y="50"/>
                    </a:lnTo>
                    <a:lnTo>
                      <a:pt x="63" y="49"/>
                    </a:lnTo>
                    <a:lnTo>
                      <a:pt x="61" y="44"/>
                    </a:lnTo>
                    <a:lnTo>
                      <a:pt x="59" y="37"/>
                    </a:lnTo>
                    <a:lnTo>
                      <a:pt x="61" y="33"/>
                    </a:lnTo>
                    <a:lnTo>
                      <a:pt x="62" y="29"/>
                    </a:lnTo>
                    <a:lnTo>
                      <a:pt x="68" y="18"/>
                    </a:lnTo>
                    <a:lnTo>
                      <a:pt x="74" y="10"/>
                    </a:lnTo>
                    <a:lnTo>
                      <a:pt x="75" y="5"/>
                    </a:lnTo>
                    <a:lnTo>
                      <a:pt x="75" y="3"/>
                    </a:lnTo>
                    <a:lnTo>
                      <a:pt x="74" y="3"/>
                    </a:lnTo>
                    <a:lnTo>
                      <a:pt x="71" y="3"/>
                    </a:lnTo>
                    <a:lnTo>
                      <a:pt x="70" y="3"/>
                    </a:lnTo>
                    <a:lnTo>
                      <a:pt x="68" y="3"/>
                    </a:lnTo>
                    <a:lnTo>
                      <a:pt x="67" y="2"/>
                    </a:lnTo>
                    <a:lnTo>
                      <a:pt x="67" y="1"/>
                    </a:lnTo>
                    <a:lnTo>
                      <a:pt x="66" y="0"/>
                    </a:lnTo>
                    <a:lnTo>
                      <a:pt x="65" y="0"/>
                    </a:lnTo>
                    <a:lnTo>
                      <a:pt x="62" y="1"/>
                    </a:lnTo>
                    <a:lnTo>
                      <a:pt x="61" y="1"/>
                    </a:lnTo>
                    <a:lnTo>
                      <a:pt x="61" y="2"/>
                    </a:lnTo>
                    <a:lnTo>
                      <a:pt x="61" y="3"/>
                    </a:lnTo>
                    <a:lnTo>
                      <a:pt x="61" y="5"/>
                    </a:lnTo>
                    <a:lnTo>
                      <a:pt x="59" y="7"/>
                    </a:lnTo>
                    <a:lnTo>
                      <a:pt x="57" y="10"/>
                    </a:lnTo>
                    <a:lnTo>
                      <a:pt x="54" y="13"/>
                    </a:lnTo>
                    <a:lnTo>
                      <a:pt x="49" y="19"/>
                    </a:lnTo>
                    <a:lnTo>
                      <a:pt x="48" y="23"/>
                    </a:lnTo>
                    <a:lnTo>
                      <a:pt x="46" y="25"/>
                    </a:lnTo>
                    <a:lnTo>
                      <a:pt x="48" y="33"/>
                    </a:lnTo>
                    <a:lnTo>
                      <a:pt x="50" y="42"/>
                    </a:lnTo>
                    <a:lnTo>
                      <a:pt x="50" y="45"/>
                    </a:lnTo>
                    <a:lnTo>
                      <a:pt x="48" y="49"/>
                    </a:lnTo>
                    <a:lnTo>
                      <a:pt x="41" y="57"/>
                    </a:lnTo>
                    <a:lnTo>
                      <a:pt x="30" y="64"/>
                    </a:lnTo>
                    <a:lnTo>
                      <a:pt x="15" y="73"/>
                    </a:lnTo>
                    <a:lnTo>
                      <a:pt x="7" y="77"/>
                    </a:lnTo>
                    <a:lnTo>
                      <a:pt x="2" y="81"/>
                    </a:lnTo>
                    <a:lnTo>
                      <a:pt x="1" y="85"/>
                    </a:lnTo>
                    <a:lnTo>
                      <a:pt x="0" y="90"/>
                    </a:lnTo>
                    <a:lnTo>
                      <a:pt x="0" y="9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8" name="Freeform 101"/>
              <p:cNvSpPr>
                <a:spLocks/>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9" name="Freeform 102"/>
              <p:cNvSpPr>
                <a:spLocks/>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0" name="Freeform 103"/>
              <p:cNvSpPr>
                <a:spLocks/>
              </p:cNvSpPr>
              <p:nvPr userDrawn="1"/>
            </p:nvSpPr>
            <p:spPr bwMode="auto">
              <a:xfrm>
                <a:off x="256" y="290"/>
                <a:ext cx="2" cy="4"/>
              </a:xfrm>
              <a:custGeom>
                <a:avLst/>
                <a:gdLst>
                  <a:gd name="T0" fmla="*/ 0 w 5"/>
                  <a:gd name="T1" fmla="*/ 0 h 13"/>
                  <a:gd name="T2" fmla="*/ 0 w 5"/>
                  <a:gd name="T3" fmla="*/ 0 h 13"/>
                  <a:gd name="T4" fmla="*/ 0 w 5"/>
                  <a:gd name="T5" fmla="*/ 0 h 13"/>
                  <a:gd name="T6" fmla="*/ 0 w 5"/>
                  <a:gd name="T7" fmla="*/ 0 h 13"/>
                  <a:gd name="T8" fmla="*/ 0 w 5"/>
                  <a:gd name="T9" fmla="*/ 0 h 13"/>
                  <a:gd name="T10" fmla="*/ 0 w 5"/>
                  <a:gd name="T11" fmla="*/ 0 h 13"/>
                  <a:gd name="T12" fmla="*/ 0 w 5"/>
                  <a:gd name="T13" fmla="*/ 0 h 13"/>
                  <a:gd name="T14" fmla="*/ 0 w 5"/>
                  <a:gd name="T15" fmla="*/ 0 h 13"/>
                  <a:gd name="T16" fmla="*/ 0 w 5"/>
                  <a:gd name="T17" fmla="*/ 0 h 13"/>
                  <a:gd name="T18" fmla="*/ 0 w 5"/>
                  <a:gd name="T19" fmla="*/ 0 h 13"/>
                  <a:gd name="T20" fmla="*/ 0 w 5"/>
                  <a:gd name="T21" fmla="*/ 0 h 13"/>
                  <a:gd name="T22" fmla="*/ 0 w 5"/>
                  <a:gd name="T23" fmla="*/ 0 h 13"/>
                  <a:gd name="T24" fmla="*/ 0 w 5"/>
                  <a:gd name="T25" fmla="*/ 0 h 13"/>
                  <a:gd name="T26" fmla="*/ 0 w 5"/>
                  <a:gd name="T27" fmla="*/ 0 h 13"/>
                  <a:gd name="T28" fmla="*/ 0 w 5"/>
                  <a:gd name="T29" fmla="*/ 0 h 13"/>
                  <a:gd name="T30" fmla="*/ 0 w 5"/>
                  <a:gd name="T31" fmla="*/ 0 h 13"/>
                  <a:gd name="T32" fmla="*/ 0 w 5"/>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 h="13">
                    <a:moveTo>
                      <a:pt x="0" y="13"/>
                    </a:moveTo>
                    <a:lnTo>
                      <a:pt x="1" y="12"/>
                    </a:lnTo>
                    <a:lnTo>
                      <a:pt x="3" y="10"/>
                    </a:lnTo>
                    <a:lnTo>
                      <a:pt x="4" y="8"/>
                    </a:lnTo>
                    <a:lnTo>
                      <a:pt x="5" y="5"/>
                    </a:lnTo>
                    <a:lnTo>
                      <a:pt x="4" y="3"/>
                    </a:lnTo>
                    <a:lnTo>
                      <a:pt x="1" y="0"/>
                    </a:lnTo>
                    <a:lnTo>
                      <a:pt x="1" y="1"/>
                    </a:lnTo>
                    <a:lnTo>
                      <a:pt x="0" y="4"/>
                    </a:lnTo>
                    <a:lnTo>
                      <a:pt x="0" y="6"/>
                    </a:lnTo>
                    <a:lnTo>
                      <a:pt x="0" y="9"/>
                    </a:lnTo>
                    <a:lnTo>
                      <a:pt x="0" y="12"/>
                    </a:lnTo>
                    <a:lnTo>
                      <a:pt x="0" y="1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1" name="Freeform 104"/>
              <p:cNvSpPr>
                <a:spLocks/>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2" name="Freeform 105"/>
              <p:cNvSpPr>
                <a:spLocks/>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3" name="Freeform 106"/>
              <p:cNvSpPr>
                <a:spLocks/>
              </p:cNvSpPr>
              <p:nvPr userDrawn="1"/>
            </p:nvSpPr>
            <p:spPr bwMode="auto">
              <a:xfrm>
                <a:off x="259" y="330"/>
                <a:ext cx="5" cy="4"/>
              </a:xfrm>
              <a:custGeom>
                <a:avLst/>
                <a:gdLst>
                  <a:gd name="T0" fmla="*/ 0 w 17"/>
                  <a:gd name="T1" fmla="*/ 0 h 12"/>
                  <a:gd name="T2" fmla="*/ 0 w 17"/>
                  <a:gd name="T3" fmla="*/ 0 h 12"/>
                  <a:gd name="T4" fmla="*/ 0 w 17"/>
                  <a:gd name="T5" fmla="*/ 0 h 12"/>
                  <a:gd name="T6" fmla="*/ 0 w 17"/>
                  <a:gd name="T7" fmla="*/ 0 h 12"/>
                  <a:gd name="T8" fmla="*/ 0 w 17"/>
                  <a:gd name="T9" fmla="*/ 0 h 12"/>
                  <a:gd name="T10" fmla="*/ 0 w 17"/>
                  <a:gd name="T11" fmla="*/ 0 h 12"/>
                  <a:gd name="T12" fmla="*/ 0 w 17"/>
                  <a:gd name="T13" fmla="*/ 0 h 12"/>
                  <a:gd name="T14" fmla="*/ 0 w 17"/>
                  <a:gd name="T15" fmla="*/ 0 h 12"/>
                  <a:gd name="T16" fmla="*/ 0 w 17"/>
                  <a:gd name="T17" fmla="*/ 0 h 12"/>
                  <a:gd name="T18" fmla="*/ 0 w 17"/>
                  <a:gd name="T19" fmla="*/ 0 h 12"/>
                  <a:gd name="T20" fmla="*/ 0 w 17"/>
                  <a:gd name="T21" fmla="*/ 0 h 12"/>
                  <a:gd name="T22" fmla="*/ 0 w 17"/>
                  <a:gd name="T23" fmla="*/ 0 h 12"/>
                  <a:gd name="T24" fmla="*/ 0 w 17"/>
                  <a:gd name="T25" fmla="*/ 0 h 12"/>
                  <a:gd name="T26" fmla="*/ 0 w 17"/>
                  <a:gd name="T27" fmla="*/ 0 h 12"/>
                  <a:gd name="T28" fmla="*/ 0 w 17"/>
                  <a:gd name="T29" fmla="*/ 0 h 12"/>
                  <a:gd name="T30" fmla="*/ 0 w 17"/>
                  <a:gd name="T31" fmla="*/ 0 h 12"/>
                  <a:gd name="T32" fmla="*/ 0 w 17"/>
                  <a:gd name="T33" fmla="*/ 0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12">
                    <a:moveTo>
                      <a:pt x="0" y="12"/>
                    </a:moveTo>
                    <a:lnTo>
                      <a:pt x="0" y="12"/>
                    </a:lnTo>
                    <a:lnTo>
                      <a:pt x="8" y="10"/>
                    </a:lnTo>
                    <a:lnTo>
                      <a:pt x="13" y="6"/>
                    </a:lnTo>
                    <a:lnTo>
                      <a:pt x="15" y="4"/>
                    </a:lnTo>
                    <a:lnTo>
                      <a:pt x="17" y="3"/>
                    </a:lnTo>
                    <a:lnTo>
                      <a:pt x="15" y="2"/>
                    </a:lnTo>
                    <a:lnTo>
                      <a:pt x="11" y="0"/>
                    </a:lnTo>
                    <a:lnTo>
                      <a:pt x="6" y="2"/>
                    </a:lnTo>
                    <a:lnTo>
                      <a:pt x="4" y="3"/>
                    </a:lnTo>
                    <a:lnTo>
                      <a:pt x="1" y="7"/>
                    </a:lnTo>
                    <a:lnTo>
                      <a:pt x="0" y="11"/>
                    </a:lnTo>
                    <a:lnTo>
                      <a:pt x="0" y="1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4" name="Freeform 107"/>
              <p:cNvSpPr>
                <a:spLocks/>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5" name="Freeform 108"/>
              <p:cNvSpPr>
                <a:spLocks/>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6" name="Freeform 109"/>
              <p:cNvSpPr>
                <a:spLocks/>
              </p:cNvSpPr>
              <p:nvPr userDrawn="1"/>
            </p:nvSpPr>
            <p:spPr bwMode="auto">
              <a:xfrm>
                <a:off x="165"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2" y="12"/>
                    </a:moveTo>
                    <a:lnTo>
                      <a:pt x="0" y="9"/>
                    </a:lnTo>
                    <a:lnTo>
                      <a:pt x="0" y="8"/>
                    </a:lnTo>
                    <a:lnTo>
                      <a:pt x="0" y="7"/>
                    </a:lnTo>
                    <a:lnTo>
                      <a:pt x="3" y="5"/>
                    </a:lnTo>
                    <a:lnTo>
                      <a:pt x="10" y="3"/>
                    </a:lnTo>
                    <a:lnTo>
                      <a:pt x="11" y="0"/>
                    </a:lnTo>
                    <a:lnTo>
                      <a:pt x="12" y="1"/>
                    </a:lnTo>
                    <a:lnTo>
                      <a:pt x="11" y="7"/>
                    </a:lnTo>
                    <a:lnTo>
                      <a:pt x="7" y="12"/>
                    </a:lnTo>
                    <a:lnTo>
                      <a:pt x="6" y="16"/>
                    </a:lnTo>
                    <a:lnTo>
                      <a:pt x="4" y="17"/>
                    </a:lnTo>
                    <a:lnTo>
                      <a:pt x="3" y="16"/>
                    </a:lnTo>
                    <a:lnTo>
                      <a:pt x="2" y="14"/>
                    </a:lnTo>
                    <a:lnTo>
                      <a:pt x="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7" name="Freeform 110"/>
              <p:cNvSpPr>
                <a:spLocks/>
              </p:cNvSpPr>
              <p:nvPr userDrawn="1"/>
            </p:nvSpPr>
            <p:spPr bwMode="auto">
              <a:xfrm>
                <a:off x="159" y="179"/>
                <a:ext cx="4" cy="5"/>
              </a:xfrm>
              <a:custGeom>
                <a:avLst/>
                <a:gdLst>
                  <a:gd name="T0" fmla="*/ 0 w 11"/>
                  <a:gd name="T1" fmla="*/ 0 h 16"/>
                  <a:gd name="T2" fmla="*/ 0 w 11"/>
                  <a:gd name="T3" fmla="*/ 0 h 16"/>
                  <a:gd name="T4" fmla="*/ 0 w 11"/>
                  <a:gd name="T5" fmla="*/ 0 h 16"/>
                  <a:gd name="T6" fmla="*/ 0 w 11"/>
                  <a:gd name="T7" fmla="*/ 0 h 16"/>
                  <a:gd name="T8" fmla="*/ 0 w 11"/>
                  <a:gd name="T9" fmla="*/ 0 h 16"/>
                  <a:gd name="T10" fmla="*/ 0 w 11"/>
                  <a:gd name="T11" fmla="*/ 0 h 16"/>
                  <a:gd name="T12" fmla="*/ 0 w 11"/>
                  <a:gd name="T13" fmla="*/ 0 h 16"/>
                  <a:gd name="T14" fmla="*/ 0 w 11"/>
                  <a:gd name="T15" fmla="*/ 0 h 16"/>
                  <a:gd name="T16" fmla="*/ 0 w 11"/>
                  <a:gd name="T17" fmla="*/ 0 h 16"/>
                  <a:gd name="T18" fmla="*/ 0 w 11"/>
                  <a:gd name="T19" fmla="*/ 0 h 16"/>
                  <a:gd name="T20" fmla="*/ 0 w 11"/>
                  <a:gd name="T21" fmla="*/ 0 h 16"/>
                  <a:gd name="T22" fmla="*/ 0 w 11"/>
                  <a:gd name="T23" fmla="*/ 0 h 16"/>
                  <a:gd name="T24" fmla="*/ 0 w 11"/>
                  <a:gd name="T25" fmla="*/ 0 h 16"/>
                  <a:gd name="T26" fmla="*/ 0 w 11"/>
                  <a:gd name="T27" fmla="*/ 0 h 16"/>
                  <a:gd name="T28" fmla="*/ 0 w 11"/>
                  <a:gd name="T29" fmla="*/ 0 h 16"/>
                  <a:gd name="T30" fmla="*/ 0 w 11"/>
                  <a:gd name="T31" fmla="*/ 0 h 16"/>
                  <a:gd name="T32" fmla="*/ 0 w 11"/>
                  <a:gd name="T33" fmla="*/ 0 h 16"/>
                  <a:gd name="T34" fmla="*/ 0 w 11"/>
                  <a:gd name="T35" fmla="*/ 0 h 16"/>
                  <a:gd name="T36" fmla="*/ 0 w 11"/>
                  <a:gd name="T37" fmla="*/ 0 h 16"/>
                  <a:gd name="T38" fmla="*/ 0 w 11"/>
                  <a:gd name="T39" fmla="*/ 0 h 16"/>
                  <a:gd name="T40" fmla="*/ 0 w 11"/>
                  <a:gd name="T41" fmla="*/ 0 h 16"/>
                  <a:gd name="T42" fmla="*/ 0 w 11"/>
                  <a:gd name="T43" fmla="*/ 0 h 16"/>
                  <a:gd name="T44" fmla="*/ 0 w 11"/>
                  <a:gd name="T45" fmla="*/ 0 h 16"/>
                  <a:gd name="T46" fmla="*/ 0 w 11"/>
                  <a:gd name="T47" fmla="*/ 0 h 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6">
                    <a:moveTo>
                      <a:pt x="7" y="5"/>
                    </a:moveTo>
                    <a:lnTo>
                      <a:pt x="10" y="7"/>
                    </a:lnTo>
                    <a:lnTo>
                      <a:pt x="11" y="8"/>
                    </a:lnTo>
                    <a:lnTo>
                      <a:pt x="11" y="9"/>
                    </a:lnTo>
                    <a:lnTo>
                      <a:pt x="11" y="13"/>
                    </a:lnTo>
                    <a:lnTo>
                      <a:pt x="11" y="14"/>
                    </a:lnTo>
                    <a:lnTo>
                      <a:pt x="10" y="16"/>
                    </a:lnTo>
                    <a:lnTo>
                      <a:pt x="7" y="16"/>
                    </a:lnTo>
                    <a:lnTo>
                      <a:pt x="6" y="14"/>
                    </a:lnTo>
                    <a:lnTo>
                      <a:pt x="2" y="10"/>
                    </a:lnTo>
                    <a:lnTo>
                      <a:pt x="1" y="7"/>
                    </a:lnTo>
                    <a:lnTo>
                      <a:pt x="0" y="3"/>
                    </a:lnTo>
                    <a:lnTo>
                      <a:pt x="0" y="1"/>
                    </a:lnTo>
                    <a:lnTo>
                      <a:pt x="1" y="0"/>
                    </a:lnTo>
                    <a:lnTo>
                      <a:pt x="3" y="1"/>
                    </a:lnTo>
                    <a:lnTo>
                      <a:pt x="7"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8" name="Freeform 111"/>
              <p:cNvSpPr>
                <a:spLocks/>
              </p:cNvSpPr>
              <p:nvPr userDrawn="1"/>
            </p:nvSpPr>
            <p:spPr bwMode="auto">
              <a:xfrm>
                <a:off x="161" y="186"/>
                <a:ext cx="6" cy="7"/>
              </a:xfrm>
              <a:custGeom>
                <a:avLst/>
                <a:gdLst>
                  <a:gd name="T0" fmla="*/ 0 w 19"/>
                  <a:gd name="T1" fmla="*/ 0 h 22"/>
                  <a:gd name="T2" fmla="*/ 0 w 19"/>
                  <a:gd name="T3" fmla="*/ 0 h 22"/>
                  <a:gd name="T4" fmla="*/ 0 w 19"/>
                  <a:gd name="T5" fmla="*/ 0 h 22"/>
                  <a:gd name="T6" fmla="*/ 0 w 19"/>
                  <a:gd name="T7" fmla="*/ 0 h 22"/>
                  <a:gd name="T8" fmla="*/ 0 w 19"/>
                  <a:gd name="T9" fmla="*/ 0 h 22"/>
                  <a:gd name="T10" fmla="*/ 0 w 19"/>
                  <a:gd name="T11" fmla="*/ 0 h 22"/>
                  <a:gd name="T12" fmla="*/ 0 w 19"/>
                  <a:gd name="T13" fmla="*/ 0 h 22"/>
                  <a:gd name="T14" fmla="*/ 0 w 19"/>
                  <a:gd name="T15" fmla="*/ 0 h 22"/>
                  <a:gd name="T16" fmla="*/ 0 w 19"/>
                  <a:gd name="T17" fmla="*/ 0 h 22"/>
                  <a:gd name="T18" fmla="*/ 0 w 19"/>
                  <a:gd name="T19" fmla="*/ 0 h 22"/>
                  <a:gd name="T20" fmla="*/ 0 w 19"/>
                  <a:gd name="T21" fmla="*/ 0 h 22"/>
                  <a:gd name="T22" fmla="*/ 0 w 19"/>
                  <a:gd name="T23" fmla="*/ 0 h 22"/>
                  <a:gd name="T24" fmla="*/ 0 w 19"/>
                  <a:gd name="T25" fmla="*/ 0 h 22"/>
                  <a:gd name="T26" fmla="*/ 0 w 19"/>
                  <a:gd name="T27" fmla="*/ 0 h 22"/>
                  <a:gd name="T28" fmla="*/ 0 w 19"/>
                  <a:gd name="T29" fmla="*/ 0 h 22"/>
                  <a:gd name="T30" fmla="*/ 0 w 19"/>
                  <a:gd name="T31" fmla="*/ 0 h 22"/>
                  <a:gd name="T32" fmla="*/ 0 w 19"/>
                  <a:gd name="T33" fmla="*/ 0 h 22"/>
                  <a:gd name="T34" fmla="*/ 0 w 19"/>
                  <a:gd name="T35" fmla="*/ 0 h 22"/>
                  <a:gd name="T36" fmla="*/ 0 w 19"/>
                  <a:gd name="T37" fmla="*/ 0 h 22"/>
                  <a:gd name="T38" fmla="*/ 0 w 19"/>
                  <a:gd name="T39" fmla="*/ 0 h 22"/>
                  <a:gd name="T40" fmla="*/ 0 w 19"/>
                  <a:gd name="T41" fmla="*/ 0 h 22"/>
                  <a:gd name="T42" fmla="*/ 0 w 19"/>
                  <a:gd name="T43" fmla="*/ 0 h 22"/>
                  <a:gd name="T44" fmla="*/ 0 w 19"/>
                  <a:gd name="T45" fmla="*/ 0 h 22"/>
                  <a:gd name="T46" fmla="*/ 0 w 19"/>
                  <a:gd name="T47" fmla="*/ 0 h 22"/>
                  <a:gd name="T48" fmla="*/ 0 w 19"/>
                  <a:gd name="T49" fmla="*/ 0 h 22"/>
                  <a:gd name="T50" fmla="*/ 0 w 19"/>
                  <a:gd name="T51" fmla="*/ 0 h 22"/>
                  <a:gd name="T52" fmla="*/ 0 w 19"/>
                  <a:gd name="T53" fmla="*/ 0 h 22"/>
                  <a:gd name="T54" fmla="*/ 0 w 19"/>
                  <a:gd name="T55" fmla="*/ 0 h 22"/>
                  <a:gd name="T56" fmla="*/ 0 w 19"/>
                  <a:gd name="T57" fmla="*/ 0 h 22"/>
                  <a:gd name="T58" fmla="*/ 0 w 19"/>
                  <a:gd name="T59" fmla="*/ 0 h 2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9" h="22">
                    <a:moveTo>
                      <a:pt x="13" y="2"/>
                    </a:moveTo>
                    <a:lnTo>
                      <a:pt x="15" y="0"/>
                    </a:lnTo>
                    <a:lnTo>
                      <a:pt x="17" y="1"/>
                    </a:lnTo>
                    <a:lnTo>
                      <a:pt x="19" y="1"/>
                    </a:lnTo>
                    <a:lnTo>
                      <a:pt x="19" y="4"/>
                    </a:lnTo>
                    <a:lnTo>
                      <a:pt x="18" y="8"/>
                    </a:lnTo>
                    <a:lnTo>
                      <a:pt x="14" y="17"/>
                    </a:lnTo>
                    <a:lnTo>
                      <a:pt x="13" y="21"/>
                    </a:lnTo>
                    <a:lnTo>
                      <a:pt x="11" y="22"/>
                    </a:lnTo>
                    <a:lnTo>
                      <a:pt x="10" y="22"/>
                    </a:lnTo>
                    <a:lnTo>
                      <a:pt x="9" y="22"/>
                    </a:lnTo>
                    <a:lnTo>
                      <a:pt x="6" y="21"/>
                    </a:lnTo>
                    <a:lnTo>
                      <a:pt x="4" y="15"/>
                    </a:lnTo>
                    <a:lnTo>
                      <a:pt x="1" y="10"/>
                    </a:lnTo>
                    <a:lnTo>
                      <a:pt x="0" y="2"/>
                    </a:lnTo>
                    <a:lnTo>
                      <a:pt x="0" y="1"/>
                    </a:lnTo>
                    <a:lnTo>
                      <a:pt x="2" y="0"/>
                    </a:lnTo>
                    <a:lnTo>
                      <a:pt x="4" y="1"/>
                    </a:lnTo>
                    <a:lnTo>
                      <a:pt x="6" y="2"/>
                    </a:lnTo>
                    <a:lnTo>
                      <a:pt x="8"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9" name="Freeform 112"/>
              <p:cNvSpPr>
                <a:spLocks/>
              </p:cNvSpPr>
              <p:nvPr userDrawn="1"/>
            </p:nvSpPr>
            <p:spPr bwMode="auto">
              <a:xfrm>
                <a:off x="271"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3" y="13"/>
                    </a:moveTo>
                    <a:lnTo>
                      <a:pt x="0" y="9"/>
                    </a:lnTo>
                    <a:lnTo>
                      <a:pt x="0" y="8"/>
                    </a:lnTo>
                    <a:lnTo>
                      <a:pt x="1" y="7"/>
                    </a:lnTo>
                    <a:lnTo>
                      <a:pt x="3" y="5"/>
                    </a:lnTo>
                    <a:lnTo>
                      <a:pt x="9" y="3"/>
                    </a:lnTo>
                    <a:lnTo>
                      <a:pt x="10" y="0"/>
                    </a:lnTo>
                    <a:lnTo>
                      <a:pt x="12" y="1"/>
                    </a:lnTo>
                    <a:lnTo>
                      <a:pt x="10" y="7"/>
                    </a:lnTo>
                    <a:lnTo>
                      <a:pt x="8" y="12"/>
                    </a:lnTo>
                    <a:lnTo>
                      <a:pt x="5" y="16"/>
                    </a:lnTo>
                    <a:lnTo>
                      <a:pt x="4" y="17"/>
                    </a:lnTo>
                    <a:lnTo>
                      <a:pt x="3" y="16"/>
                    </a:lnTo>
                    <a:lnTo>
                      <a:pt x="1" y="14"/>
                    </a:lnTo>
                    <a:lnTo>
                      <a:pt x="3"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0" name="Freeform 113"/>
              <p:cNvSpPr>
                <a:spLocks/>
              </p:cNvSpPr>
              <p:nvPr userDrawn="1"/>
            </p:nvSpPr>
            <p:spPr bwMode="auto">
              <a:xfrm>
                <a:off x="266" y="179"/>
                <a:ext cx="3" cy="5"/>
              </a:xfrm>
              <a:custGeom>
                <a:avLst/>
                <a:gdLst>
                  <a:gd name="T0" fmla="*/ 0 w 11"/>
                  <a:gd name="T1" fmla="*/ 0 h 17"/>
                  <a:gd name="T2" fmla="*/ 0 w 11"/>
                  <a:gd name="T3" fmla="*/ 0 h 17"/>
                  <a:gd name="T4" fmla="*/ 0 w 11"/>
                  <a:gd name="T5" fmla="*/ 0 h 17"/>
                  <a:gd name="T6" fmla="*/ 0 w 11"/>
                  <a:gd name="T7" fmla="*/ 0 h 17"/>
                  <a:gd name="T8" fmla="*/ 0 w 11"/>
                  <a:gd name="T9" fmla="*/ 0 h 17"/>
                  <a:gd name="T10" fmla="*/ 0 w 11"/>
                  <a:gd name="T11" fmla="*/ 0 h 17"/>
                  <a:gd name="T12" fmla="*/ 0 w 11"/>
                  <a:gd name="T13" fmla="*/ 0 h 17"/>
                  <a:gd name="T14" fmla="*/ 0 w 11"/>
                  <a:gd name="T15" fmla="*/ 0 h 17"/>
                  <a:gd name="T16" fmla="*/ 0 w 11"/>
                  <a:gd name="T17" fmla="*/ 0 h 17"/>
                  <a:gd name="T18" fmla="*/ 0 w 11"/>
                  <a:gd name="T19" fmla="*/ 0 h 17"/>
                  <a:gd name="T20" fmla="*/ 0 w 11"/>
                  <a:gd name="T21" fmla="*/ 0 h 17"/>
                  <a:gd name="T22" fmla="*/ 0 w 11"/>
                  <a:gd name="T23" fmla="*/ 0 h 17"/>
                  <a:gd name="T24" fmla="*/ 0 w 11"/>
                  <a:gd name="T25" fmla="*/ 0 h 17"/>
                  <a:gd name="T26" fmla="*/ 0 w 11"/>
                  <a:gd name="T27" fmla="*/ 0 h 17"/>
                  <a:gd name="T28" fmla="*/ 0 w 11"/>
                  <a:gd name="T29" fmla="*/ 0 h 17"/>
                  <a:gd name="T30" fmla="*/ 0 w 11"/>
                  <a:gd name="T31" fmla="*/ 0 h 17"/>
                  <a:gd name="T32" fmla="*/ 0 w 11"/>
                  <a:gd name="T33" fmla="*/ 0 h 17"/>
                  <a:gd name="T34" fmla="*/ 0 w 11"/>
                  <a:gd name="T35" fmla="*/ 0 h 17"/>
                  <a:gd name="T36" fmla="*/ 0 w 11"/>
                  <a:gd name="T37" fmla="*/ 0 h 17"/>
                  <a:gd name="T38" fmla="*/ 0 w 11"/>
                  <a:gd name="T39" fmla="*/ 0 h 17"/>
                  <a:gd name="T40" fmla="*/ 0 w 11"/>
                  <a:gd name="T41" fmla="*/ 0 h 17"/>
                  <a:gd name="T42" fmla="*/ 0 w 11"/>
                  <a:gd name="T43" fmla="*/ 0 h 17"/>
                  <a:gd name="T44" fmla="*/ 0 w 11"/>
                  <a:gd name="T45" fmla="*/ 0 h 17"/>
                  <a:gd name="T46" fmla="*/ 0 w 11"/>
                  <a:gd name="T47" fmla="*/ 0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7">
                    <a:moveTo>
                      <a:pt x="6" y="5"/>
                    </a:moveTo>
                    <a:lnTo>
                      <a:pt x="10" y="7"/>
                    </a:lnTo>
                    <a:lnTo>
                      <a:pt x="11" y="9"/>
                    </a:lnTo>
                    <a:lnTo>
                      <a:pt x="10" y="13"/>
                    </a:lnTo>
                    <a:lnTo>
                      <a:pt x="9" y="16"/>
                    </a:lnTo>
                    <a:lnTo>
                      <a:pt x="9" y="17"/>
                    </a:lnTo>
                    <a:lnTo>
                      <a:pt x="5" y="14"/>
                    </a:lnTo>
                    <a:lnTo>
                      <a:pt x="2" y="10"/>
                    </a:lnTo>
                    <a:lnTo>
                      <a:pt x="0" y="5"/>
                    </a:lnTo>
                    <a:lnTo>
                      <a:pt x="0" y="3"/>
                    </a:lnTo>
                    <a:lnTo>
                      <a:pt x="0" y="1"/>
                    </a:lnTo>
                    <a:lnTo>
                      <a:pt x="0" y="0"/>
                    </a:lnTo>
                    <a:lnTo>
                      <a:pt x="2" y="1"/>
                    </a:lnTo>
                    <a:lnTo>
                      <a:pt x="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1" name="Freeform 114"/>
              <p:cNvSpPr>
                <a:spLocks/>
              </p:cNvSpPr>
              <p:nvPr userDrawn="1"/>
            </p:nvSpPr>
            <p:spPr bwMode="auto">
              <a:xfrm>
                <a:off x="267" y="186"/>
                <a:ext cx="7" cy="7"/>
              </a:xfrm>
              <a:custGeom>
                <a:avLst/>
                <a:gdLst>
                  <a:gd name="T0" fmla="*/ 0 w 21"/>
                  <a:gd name="T1" fmla="*/ 0 h 22"/>
                  <a:gd name="T2" fmla="*/ 0 w 21"/>
                  <a:gd name="T3" fmla="*/ 0 h 22"/>
                  <a:gd name="T4" fmla="*/ 0 w 21"/>
                  <a:gd name="T5" fmla="*/ 0 h 22"/>
                  <a:gd name="T6" fmla="*/ 0 w 21"/>
                  <a:gd name="T7" fmla="*/ 0 h 22"/>
                  <a:gd name="T8" fmla="*/ 0 w 21"/>
                  <a:gd name="T9" fmla="*/ 0 h 22"/>
                  <a:gd name="T10" fmla="*/ 0 w 21"/>
                  <a:gd name="T11" fmla="*/ 0 h 22"/>
                  <a:gd name="T12" fmla="*/ 0 w 21"/>
                  <a:gd name="T13" fmla="*/ 0 h 22"/>
                  <a:gd name="T14" fmla="*/ 0 w 21"/>
                  <a:gd name="T15" fmla="*/ 0 h 22"/>
                  <a:gd name="T16" fmla="*/ 0 w 21"/>
                  <a:gd name="T17" fmla="*/ 0 h 22"/>
                  <a:gd name="T18" fmla="*/ 0 w 21"/>
                  <a:gd name="T19" fmla="*/ 0 h 22"/>
                  <a:gd name="T20" fmla="*/ 0 w 21"/>
                  <a:gd name="T21" fmla="*/ 0 h 22"/>
                  <a:gd name="T22" fmla="*/ 0 w 21"/>
                  <a:gd name="T23" fmla="*/ 0 h 22"/>
                  <a:gd name="T24" fmla="*/ 0 w 21"/>
                  <a:gd name="T25" fmla="*/ 0 h 22"/>
                  <a:gd name="T26" fmla="*/ 0 w 21"/>
                  <a:gd name="T27" fmla="*/ 0 h 22"/>
                  <a:gd name="T28" fmla="*/ 0 w 21"/>
                  <a:gd name="T29" fmla="*/ 0 h 22"/>
                  <a:gd name="T30" fmla="*/ 0 w 21"/>
                  <a:gd name="T31" fmla="*/ 0 h 22"/>
                  <a:gd name="T32" fmla="*/ 0 w 21"/>
                  <a:gd name="T33" fmla="*/ 0 h 22"/>
                  <a:gd name="T34" fmla="*/ 0 w 21"/>
                  <a:gd name="T35" fmla="*/ 0 h 22"/>
                  <a:gd name="T36" fmla="*/ 0 w 21"/>
                  <a:gd name="T37" fmla="*/ 0 h 22"/>
                  <a:gd name="T38" fmla="*/ 0 w 21"/>
                  <a:gd name="T39" fmla="*/ 0 h 22"/>
                  <a:gd name="T40" fmla="*/ 0 w 21"/>
                  <a:gd name="T41" fmla="*/ 0 h 22"/>
                  <a:gd name="T42" fmla="*/ 0 w 21"/>
                  <a:gd name="T43" fmla="*/ 0 h 22"/>
                  <a:gd name="T44" fmla="*/ 0 w 21"/>
                  <a:gd name="T45" fmla="*/ 0 h 22"/>
                  <a:gd name="T46" fmla="*/ 0 w 21"/>
                  <a:gd name="T47" fmla="*/ 0 h 22"/>
                  <a:gd name="T48" fmla="*/ 0 w 21"/>
                  <a:gd name="T49" fmla="*/ 0 h 22"/>
                  <a:gd name="T50" fmla="*/ 0 w 21"/>
                  <a:gd name="T51" fmla="*/ 0 h 22"/>
                  <a:gd name="T52" fmla="*/ 0 w 21"/>
                  <a:gd name="T53" fmla="*/ 0 h 22"/>
                  <a:gd name="T54" fmla="*/ 0 w 21"/>
                  <a:gd name="T55" fmla="*/ 0 h 22"/>
                  <a:gd name="T56" fmla="*/ 0 w 21"/>
                  <a:gd name="T57" fmla="*/ 0 h 22"/>
                  <a:gd name="T58" fmla="*/ 0 w 21"/>
                  <a:gd name="T59" fmla="*/ 0 h 22"/>
                  <a:gd name="T60" fmla="*/ 0 w 21"/>
                  <a:gd name="T61" fmla="*/ 0 h 2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 h="22">
                    <a:moveTo>
                      <a:pt x="13" y="2"/>
                    </a:moveTo>
                    <a:lnTo>
                      <a:pt x="16" y="0"/>
                    </a:lnTo>
                    <a:lnTo>
                      <a:pt x="17" y="0"/>
                    </a:lnTo>
                    <a:lnTo>
                      <a:pt x="20" y="1"/>
                    </a:lnTo>
                    <a:lnTo>
                      <a:pt x="21" y="4"/>
                    </a:lnTo>
                    <a:lnTo>
                      <a:pt x="20" y="6"/>
                    </a:lnTo>
                    <a:lnTo>
                      <a:pt x="19" y="9"/>
                    </a:lnTo>
                    <a:lnTo>
                      <a:pt x="16" y="17"/>
                    </a:lnTo>
                    <a:lnTo>
                      <a:pt x="15" y="21"/>
                    </a:lnTo>
                    <a:lnTo>
                      <a:pt x="11" y="22"/>
                    </a:lnTo>
                    <a:lnTo>
                      <a:pt x="9" y="22"/>
                    </a:lnTo>
                    <a:lnTo>
                      <a:pt x="8" y="21"/>
                    </a:lnTo>
                    <a:lnTo>
                      <a:pt x="4" y="15"/>
                    </a:lnTo>
                    <a:lnTo>
                      <a:pt x="3" y="10"/>
                    </a:lnTo>
                    <a:lnTo>
                      <a:pt x="0" y="2"/>
                    </a:lnTo>
                    <a:lnTo>
                      <a:pt x="0" y="1"/>
                    </a:lnTo>
                    <a:lnTo>
                      <a:pt x="3" y="0"/>
                    </a:lnTo>
                    <a:lnTo>
                      <a:pt x="6" y="1"/>
                    </a:lnTo>
                    <a:lnTo>
                      <a:pt x="7"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2" name="Freeform 115"/>
              <p:cNvSpPr>
                <a:spLocks/>
              </p:cNvSpPr>
              <p:nvPr userDrawn="1"/>
            </p:nvSpPr>
            <p:spPr bwMode="auto">
              <a:xfrm>
                <a:off x="160" y="285"/>
                <a:ext cx="4" cy="5"/>
              </a:xfrm>
              <a:custGeom>
                <a:avLst/>
                <a:gdLst>
                  <a:gd name="T0" fmla="*/ 0 w 11"/>
                  <a:gd name="T1" fmla="*/ 0 h 13"/>
                  <a:gd name="T2" fmla="*/ 0 w 11"/>
                  <a:gd name="T3" fmla="*/ 0 h 13"/>
                  <a:gd name="T4" fmla="*/ 0 w 11"/>
                  <a:gd name="T5" fmla="*/ 0 h 13"/>
                  <a:gd name="T6" fmla="*/ 0 w 11"/>
                  <a:gd name="T7" fmla="*/ 0 h 13"/>
                  <a:gd name="T8" fmla="*/ 0 w 11"/>
                  <a:gd name="T9" fmla="*/ 0 h 13"/>
                  <a:gd name="T10" fmla="*/ 0 w 11"/>
                  <a:gd name="T11" fmla="*/ 0 h 13"/>
                  <a:gd name="T12" fmla="*/ 0 w 11"/>
                  <a:gd name="T13" fmla="*/ 0 h 13"/>
                  <a:gd name="T14" fmla="*/ 0 w 11"/>
                  <a:gd name="T15" fmla="*/ 0 h 13"/>
                  <a:gd name="T16" fmla="*/ 0 w 11"/>
                  <a:gd name="T17" fmla="*/ 0 h 13"/>
                  <a:gd name="T18" fmla="*/ 0 w 11"/>
                  <a:gd name="T19" fmla="*/ 0 h 13"/>
                  <a:gd name="T20" fmla="*/ 0 w 11"/>
                  <a:gd name="T21" fmla="*/ 0 h 13"/>
                  <a:gd name="T22" fmla="*/ 0 w 11"/>
                  <a:gd name="T23" fmla="*/ 0 h 13"/>
                  <a:gd name="T24" fmla="*/ 0 w 11"/>
                  <a:gd name="T25" fmla="*/ 0 h 13"/>
                  <a:gd name="T26" fmla="*/ 0 w 11"/>
                  <a:gd name="T27" fmla="*/ 0 h 13"/>
                  <a:gd name="T28" fmla="*/ 0 w 11"/>
                  <a:gd name="T29" fmla="*/ 0 h 13"/>
                  <a:gd name="T30" fmla="*/ 0 w 11"/>
                  <a:gd name="T31" fmla="*/ 0 h 13"/>
                  <a:gd name="T32" fmla="*/ 0 w 11"/>
                  <a:gd name="T33" fmla="*/ 0 h 13"/>
                  <a:gd name="T34" fmla="*/ 0 w 11"/>
                  <a:gd name="T35" fmla="*/ 0 h 13"/>
                  <a:gd name="T36" fmla="*/ 0 w 11"/>
                  <a:gd name="T37" fmla="*/ 0 h 13"/>
                  <a:gd name="T38" fmla="*/ 0 w 11"/>
                  <a:gd name="T39" fmla="*/ 0 h 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 h="13">
                    <a:moveTo>
                      <a:pt x="1" y="4"/>
                    </a:moveTo>
                    <a:lnTo>
                      <a:pt x="0" y="1"/>
                    </a:lnTo>
                    <a:lnTo>
                      <a:pt x="0" y="0"/>
                    </a:lnTo>
                    <a:lnTo>
                      <a:pt x="1" y="0"/>
                    </a:lnTo>
                    <a:lnTo>
                      <a:pt x="3" y="1"/>
                    </a:lnTo>
                    <a:lnTo>
                      <a:pt x="5" y="1"/>
                    </a:lnTo>
                    <a:lnTo>
                      <a:pt x="9" y="4"/>
                    </a:lnTo>
                    <a:lnTo>
                      <a:pt x="11" y="7"/>
                    </a:lnTo>
                    <a:lnTo>
                      <a:pt x="11" y="9"/>
                    </a:lnTo>
                    <a:lnTo>
                      <a:pt x="11" y="12"/>
                    </a:lnTo>
                    <a:lnTo>
                      <a:pt x="9" y="13"/>
                    </a:lnTo>
                    <a:lnTo>
                      <a:pt x="5" y="10"/>
                    </a:lnTo>
                    <a:lnTo>
                      <a:pt x="4" y="8"/>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3" name="Freeform 116"/>
              <p:cNvSpPr>
                <a:spLocks/>
              </p:cNvSpPr>
              <p:nvPr userDrawn="1"/>
            </p:nvSpPr>
            <p:spPr bwMode="auto">
              <a:xfrm>
                <a:off x="166" y="285"/>
                <a:ext cx="3" cy="5"/>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3">
                    <a:moveTo>
                      <a:pt x="5" y="8"/>
                    </a:moveTo>
                    <a:lnTo>
                      <a:pt x="3" y="12"/>
                    </a:lnTo>
                    <a:lnTo>
                      <a:pt x="1" y="13"/>
                    </a:lnTo>
                    <a:lnTo>
                      <a:pt x="0" y="12"/>
                    </a:lnTo>
                    <a:lnTo>
                      <a:pt x="0" y="8"/>
                    </a:lnTo>
                    <a:lnTo>
                      <a:pt x="0" y="5"/>
                    </a:lnTo>
                    <a:lnTo>
                      <a:pt x="0" y="4"/>
                    </a:lnTo>
                    <a:lnTo>
                      <a:pt x="3" y="3"/>
                    </a:lnTo>
                    <a:lnTo>
                      <a:pt x="7" y="1"/>
                    </a:lnTo>
                    <a:lnTo>
                      <a:pt x="9" y="0"/>
                    </a:lnTo>
                    <a:lnTo>
                      <a:pt x="10" y="0"/>
                    </a:lnTo>
                    <a:lnTo>
                      <a:pt x="10" y="1"/>
                    </a:lnTo>
                    <a:lnTo>
                      <a:pt x="9" y="4"/>
                    </a:lnTo>
                    <a:lnTo>
                      <a:pt x="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4" name="Freeform 117"/>
              <p:cNvSpPr>
                <a:spLocks/>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5" name="Freeform 118"/>
              <p:cNvSpPr>
                <a:spLocks/>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6" name="Freeform 119"/>
              <p:cNvSpPr>
                <a:spLocks/>
              </p:cNvSpPr>
              <p:nvPr userDrawn="1"/>
            </p:nvSpPr>
            <p:spPr bwMode="auto">
              <a:xfrm>
                <a:off x="264" y="285"/>
                <a:ext cx="4" cy="4"/>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w 10"/>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 h="13">
                    <a:moveTo>
                      <a:pt x="1" y="0"/>
                    </a:moveTo>
                    <a:lnTo>
                      <a:pt x="2" y="1"/>
                    </a:lnTo>
                    <a:lnTo>
                      <a:pt x="6" y="4"/>
                    </a:lnTo>
                    <a:lnTo>
                      <a:pt x="9" y="5"/>
                    </a:lnTo>
                    <a:lnTo>
                      <a:pt x="10" y="6"/>
                    </a:lnTo>
                    <a:lnTo>
                      <a:pt x="10" y="8"/>
                    </a:lnTo>
                    <a:lnTo>
                      <a:pt x="9" y="10"/>
                    </a:lnTo>
                    <a:lnTo>
                      <a:pt x="7" y="13"/>
                    </a:lnTo>
                    <a:lnTo>
                      <a:pt x="6" y="13"/>
                    </a:lnTo>
                    <a:lnTo>
                      <a:pt x="5" y="11"/>
                    </a:lnTo>
                    <a:lnTo>
                      <a:pt x="2" y="8"/>
                    </a:lnTo>
                    <a:lnTo>
                      <a:pt x="0" y="1"/>
                    </a:lnTo>
                    <a:lnTo>
                      <a:pt x="0"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7" name="Freeform 120"/>
              <p:cNvSpPr>
                <a:spLocks/>
              </p:cNvSpPr>
              <p:nvPr userDrawn="1"/>
            </p:nvSpPr>
            <p:spPr bwMode="auto">
              <a:xfrm>
                <a:off x="269" y="285"/>
                <a:ext cx="4" cy="5"/>
              </a:xfrm>
              <a:custGeom>
                <a:avLst/>
                <a:gdLst>
                  <a:gd name="T0" fmla="*/ 0 w 12"/>
                  <a:gd name="T1" fmla="*/ 0 h 13"/>
                  <a:gd name="T2" fmla="*/ 0 w 12"/>
                  <a:gd name="T3" fmla="*/ 0 h 13"/>
                  <a:gd name="T4" fmla="*/ 0 w 12"/>
                  <a:gd name="T5" fmla="*/ 0 h 13"/>
                  <a:gd name="T6" fmla="*/ 0 w 12"/>
                  <a:gd name="T7" fmla="*/ 0 h 13"/>
                  <a:gd name="T8" fmla="*/ 0 w 12"/>
                  <a:gd name="T9" fmla="*/ 0 h 13"/>
                  <a:gd name="T10" fmla="*/ 0 w 12"/>
                  <a:gd name="T11" fmla="*/ 0 h 13"/>
                  <a:gd name="T12" fmla="*/ 0 w 12"/>
                  <a:gd name="T13" fmla="*/ 0 h 13"/>
                  <a:gd name="T14" fmla="*/ 0 w 12"/>
                  <a:gd name="T15" fmla="*/ 0 h 13"/>
                  <a:gd name="T16" fmla="*/ 0 w 12"/>
                  <a:gd name="T17" fmla="*/ 0 h 13"/>
                  <a:gd name="T18" fmla="*/ 0 w 12"/>
                  <a:gd name="T19" fmla="*/ 0 h 13"/>
                  <a:gd name="T20" fmla="*/ 0 w 12"/>
                  <a:gd name="T21" fmla="*/ 0 h 13"/>
                  <a:gd name="T22" fmla="*/ 0 w 12"/>
                  <a:gd name="T23" fmla="*/ 0 h 13"/>
                  <a:gd name="T24" fmla="*/ 0 w 12"/>
                  <a:gd name="T25" fmla="*/ 0 h 13"/>
                  <a:gd name="T26" fmla="*/ 0 w 12"/>
                  <a:gd name="T27" fmla="*/ 0 h 13"/>
                  <a:gd name="T28" fmla="*/ 0 w 12"/>
                  <a:gd name="T29" fmla="*/ 0 h 13"/>
                  <a:gd name="T30" fmla="*/ 0 w 12"/>
                  <a:gd name="T31" fmla="*/ 0 h 13"/>
                  <a:gd name="T32" fmla="*/ 0 w 12"/>
                  <a:gd name="T33" fmla="*/ 0 h 13"/>
                  <a:gd name="T34" fmla="*/ 0 w 12"/>
                  <a:gd name="T35" fmla="*/ 0 h 13"/>
                  <a:gd name="T36" fmla="*/ 0 w 12"/>
                  <a:gd name="T37" fmla="*/ 0 h 13"/>
                  <a:gd name="T38" fmla="*/ 0 w 12"/>
                  <a:gd name="T39" fmla="*/ 0 h 13"/>
                  <a:gd name="T40" fmla="*/ 0 w 12"/>
                  <a:gd name="T41" fmla="*/ 0 h 13"/>
                  <a:gd name="T42" fmla="*/ 0 w 12"/>
                  <a:gd name="T43" fmla="*/ 0 h 13"/>
                  <a:gd name="T44" fmla="*/ 0 w 12"/>
                  <a:gd name="T45" fmla="*/ 0 h 13"/>
                  <a:gd name="T46" fmla="*/ 0 w 12"/>
                  <a:gd name="T47" fmla="*/ 0 h 13"/>
                  <a:gd name="T48" fmla="*/ 0 w 12"/>
                  <a:gd name="T49" fmla="*/ 0 h 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 h="13">
                    <a:moveTo>
                      <a:pt x="9" y="5"/>
                    </a:moveTo>
                    <a:lnTo>
                      <a:pt x="5" y="9"/>
                    </a:lnTo>
                    <a:lnTo>
                      <a:pt x="4" y="13"/>
                    </a:lnTo>
                    <a:lnTo>
                      <a:pt x="2" y="13"/>
                    </a:lnTo>
                    <a:lnTo>
                      <a:pt x="1" y="13"/>
                    </a:lnTo>
                    <a:lnTo>
                      <a:pt x="1" y="12"/>
                    </a:lnTo>
                    <a:lnTo>
                      <a:pt x="0" y="8"/>
                    </a:lnTo>
                    <a:lnTo>
                      <a:pt x="0" y="5"/>
                    </a:lnTo>
                    <a:lnTo>
                      <a:pt x="1" y="4"/>
                    </a:lnTo>
                    <a:lnTo>
                      <a:pt x="5" y="3"/>
                    </a:lnTo>
                    <a:lnTo>
                      <a:pt x="9" y="0"/>
                    </a:lnTo>
                    <a:lnTo>
                      <a:pt x="10" y="0"/>
                    </a:lnTo>
                    <a:lnTo>
                      <a:pt x="12" y="1"/>
                    </a:lnTo>
                    <a:lnTo>
                      <a:pt x="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8" name="Freeform 121"/>
              <p:cNvSpPr>
                <a:spLocks/>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9" name="Freeform 122"/>
              <p:cNvSpPr>
                <a:spLocks/>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0" name="Freeform 123"/>
              <p:cNvSpPr>
                <a:spLocks/>
              </p:cNvSpPr>
              <p:nvPr userDrawn="1"/>
            </p:nvSpPr>
            <p:spPr bwMode="auto">
              <a:xfrm>
                <a:off x="163" y="188"/>
                <a:ext cx="2"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 h="13">
                    <a:moveTo>
                      <a:pt x="4" y="0"/>
                    </a:moveTo>
                    <a:lnTo>
                      <a:pt x="1" y="0"/>
                    </a:lnTo>
                    <a:lnTo>
                      <a:pt x="1" y="2"/>
                    </a:lnTo>
                    <a:lnTo>
                      <a:pt x="0" y="3"/>
                    </a:lnTo>
                    <a:lnTo>
                      <a:pt x="1" y="7"/>
                    </a:lnTo>
                    <a:lnTo>
                      <a:pt x="3" y="9"/>
                    </a:lnTo>
                    <a:lnTo>
                      <a:pt x="3" y="12"/>
                    </a:lnTo>
                    <a:lnTo>
                      <a:pt x="5" y="13"/>
                    </a:lnTo>
                    <a:lnTo>
                      <a:pt x="6" y="12"/>
                    </a:lnTo>
                    <a:lnTo>
                      <a:pt x="8" y="9"/>
                    </a:lnTo>
                    <a:lnTo>
                      <a:pt x="8" y="5"/>
                    </a:lnTo>
                    <a:lnTo>
                      <a:pt x="8" y="2"/>
                    </a:lnTo>
                    <a:lnTo>
                      <a:pt x="8" y="0"/>
                    </a:lnTo>
                    <a:lnTo>
                      <a:pt x="6"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1" name="Freeform 124"/>
              <p:cNvSpPr>
                <a:spLocks/>
              </p:cNvSpPr>
              <p:nvPr userDrawn="1"/>
            </p:nvSpPr>
            <p:spPr bwMode="auto">
              <a:xfrm>
                <a:off x="269" y="188"/>
                <a:ext cx="3"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w 8"/>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 h="13">
                    <a:moveTo>
                      <a:pt x="2" y="0"/>
                    </a:moveTo>
                    <a:lnTo>
                      <a:pt x="1" y="0"/>
                    </a:lnTo>
                    <a:lnTo>
                      <a:pt x="0" y="2"/>
                    </a:lnTo>
                    <a:lnTo>
                      <a:pt x="0" y="3"/>
                    </a:lnTo>
                    <a:lnTo>
                      <a:pt x="0" y="7"/>
                    </a:lnTo>
                    <a:lnTo>
                      <a:pt x="1" y="9"/>
                    </a:lnTo>
                    <a:lnTo>
                      <a:pt x="1" y="12"/>
                    </a:lnTo>
                    <a:lnTo>
                      <a:pt x="4" y="13"/>
                    </a:lnTo>
                    <a:lnTo>
                      <a:pt x="5" y="12"/>
                    </a:lnTo>
                    <a:lnTo>
                      <a:pt x="6" y="9"/>
                    </a:lnTo>
                    <a:lnTo>
                      <a:pt x="6" y="5"/>
                    </a:lnTo>
                    <a:lnTo>
                      <a:pt x="8" y="2"/>
                    </a:lnTo>
                    <a:lnTo>
                      <a:pt x="6" y="0"/>
                    </a:lnTo>
                    <a:lnTo>
                      <a:pt x="5" y="0"/>
                    </a:lnTo>
                    <a:lnTo>
                      <a:pt x="2"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2" name="Freeform 125"/>
              <p:cNvSpPr>
                <a:spLocks/>
              </p:cNvSpPr>
              <p:nvPr userDrawn="1"/>
            </p:nvSpPr>
            <p:spPr bwMode="auto">
              <a:xfrm>
                <a:off x="163" y="293"/>
                <a:ext cx="3" cy="3"/>
              </a:xfrm>
              <a:custGeom>
                <a:avLst/>
                <a:gdLst>
                  <a:gd name="T0" fmla="*/ 0 w 8"/>
                  <a:gd name="T1" fmla="*/ 0 h 9"/>
                  <a:gd name="T2" fmla="*/ 0 w 8"/>
                  <a:gd name="T3" fmla="*/ 0 h 9"/>
                  <a:gd name="T4" fmla="*/ 0 w 8"/>
                  <a:gd name="T5" fmla="*/ 0 h 9"/>
                  <a:gd name="T6" fmla="*/ 0 w 8"/>
                  <a:gd name="T7" fmla="*/ 0 h 9"/>
                  <a:gd name="T8" fmla="*/ 0 w 8"/>
                  <a:gd name="T9" fmla="*/ 0 h 9"/>
                  <a:gd name="T10" fmla="*/ 0 w 8"/>
                  <a:gd name="T11" fmla="*/ 0 h 9"/>
                  <a:gd name="T12" fmla="*/ 0 w 8"/>
                  <a:gd name="T13" fmla="*/ 0 h 9"/>
                  <a:gd name="T14" fmla="*/ 0 w 8"/>
                  <a:gd name="T15" fmla="*/ 0 h 9"/>
                  <a:gd name="T16" fmla="*/ 0 w 8"/>
                  <a:gd name="T17" fmla="*/ 0 h 9"/>
                  <a:gd name="T18" fmla="*/ 0 w 8"/>
                  <a:gd name="T19" fmla="*/ 0 h 9"/>
                  <a:gd name="T20" fmla="*/ 0 w 8"/>
                  <a:gd name="T21" fmla="*/ 0 h 9"/>
                  <a:gd name="T22" fmla="*/ 0 w 8"/>
                  <a:gd name="T23" fmla="*/ 0 h 9"/>
                  <a:gd name="T24" fmla="*/ 0 w 8"/>
                  <a:gd name="T25" fmla="*/ 0 h 9"/>
                  <a:gd name="T26" fmla="*/ 0 w 8"/>
                  <a:gd name="T27" fmla="*/ 0 h 9"/>
                  <a:gd name="T28" fmla="*/ 0 w 8"/>
                  <a:gd name="T29" fmla="*/ 0 h 9"/>
                  <a:gd name="T30" fmla="*/ 0 w 8"/>
                  <a:gd name="T31" fmla="*/ 0 h 9"/>
                  <a:gd name="T32" fmla="*/ 0 w 8"/>
                  <a:gd name="T33" fmla="*/ 0 h 9"/>
                  <a:gd name="T34" fmla="*/ 0 w 8"/>
                  <a:gd name="T35" fmla="*/ 0 h 9"/>
                  <a:gd name="T36" fmla="*/ 0 w 8"/>
                  <a:gd name="T37" fmla="*/ 0 h 9"/>
                  <a:gd name="T38" fmla="*/ 0 w 8"/>
                  <a:gd name="T39" fmla="*/ 0 h 9"/>
                  <a:gd name="T40" fmla="*/ 0 w 8"/>
                  <a:gd name="T41" fmla="*/ 0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 h="9">
                    <a:moveTo>
                      <a:pt x="4" y="0"/>
                    </a:moveTo>
                    <a:lnTo>
                      <a:pt x="3" y="0"/>
                    </a:lnTo>
                    <a:lnTo>
                      <a:pt x="2" y="0"/>
                    </a:lnTo>
                    <a:lnTo>
                      <a:pt x="0" y="2"/>
                    </a:lnTo>
                    <a:lnTo>
                      <a:pt x="2" y="6"/>
                    </a:lnTo>
                    <a:lnTo>
                      <a:pt x="4" y="9"/>
                    </a:lnTo>
                    <a:lnTo>
                      <a:pt x="5" y="9"/>
                    </a:lnTo>
                    <a:lnTo>
                      <a:pt x="7" y="8"/>
                    </a:lnTo>
                    <a:lnTo>
                      <a:pt x="8" y="4"/>
                    </a:lnTo>
                    <a:lnTo>
                      <a:pt x="8" y="2"/>
                    </a:lnTo>
                    <a:lnTo>
                      <a:pt x="8" y="0"/>
                    </a:lnTo>
                    <a:lnTo>
                      <a:pt x="7"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3" name="Freeform 126"/>
              <p:cNvSpPr>
                <a:spLocks/>
              </p:cNvSpPr>
              <p:nvPr userDrawn="1"/>
            </p:nvSpPr>
            <p:spPr bwMode="auto">
              <a:xfrm>
                <a:off x="267" y="293"/>
                <a:ext cx="2" cy="3"/>
              </a:xfrm>
              <a:custGeom>
                <a:avLst/>
                <a:gdLst>
                  <a:gd name="T0" fmla="*/ 0 w 6"/>
                  <a:gd name="T1" fmla="*/ 0 h 10"/>
                  <a:gd name="T2" fmla="*/ 0 w 6"/>
                  <a:gd name="T3" fmla="*/ 0 h 10"/>
                  <a:gd name="T4" fmla="*/ 0 w 6"/>
                  <a:gd name="T5" fmla="*/ 0 h 10"/>
                  <a:gd name="T6" fmla="*/ 0 w 6"/>
                  <a:gd name="T7" fmla="*/ 0 h 10"/>
                  <a:gd name="T8" fmla="*/ 0 w 6"/>
                  <a:gd name="T9" fmla="*/ 0 h 10"/>
                  <a:gd name="T10" fmla="*/ 0 w 6"/>
                  <a:gd name="T11" fmla="*/ 0 h 10"/>
                  <a:gd name="T12" fmla="*/ 0 w 6"/>
                  <a:gd name="T13" fmla="*/ 0 h 10"/>
                  <a:gd name="T14" fmla="*/ 0 w 6"/>
                  <a:gd name="T15" fmla="*/ 0 h 10"/>
                  <a:gd name="T16" fmla="*/ 0 w 6"/>
                  <a:gd name="T17" fmla="*/ 0 h 10"/>
                  <a:gd name="T18" fmla="*/ 0 w 6"/>
                  <a:gd name="T19" fmla="*/ 0 h 10"/>
                  <a:gd name="T20" fmla="*/ 0 w 6"/>
                  <a:gd name="T21" fmla="*/ 0 h 10"/>
                  <a:gd name="T22" fmla="*/ 0 w 6"/>
                  <a:gd name="T23" fmla="*/ 0 h 10"/>
                  <a:gd name="T24" fmla="*/ 0 w 6"/>
                  <a:gd name="T25" fmla="*/ 0 h 10"/>
                  <a:gd name="T26" fmla="*/ 0 w 6"/>
                  <a:gd name="T27" fmla="*/ 0 h 10"/>
                  <a:gd name="T28" fmla="*/ 0 w 6"/>
                  <a:gd name="T29" fmla="*/ 0 h 10"/>
                  <a:gd name="T30" fmla="*/ 0 w 6"/>
                  <a:gd name="T31" fmla="*/ 0 h 10"/>
                  <a:gd name="T32" fmla="*/ 0 w 6"/>
                  <a:gd name="T33" fmla="*/ 0 h 10"/>
                  <a:gd name="T34" fmla="*/ 0 w 6"/>
                  <a:gd name="T35" fmla="*/ 0 h 10"/>
                  <a:gd name="T36" fmla="*/ 0 w 6"/>
                  <a:gd name="T37" fmla="*/ 0 h 10"/>
                  <a:gd name="T38" fmla="*/ 0 w 6"/>
                  <a:gd name="T39" fmla="*/ 0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 h="10">
                    <a:moveTo>
                      <a:pt x="0" y="4"/>
                    </a:moveTo>
                    <a:lnTo>
                      <a:pt x="0" y="7"/>
                    </a:lnTo>
                    <a:lnTo>
                      <a:pt x="1" y="9"/>
                    </a:lnTo>
                    <a:lnTo>
                      <a:pt x="2" y="10"/>
                    </a:lnTo>
                    <a:lnTo>
                      <a:pt x="4" y="8"/>
                    </a:lnTo>
                    <a:lnTo>
                      <a:pt x="5" y="4"/>
                    </a:lnTo>
                    <a:lnTo>
                      <a:pt x="6" y="1"/>
                    </a:lnTo>
                    <a:lnTo>
                      <a:pt x="5" y="0"/>
                    </a:lnTo>
                    <a:lnTo>
                      <a:pt x="4" y="0"/>
                    </a:lnTo>
                    <a:lnTo>
                      <a:pt x="2" y="0"/>
                    </a:lnTo>
                    <a:lnTo>
                      <a:pt x="1" y="0"/>
                    </a:lnTo>
                    <a:lnTo>
                      <a:pt x="0" y="0"/>
                    </a:lnTo>
                    <a:lnTo>
                      <a:pt x="0" y="3"/>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4" name="Freeform 127"/>
              <p:cNvSpPr>
                <a:spLocks/>
              </p:cNvSpPr>
              <p:nvPr userDrawn="1"/>
            </p:nvSpPr>
            <p:spPr bwMode="auto">
              <a:xfrm>
                <a:off x="203" y="237"/>
                <a:ext cx="41" cy="43"/>
              </a:xfrm>
              <a:custGeom>
                <a:avLst/>
                <a:gdLst>
                  <a:gd name="T0" fmla="*/ 0 w 122"/>
                  <a:gd name="T1" fmla="*/ 0 h 128"/>
                  <a:gd name="T2" fmla="*/ 0 w 122"/>
                  <a:gd name="T3" fmla="*/ 0 h 128"/>
                  <a:gd name="T4" fmla="*/ 0 w 122"/>
                  <a:gd name="T5" fmla="*/ 0 h 128"/>
                  <a:gd name="T6" fmla="*/ 0 w 122"/>
                  <a:gd name="T7" fmla="*/ 0 h 128"/>
                  <a:gd name="T8" fmla="*/ 0 w 122"/>
                  <a:gd name="T9" fmla="*/ 0 h 128"/>
                  <a:gd name="T10" fmla="*/ 0 w 122"/>
                  <a:gd name="T11" fmla="*/ 0 h 128"/>
                  <a:gd name="T12" fmla="*/ 0 w 122"/>
                  <a:gd name="T13" fmla="*/ 0 h 128"/>
                  <a:gd name="T14" fmla="*/ 0 w 122"/>
                  <a:gd name="T15" fmla="*/ 0 h 128"/>
                  <a:gd name="T16" fmla="*/ 0 w 122"/>
                  <a:gd name="T17" fmla="*/ 0 h 128"/>
                  <a:gd name="T18" fmla="*/ 0 w 122"/>
                  <a:gd name="T19" fmla="*/ 0 h 128"/>
                  <a:gd name="T20" fmla="*/ 0 w 122"/>
                  <a:gd name="T21" fmla="*/ 0 h 128"/>
                  <a:gd name="T22" fmla="*/ 0 w 122"/>
                  <a:gd name="T23" fmla="*/ 0 h 128"/>
                  <a:gd name="T24" fmla="*/ 0 w 122"/>
                  <a:gd name="T25" fmla="*/ 0 h 128"/>
                  <a:gd name="T26" fmla="*/ 0 w 122"/>
                  <a:gd name="T27" fmla="*/ 0 h 128"/>
                  <a:gd name="T28" fmla="*/ 0 w 122"/>
                  <a:gd name="T29" fmla="*/ 0 h 128"/>
                  <a:gd name="T30" fmla="*/ 0 w 122"/>
                  <a:gd name="T31" fmla="*/ 0 h 128"/>
                  <a:gd name="T32" fmla="*/ 0 w 122"/>
                  <a:gd name="T33" fmla="*/ 0 h 128"/>
                  <a:gd name="T34" fmla="*/ 0 w 122"/>
                  <a:gd name="T35" fmla="*/ 0 h 128"/>
                  <a:gd name="T36" fmla="*/ 0 w 122"/>
                  <a:gd name="T37" fmla="*/ 0 h 128"/>
                  <a:gd name="T38" fmla="*/ 0 w 122"/>
                  <a:gd name="T39" fmla="*/ 0 h 128"/>
                  <a:gd name="T40" fmla="*/ 0 w 122"/>
                  <a:gd name="T41" fmla="*/ 0 h 128"/>
                  <a:gd name="T42" fmla="*/ 0 w 122"/>
                  <a:gd name="T43" fmla="*/ 0 h 128"/>
                  <a:gd name="T44" fmla="*/ 0 w 122"/>
                  <a:gd name="T45" fmla="*/ 0 h 128"/>
                  <a:gd name="T46" fmla="*/ 0 w 122"/>
                  <a:gd name="T47" fmla="*/ 0 h 128"/>
                  <a:gd name="T48" fmla="*/ 0 w 122"/>
                  <a:gd name="T49" fmla="*/ 0 h 128"/>
                  <a:gd name="T50" fmla="*/ 0 w 122"/>
                  <a:gd name="T51" fmla="*/ 0 h 128"/>
                  <a:gd name="T52" fmla="*/ 0 w 122"/>
                  <a:gd name="T53" fmla="*/ 0 h 128"/>
                  <a:gd name="T54" fmla="*/ 0 w 122"/>
                  <a:gd name="T55" fmla="*/ 0 h 128"/>
                  <a:gd name="T56" fmla="*/ 0 w 122"/>
                  <a:gd name="T57" fmla="*/ 0 h 128"/>
                  <a:gd name="T58" fmla="*/ 0 w 122"/>
                  <a:gd name="T59" fmla="*/ 0 h 128"/>
                  <a:gd name="T60" fmla="*/ 0 w 122"/>
                  <a:gd name="T61" fmla="*/ 0 h 128"/>
                  <a:gd name="T62" fmla="*/ 0 w 122"/>
                  <a:gd name="T63" fmla="*/ 0 h 128"/>
                  <a:gd name="T64" fmla="*/ 0 w 122"/>
                  <a:gd name="T65" fmla="*/ 0 h 128"/>
                  <a:gd name="T66" fmla="*/ 0 w 122"/>
                  <a:gd name="T67" fmla="*/ 0 h 128"/>
                  <a:gd name="T68" fmla="*/ 0 w 122"/>
                  <a:gd name="T69" fmla="*/ 0 h 128"/>
                  <a:gd name="T70" fmla="*/ 0 w 122"/>
                  <a:gd name="T71" fmla="*/ 0 h 128"/>
                  <a:gd name="T72" fmla="*/ 0 w 122"/>
                  <a:gd name="T73" fmla="*/ 0 h 128"/>
                  <a:gd name="T74" fmla="*/ 0 w 122"/>
                  <a:gd name="T75" fmla="*/ 0 h 128"/>
                  <a:gd name="T76" fmla="*/ 0 w 122"/>
                  <a:gd name="T77" fmla="*/ 0 h 128"/>
                  <a:gd name="T78" fmla="*/ 0 w 122"/>
                  <a:gd name="T79" fmla="*/ 0 h 128"/>
                  <a:gd name="T80" fmla="*/ 0 w 122"/>
                  <a:gd name="T81" fmla="*/ 0 h 128"/>
                  <a:gd name="T82" fmla="*/ 0 w 122"/>
                  <a:gd name="T83" fmla="*/ 0 h 128"/>
                  <a:gd name="T84" fmla="*/ 0 w 122"/>
                  <a:gd name="T85" fmla="*/ 0 h 1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2" h="128">
                    <a:moveTo>
                      <a:pt x="0" y="5"/>
                    </a:moveTo>
                    <a:lnTo>
                      <a:pt x="18" y="5"/>
                    </a:lnTo>
                    <a:lnTo>
                      <a:pt x="19" y="3"/>
                    </a:lnTo>
                    <a:lnTo>
                      <a:pt x="22" y="1"/>
                    </a:lnTo>
                    <a:lnTo>
                      <a:pt x="23" y="0"/>
                    </a:lnTo>
                    <a:lnTo>
                      <a:pt x="27" y="0"/>
                    </a:lnTo>
                    <a:lnTo>
                      <a:pt x="30" y="0"/>
                    </a:lnTo>
                    <a:lnTo>
                      <a:pt x="32" y="1"/>
                    </a:lnTo>
                    <a:lnTo>
                      <a:pt x="36" y="5"/>
                    </a:lnTo>
                    <a:lnTo>
                      <a:pt x="50" y="5"/>
                    </a:lnTo>
                    <a:lnTo>
                      <a:pt x="53" y="3"/>
                    </a:lnTo>
                    <a:lnTo>
                      <a:pt x="54" y="1"/>
                    </a:lnTo>
                    <a:lnTo>
                      <a:pt x="58" y="0"/>
                    </a:lnTo>
                    <a:lnTo>
                      <a:pt x="61" y="0"/>
                    </a:lnTo>
                    <a:lnTo>
                      <a:pt x="63" y="0"/>
                    </a:lnTo>
                    <a:lnTo>
                      <a:pt x="66" y="1"/>
                    </a:lnTo>
                    <a:lnTo>
                      <a:pt x="69" y="3"/>
                    </a:lnTo>
                    <a:lnTo>
                      <a:pt x="70" y="5"/>
                    </a:lnTo>
                    <a:lnTo>
                      <a:pt x="84" y="5"/>
                    </a:lnTo>
                    <a:lnTo>
                      <a:pt x="88" y="1"/>
                    </a:lnTo>
                    <a:lnTo>
                      <a:pt x="89" y="0"/>
                    </a:lnTo>
                    <a:lnTo>
                      <a:pt x="93" y="0"/>
                    </a:lnTo>
                    <a:lnTo>
                      <a:pt x="98" y="1"/>
                    </a:lnTo>
                    <a:lnTo>
                      <a:pt x="102" y="5"/>
                    </a:lnTo>
                    <a:lnTo>
                      <a:pt x="122" y="5"/>
                    </a:lnTo>
                    <a:lnTo>
                      <a:pt x="122" y="95"/>
                    </a:lnTo>
                    <a:lnTo>
                      <a:pt x="105" y="95"/>
                    </a:lnTo>
                    <a:lnTo>
                      <a:pt x="105" y="128"/>
                    </a:lnTo>
                    <a:lnTo>
                      <a:pt x="85" y="128"/>
                    </a:lnTo>
                    <a:lnTo>
                      <a:pt x="85" y="95"/>
                    </a:lnTo>
                    <a:lnTo>
                      <a:pt x="36" y="95"/>
                    </a:lnTo>
                    <a:lnTo>
                      <a:pt x="36" y="128"/>
                    </a:lnTo>
                    <a:lnTo>
                      <a:pt x="17" y="128"/>
                    </a:lnTo>
                    <a:lnTo>
                      <a:pt x="17" y="93"/>
                    </a:lnTo>
                    <a:lnTo>
                      <a:pt x="0" y="93"/>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5" name="Rectangle 128"/>
              <p:cNvSpPr>
                <a:spLocks noChangeArrowheads="1"/>
              </p:cNvSpPr>
              <p:nvPr userDrawn="1"/>
            </p:nvSpPr>
            <p:spPr bwMode="auto">
              <a:xfrm>
                <a:off x="205" y="241"/>
                <a:ext cx="37" cy="25"/>
              </a:xfrm>
              <a:prstGeom prst="rect">
                <a:avLst/>
              </a:prstGeom>
              <a:solidFill>
                <a:srgbClr val="EF49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196" name="Freeform 129"/>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7" name="Freeform 130"/>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8" name="Freeform 131"/>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9" name="Freeform 132"/>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0" name="Freeform 133"/>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1" name="Freeform 134"/>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2" name="Freeform 135"/>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3" name="Freeform 136"/>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4" name="Freeform 137"/>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5" name="Freeform 138"/>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6" name="Freeform 139"/>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7" name="Freeform 140"/>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8" name="Freeform 141"/>
              <p:cNvSpPr>
                <a:spLocks/>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9" name="Freeform 142"/>
              <p:cNvSpPr>
                <a:spLocks/>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0" name="Freeform 143"/>
              <p:cNvSpPr>
                <a:spLocks/>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1" name="Freeform 144"/>
              <p:cNvSpPr>
                <a:spLocks/>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2" name="Freeform 145"/>
              <p:cNvSpPr>
                <a:spLocks/>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3" name="Freeform 146"/>
              <p:cNvSpPr>
                <a:spLocks/>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4" name="Rectangle 147"/>
              <p:cNvSpPr>
                <a:spLocks noChangeArrowheads="1"/>
              </p:cNvSpPr>
              <p:nvPr userDrawn="1"/>
            </p:nvSpPr>
            <p:spPr bwMode="auto">
              <a:xfrm>
                <a:off x="205" y="243"/>
                <a:ext cx="37" cy="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15" name="Rectangle 148"/>
              <p:cNvSpPr>
                <a:spLocks noChangeArrowheads="1"/>
              </p:cNvSpPr>
              <p:nvPr userDrawn="1"/>
            </p:nvSpPr>
            <p:spPr bwMode="auto">
              <a:xfrm>
                <a:off x="205" y="243"/>
                <a:ext cx="37" cy="1"/>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16" name="Freeform 149"/>
              <p:cNvSpPr>
                <a:spLocks/>
              </p:cNvSpPr>
              <p:nvPr userDrawn="1"/>
            </p:nvSpPr>
            <p:spPr bwMode="auto">
              <a:xfrm>
                <a:off x="211"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9" y="3"/>
                    </a:lnTo>
                    <a:lnTo>
                      <a:pt x="8" y="1"/>
                    </a:lnTo>
                    <a:lnTo>
                      <a:pt x="5" y="0"/>
                    </a:lnTo>
                    <a:lnTo>
                      <a:pt x="4" y="1"/>
                    </a:lnTo>
                    <a:lnTo>
                      <a:pt x="2"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7" name="Freeform 150"/>
              <p:cNvSpPr>
                <a:spLocks/>
              </p:cNvSpPr>
              <p:nvPr userDrawn="1"/>
            </p:nvSpPr>
            <p:spPr bwMode="auto">
              <a:xfrm>
                <a:off x="222"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 h="22">
                    <a:moveTo>
                      <a:pt x="0" y="16"/>
                    </a:moveTo>
                    <a:lnTo>
                      <a:pt x="0" y="17"/>
                    </a:lnTo>
                    <a:lnTo>
                      <a:pt x="1" y="21"/>
                    </a:lnTo>
                    <a:lnTo>
                      <a:pt x="5" y="22"/>
                    </a:lnTo>
                    <a:lnTo>
                      <a:pt x="7" y="21"/>
                    </a:lnTo>
                    <a:lnTo>
                      <a:pt x="9" y="17"/>
                    </a:lnTo>
                    <a:lnTo>
                      <a:pt x="9" y="16"/>
                    </a:lnTo>
                    <a:lnTo>
                      <a:pt x="9" y="7"/>
                    </a:lnTo>
                    <a:lnTo>
                      <a:pt x="7" y="3"/>
                    </a:lnTo>
                    <a:lnTo>
                      <a:pt x="6" y="1"/>
                    </a:lnTo>
                    <a:lnTo>
                      <a:pt x="5" y="0"/>
                    </a:lnTo>
                    <a:lnTo>
                      <a:pt x="2" y="1"/>
                    </a:lnTo>
                    <a:lnTo>
                      <a:pt x="1" y="3"/>
                    </a:lnTo>
                    <a:lnTo>
                      <a:pt x="0" y="4"/>
                    </a:lnTo>
                    <a:lnTo>
                      <a:pt x="0" y="7"/>
                    </a:lnTo>
                    <a:lnTo>
                      <a:pt x="0" y="16"/>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8" name="Freeform 151"/>
              <p:cNvSpPr>
                <a:spLocks/>
              </p:cNvSpPr>
              <p:nvPr userDrawn="1"/>
            </p:nvSpPr>
            <p:spPr bwMode="auto">
              <a:xfrm>
                <a:off x="233"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8" y="3"/>
                    </a:lnTo>
                    <a:lnTo>
                      <a:pt x="6" y="1"/>
                    </a:lnTo>
                    <a:lnTo>
                      <a:pt x="5" y="0"/>
                    </a:lnTo>
                    <a:lnTo>
                      <a:pt x="3"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9" name="Rectangle 152"/>
              <p:cNvSpPr>
                <a:spLocks noChangeArrowheads="1"/>
              </p:cNvSpPr>
              <p:nvPr userDrawn="1"/>
            </p:nvSpPr>
            <p:spPr bwMode="auto">
              <a:xfrm>
                <a:off x="210" y="271"/>
                <a:ext cx="3"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0" name="Rectangle 153"/>
              <p:cNvSpPr>
                <a:spLocks noChangeArrowheads="1"/>
              </p:cNvSpPr>
              <p:nvPr userDrawn="1"/>
            </p:nvSpPr>
            <p:spPr bwMode="auto">
              <a:xfrm>
                <a:off x="210" y="276"/>
                <a:ext cx="3"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1" name="Rectangle 154"/>
              <p:cNvSpPr>
                <a:spLocks noChangeArrowheads="1"/>
              </p:cNvSpPr>
              <p:nvPr userDrawn="1"/>
            </p:nvSpPr>
            <p:spPr bwMode="auto">
              <a:xfrm>
                <a:off x="233" y="271"/>
                <a:ext cx="4"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2" name="Rectangle 155"/>
              <p:cNvSpPr>
                <a:spLocks noChangeArrowheads="1"/>
              </p:cNvSpPr>
              <p:nvPr userDrawn="1"/>
            </p:nvSpPr>
            <p:spPr bwMode="auto">
              <a:xfrm>
                <a:off x="233" y="276"/>
                <a:ext cx="4"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3" name="Freeform 156"/>
              <p:cNvSpPr>
                <a:spLocks/>
              </p:cNvSpPr>
              <p:nvPr userDrawn="1"/>
            </p:nvSpPr>
            <p:spPr bwMode="auto">
              <a:xfrm>
                <a:off x="349" y="184"/>
                <a:ext cx="52" cy="50"/>
              </a:xfrm>
              <a:custGeom>
                <a:avLst/>
                <a:gdLst>
                  <a:gd name="T0" fmla="*/ 0 w 157"/>
                  <a:gd name="T1" fmla="*/ 0 h 150"/>
                  <a:gd name="T2" fmla="*/ 0 w 157"/>
                  <a:gd name="T3" fmla="*/ 0 h 150"/>
                  <a:gd name="T4" fmla="*/ 0 w 157"/>
                  <a:gd name="T5" fmla="*/ 0 h 150"/>
                  <a:gd name="T6" fmla="*/ 0 w 157"/>
                  <a:gd name="T7" fmla="*/ 0 h 150"/>
                  <a:gd name="T8" fmla="*/ 0 w 157"/>
                  <a:gd name="T9" fmla="*/ 0 h 150"/>
                  <a:gd name="T10" fmla="*/ 0 w 157"/>
                  <a:gd name="T11" fmla="*/ 0 h 150"/>
                  <a:gd name="T12" fmla="*/ 0 w 157"/>
                  <a:gd name="T13" fmla="*/ 0 h 150"/>
                  <a:gd name="T14" fmla="*/ 0 w 157"/>
                  <a:gd name="T15" fmla="*/ 0 h 150"/>
                  <a:gd name="T16" fmla="*/ 0 w 157"/>
                  <a:gd name="T17" fmla="*/ 0 h 150"/>
                  <a:gd name="T18" fmla="*/ 0 w 157"/>
                  <a:gd name="T19" fmla="*/ 0 h 150"/>
                  <a:gd name="T20" fmla="*/ 0 w 157"/>
                  <a:gd name="T21" fmla="*/ 0 h 150"/>
                  <a:gd name="T22" fmla="*/ 0 w 157"/>
                  <a:gd name="T23" fmla="*/ 0 h 150"/>
                  <a:gd name="T24" fmla="*/ 0 w 157"/>
                  <a:gd name="T25" fmla="*/ 0 h 150"/>
                  <a:gd name="T26" fmla="*/ 0 w 157"/>
                  <a:gd name="T27" fmla="*/ 0 h 150"/>
                  <a:gd name="T28" fmla="*/ 0 w 157"/>
                  <a:gd name="T29" fmla="*/ 0 h 150"/>
                  <a:gd name="T30" fmla="*/ 0 w 157"/>
                  <a:gd name="T31" fmla="*/ 0 h 150"/>
                  <a:gd name="T32" fmla="*/ 0 w 157"/>
                  <a:gd name="T33" fmla="*/ 0 h 150"/>
                  <a:gd name="T34" fmla="*/ 0 w 157"/>
                  <a:gd name="T35" fmla="*/ 0 h 150"/>
                  <a:gd name="T36" fmla="*/ 0 w 157"/>
                  <a:gd name="T37" fmla="*/ 0 h 150"/>
                  <a:gd name="T38" fmla="*/ 0 w 157"/>
                  <a:gd name="T39" fmla="*/ 0 h 150"/>
                  <a:gd name="T40" fmla="*/ 0 w 157"/>
                  <a:gd name="T41" fmla="*/ 0 h 150"/>
                  <a:gd name="T42" fmla="*/ 0 w 157"/>
                  <a:gd name="T43" fmla="*/ 0 h 150"/>
                  <a:gd name="T44" fmla="*/ 0 w 157"/>
                  <a:gd name="T45" fmla="*/ 0 h 150"/>
                  <a:gd name="T46" fmla="*/ 0 w 157"/>
                  <a:gd name="T47" fmla="*/ 0 h 150"/>
                  <a:gd name="T48" fmla="*/ 0 w 157"/>
                  <a:gd name="T49" fmla="*/ 0 h 150"/>
                  <a:gd name="T50" fmla="*/ 0 w 157"/>
                  <a:gd name="T51" fmla="*/ 0 h 150"/>
                  <a:gd name="T52" fmla="*/ 0 w 157"/>
                  <a:gd name="T53" fmla="*/ 0 h 150"/>
                  <a:gd name="T54" fmla="*/ 0 w 157"/>
                  <a:gd name="T55" fmla="*/ 0 h 150"/>
                  <a:gd name="T56" fmla="*/ 0 w 157"/>
                  <a:gd name="T57" fmla="*/ 0 h 150"/>
                  <a:gd name="T58" fmla="*/ 0 w 157"/>
                  <a:gd name="T59" fmla="*/ 0 h 150"/>
                  <a:gd name="T60" fmla="*/ 0 w 157"/>
                  <a:gd name="T61" fmla="*/ 0 h 150"/>
                  <a:gd name="T62" fmla="*/ 0 w 157"/>
                  <a:gd name="T63" fmla="*/ 0 h 150"/>
                  <a:gd name="T64" fmla="*/ 0 w 157"/>
                  <a:gd name="T65" fmla="*/ 0 h 150"/>
                  <a:gd name="T66" fmla="*/ 0 w 157"/>
                  <a:gd name="T67" fmla="*/ 0 h 150"/>
                  <a:gd name="T68" fmla="*/ 0 w 157"/>
                  <a:gd name="T69" fmla="*/ 0 h 150"/>
                  <a:gd name="T70" fmla="*/ 0 w 157"/>
                  <a:gd name="T71" fmla="*/ 0 h 150"/>
                  <a:gd name="T72" fmla="*/ 0 w 157"/>
                  <a:gd name="T73" fmla="*/ 0 h 150"/>
                  <a:gd name="T74" fmla="*/ 0 w 157"/>
                  <a:gd name="T75" fmla="*/ 0 h 150"/>
                  <a:gd name="T76" fmla="*/ 0 w 157"/>
                  <a:gd name="T77" fmla="*/ 0 h 150"/>
                  <a:gd name="T78" fmla="*/ 0 w 157"/>
                  <a:gd name="T79" fmla="*/ 0 h 150"/>
                  <a:gd name="T80" fmla="*/ 0 w 157"/>
                  <a:gd name="T81" fmla="*/ 0 h 150"/>
                  <a:gd name="T82" fmla="*/ 0 w 157"/>
                  <a:gd name="T83" fmla="*/ 0 h 1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57" h="150">
                    <a:moveTo>
                      <a:pt x="18" y="20"/>
                    </a:moveTo>
                    <a:lnTo>
                      <a:pt x="18" y="20"/>
                    </a:lnTo>
                    <a:lnTo>
                      <a:pt x="18" y="15"/>
                    </a:lnTo>
                    <a:lnTo>
                      <a:pt x="17" y="13"/>
                    </a:lnTo>
                    <a:lnTo>
                      <a:pt x="15" y="9"/>
                    </a:lnTo>
                    <a:lnTo>
                      <a:pt x="14" y="7"/>
                    </a:lnTo>
                    <a:lnTo>
                      <a:pt x="9" y="6"/>
                    </a:lnTo>
                    <a:lnTo>
                      <a:pt x="2" y="5"/>
                    </a:lnTo>
                    <a:lnTo>
                      <a:pt x="0" y="5"/>
                    </a:lnTo>
                    <a:lnTo>
                      <a:pt x="0" y="0"/>
                    </a:lnTo>
                    <a:lnTo>
                      <a:pt x="33" y="0"/>
                    </a:lnTo>
                    <a:lnTo>
                      <a:pt x="66" y="0"/>
                    </a:lnTo>
                    <a:lnTo>
                      <a:pt x="66" y="5"/>
                    </a:lnTo>
                    <a:lnTo>
                      <a:pt x="63" y="5"/>
                    </a:lnTo>
                    <a:lnTo>
                      <a:pt x="57" y="6"/>
                    </a:lnTo>
                    <a:lnTo>
                      <a:pt x="52" y="7"/>
                    </a:lnTo>
                    <a:lnTo>
                      <a:pt x="49" y="9"/>
                    </a:lnTo>
                    <a:lnTo>
                      <a:pt x="48" y="13"/>
                    </a:lnTo>
                    <a:lnTo>
                      <a:pt x="46" y="15"/>
                    </a:lnTo>
                    <a:lnTo>
                      <a:pt x="45" y="20"/>
                    </a:lnTo>
                    <a:lnTo>
                      <a:pt x="45" y="94"/>
                    </a:lnTo>
                    <a:lnTo>
                      <a:pt x="46" y="103"/>
                    </a:lnTo>
                    <a:lnTo>
                      <a:pt x="48" y="112"/>
                    </a:lnTo>
                    <a:lnTo>
                      <a:pt x="50" y="120"/>
                    </a:lnTo>
                    <a:lnTo>
                      <a:pt x="54" y="127"/>
                    </a:lnTo>
                    <a:lnTo>
                      <a:pt x="59" y="132"/>
                    </a:lnTo>
                    <a:lnTo>
                      <a:pt x="67" y="137"/>
                    </a:lnTo>
                    <a:lnTo>
                      <a:pt x="76" y="138"/>
                    </a:lnTo>
                    <a:lnTo>
                      <a:pt x="87" y="140"/>
                    </a:lnTo>
                    <a:lnTo>
                      <a:pt x="96" y="138"/>
                    </a:lnTo>
                    <a:lnTo>
                      <a:pt x="105" y="137"/>
                    </a:lnTo>
                    <a:lnTo>
                      <a:pt x="111" y="133"/>
                    </a:lnTo>
                    <a:lnTo>
                      <a:pt x="116" y="127"/>
                    </a:lnTo>
                    <a:lnTo>
                      <a:pt x="122" y="120"/>
                    </a:lnTo>
                    <a:lnTo>
                      <a:pt x="124" y="112"/>
                    </a:lnTo>
                    <a:lnTo>
                      <a:pt x="125" y="103"/>
                    </a:lnTo>
                    <a:lnTo>
                      <a:pt x="127" y="93"/>
                    </a:lnTo>
                    <a:lnTo>
                      <a:pt x="127" y="20"/>
                    </a:lnTo>
                    <a:lnTo>
                      <a:pt x="125" y="15"/>
                    </a:lnTo>
                    <a:lnTo>
                      <a:pt x="125" y="13"/>
                    </a:lnTo>
                    <a:lnTo>
                      <a:pt x="123" y="9"/>
                    </a:lnTo>
                    <a:lnTo>
                      <a:pt x="122" y="7"/>
                    </a:lnTo>
                    <a:lnTo>
                      <a:pt x="116" y="6"/>
                    </a:lnTo>
                    <a:lnTo>
                      <a:pt x="111" y="5"/>
                    </a:lnTo>
                    <a:lnTo>
                      <a:pt x="107" y="5"/>
                    </a:lnTo>
                    <a:lnTo>
                      <a:pt x="107" y="0"/>
                    </a:lnTo>
                    <a:lnTo>
                      <a:pt x="132" y="0"/>
                    </a:lnTo>
                    <a:lnTo>
                      <a:pt x="157" y="0"/>
                    </a:lnTo>
                    <a:lnTo>
                      <a:pt x="157" y="5"/>
                    </a:lnTo>
                    <a:lnTo>
                      <a:pt x="153" y="5"/>
                    </a:lnTo>
                    <a:lnTo>
                      <a:pt x="149" y="6"/>
                    </a:lnTo>
                    <a:lnTo>
                      <a:pt x="144" y="7"/>
                    </a:lnTo>
                    <a:lnTo>
                      <a:pt x="142" y="9"/>
                    </a:lnTo>
                    <a:lnTo>
                      <a:pt x="141" y="13"/>
                    </a:lnTo>
                    <a:lnTo>
                      <a:pt x="140" y="15"/>
                    </a:lnTo>
                    <a:lnTo>
                      <a:pt x="140" y="20"/>
                    </a:lnTo>
                    <a:lnTo>
                      <a:pt x="140" y="89"/>
                    </a:lnTo>
                    <a:lnTo>
                      <a:pt x="138" y="105"/>
                    </a:lnTo>
                    <a:lnTo>
                      <a:pt x="135" y="119"/>
                    </a:lnTo>
                    <a:lnTo>
                      <a:pt x="129" y="129"/>
                    </a:lnTo>
                    <a:lnTo>
                      <a:pt x="123" y="137"/>
                    </a:lnTo>
                    <a:lnTo>
                      <a:pt x="114" y="143"/>
                    </a:lnTo>
                    <a:lnTo>
                      <a:pt x="105" y="147"/>
                    </a:lnTo>
                    <a:lnTo>
                      <a:pt x="93" y="150"/>
                    </a:lnTo>
                    <a:lnTo>
                      <a:pt x="81" y="150"/>
                    </a:lnTo>
                    <a:lnTo>
                      <a:pt x="67" y="150"/>
                    </a:lnTo>
                    <a:lnTo>
                      <a:pt x="55" y="147"/>
                    </a:lnTo>
                    <a:lnTo>
                      <a:pt x="44" y="143"/>
                    </a:lnTo>
                    <a:lnTo>
                      <a:pt x="35" y="138"/>
                    </a:lnTo>
                    <a:lnTo>
                      <a:pt x="28" y="130"/>
                    </a:lnTo>
                    <a:lnTo>
                      <a:pt x="23" y="121"/>
                    </a:lnTo>
                    <a:lnTo>
                      <a:pt x="19" y="111"/>
                    </a:lnTo>
                    <a:lnTo>
                      <a:pt x="18" y="98"/>
                    </a:lnTo>
                    <a:lnTo>
                      <a:pt x="18"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4" name="Freeform 157"/>
              <p:cNvSpPr>
                <a:spLocks/>
              </p:cNvSpPr>
              <p:nvPr userDrawn="1"/>
            </p:nvSpPr>
            <p:spPr bwMode="auto">
              <a:xfrm>
                <a:off x="408" y="184"/>
                <a:ext cx="57" cy="50"/>
              </a:xfrm>
              <a:custGeom>
                <a:avLst/>
                <a:gdLst>
                  <a:gd name="T0" fmla="*/ 0 w 171"/>
                  <a:gd name="T1" fmla="*/ 0 h 150"/>
                  <a:gd name="T2" fmla="*/ 0 w 171"/>
                  <a:gd name="T3" fmla="*/ 0 h 150"/>
                  <a:gd name="T4" fmla="*/ 0 w 171"/>
                  <a:gd name="T5" fmla="*/ 0 h 150"/>
                  <a:gd name="T6" fmla="*/ 0 w 171"/>
                  <a:gd name="T7" fmla="*/ 0 h 150"/>
                  <a:gd name="T8" fmla="*/ 0 w 171"/>
                  <a:gd name="T9" fmla="*/ 0 h 150"/>
                  <a:gd name="T10" fmla="*/ 0 w 171"/>
                  <a:gd name="T11" fmla="*/ 0 h 150"/>
                  <a:gd name="T12" fmla="*/ 0 w 171"/>
                  <a:gd name="T13" fmla="*/ 0 h 150"/>
                  <a:gd name="T14" fmla="*/ 0 w 171"/>
                  <a:gd name="T15" fmla="*/ 0 h 150"/>
                  <a:gd name="T16" fmla="*/ 0 w 171"/>
                  <a:gd name="T17" fmla="*/ 0 h 150"/>
                  <a:gd name="T18" fmla="*/ 0 w 171"/>
                  <a:gd name="T19" fmla="*/ 0 h 150"/>
                  <a:gd name="T20" fmla="*/ 0 w 171"/>
                  <a:gd name="T21" fmla="*/ 0 h 150"/>
                  <a:gd name="T22" fmla="*/ 0 w 171"/>
                  <a:gd name="T23" fmla="*/ 0 h 150"/>
                  <a:gd name="T24" fmla="*/ 0 w 171"/>
                  <a:gd name="T25" fmla="*/ 0 h 150"/>
                  <a:gd name="T26" fmla="*/ 0 w 171"/>
                  <a:gd name="T27" fmla="*/ 0 h 150"/>
                  <a:gd name="T28" fmla="*/ 0 w 171"/>
                  <a:gd name="T29" fmla="*/ 0 h 150"/>
                  <a:gd name="T30" fmla="*/ 0 w 171"/>
                  <a:gd name="T31" fmla="*/ 0 h 150"/>
                  <a:gd name="T32" fmla="*/ 0 w 171"/>
                  <a:gd name="T33" fmla="*/ 0 h 150"/>
                  <a:gd name="T34" fmla="*/ 0 w 171"/>
                  <a:gd name="T35" fmla="*/ 0 h 150"/>
                  <a:gd name="T36" fmla="*/ 0 w 171"/>
                  <a:gd name="T37" fmla="*/ 0 h 150"/>
                  <a:gd name="T38" fmla="*/ 0 w 171"/>
                  <a:gd name="T39" fmla="*/ 0 h 150"/>
                  <a:gd name="T40" fmla="*/ 0 w 171"/>
                  <a:gd name="T41" fmla="*/ 0 h 150"/>
                  <a:gd name="T42" fmla="*/ 0 w 171"/>
                  <a:gd name="T43" fmla="*/ 0 h 150"/>
                  <a:gd name="T44" fmla="*/ 0 w 171"/>
                  <a:gd name="T45" fmla="*/ 0 h 150"/>
                  <a:gd name="T46" fmla="*/ 0 w 171"/>
                  <a:gd name="T47" fmla="*/ 0 h 150"/>
                  <a:gd name="T48" fmla="*/ 0 w 171"/>
                  <a:gd name="T49" fmla="*/ 0 h 150"/>
                  <a:gd name="T50" fmla="*/ 0 w 171"/>
                  <a:gd name="T51" fmla="*/ 0 h 150"/>
                  <a:gd name="T52" fmla="*/ 0 w 171"/>
                  <a:gd name="T53" fmla="*/ 0 h 150"/>
                  <a:gd name="T54" fmla="*/ 0 w 171"/>
                  <a:gd name="T55" fmla="*/ 0 h 150"/>
                  <a:gd name="T56" fmla="*/ 0 w 171"/>
                  <a:gd name="T57" fmla="*/ 0 h 150"/>
                  <a:gd name="T58" fmla="*/ 0 w 171"/>
                  <a:gd name="T59" fmla="*/ 0 h 150"/>
                  <a:gd name="T60" fmla="*/ 0 w 171"/>
                  <a:gd name="T61" fmla="*/ 0 h 150"/>
                  <a:gd name="T62" fmla="*/ 0 w 171"/>
                  <a:gd name="T63" fmla="*/ 0 h 150"/>
                  <a:gd name="T64" fmla="*/ 0 w 171"/>
                  <a:gd name="T65" fmla="*/ 0 h 150"/>
                  <a:gd name="T66" fmla="*/ 0 w 171"/>
                  <a:gd name="T67" fmla="*/ 0 h 150"/>
                  <a:gd name="T68" fmla="*/ 0 w 171"/>
                  <a:gd name="T69" fmla="*/ 0 h 150"/>
                  <a:gd name="T70" fmla="*/ 0 w 171"/>
                  <a:gd name="T71" fmla="*/ 0 h 1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71" h="150">
                    <a:moveTo>
                      <a:pt x="137" y="106"/>
                    </a:moveTo>
                    <a:lnTo>
                      <a:pt x="139" y="105"/>
                    </a:lnTo>
                    <a:lnTo>
                      <a:pt x="139" y="26"/>
                    </a:lnTo>
                    <a:lnTo>
                      <a:pt x="137" y="19"/>
                    </a:lnTo>
                    <a:lnTo>
                      <a:pt x="136" y="15"/>
                    </a:lnTo>
                    <a:lnTo>
                      <a:pt x="134" y="11"/>
                    </a:lnTo>
                    <a:lnTo>
                      <a:pt x="131" y="9"/>
                    </a:lnTo>
                    <a:lnTo>
                      <a:pt x="126" y="6"/>
                    </a:lnTo>
                    <a:lnTo>
                      <a:pt x="119" y="5"/>
                    </a:lnTo>
                    <a:lnTo>
                      <a:pt x="115" y="5"/>
                    </a:lnTo>
                    <a:lnTo>
                      <a:pt x="115" y="0"/>
                    </a:lnTo>
                    <a:lnTo>
                      <a:pt x="145" y="0"/>
                    </a:lnTo>
                    <a:lnTo>
                      <a:pt x="171" y="0"/>
                    </a:lnTo>
                    <a:lnTo>
                      <a:pt x="171" y="5"/>
                    </a:lnTo>
                    <a:lnTo>
                      <a:pt x="167" y="5"/>
                    </a:lnTo>
                    <a:lnTo>
                      <a:pt x="161" y="6"/>
                    </a:lnTo>
                    <a:lnTo>
                      <a:pt x="158" y="7"/>
                    </a:lnTo>
                    <a:lnTo>
                      <a:pt x="154" y="10"/>
                    </a:lnTo>
                    <a:lnTo>
                      <a:pt x="153" y="13"/>
                    </a:lnTo>
                    <a:lnTo>
                      <a:pt x="150" y="18"/>
                    </a:lnTo>
                    <a:lnTo>
                      <a:pt x="149" y="24"/>
                    </a:lnTo>
                    <a:lnTo>
                      <a:pt x="149" y="32"/>
                    </a:lnTo>
                    <a:lnTo>
                      <a:pt x="149" y="129"/>
                    </a:lnTo>
                    <a:lnTo>
                      <a:pt x="149" y="140"/>
                    </a:lnTo>
                    <a:lnTo>
                      <a:pt x="150" y="150"/>
                    </a:lnTo>
                    <a:lnTo>
                      <a:pt x="141" y="150"/>
                    </a:lnTo>
                    <a:lnTo>
                      <a:pt x="32" y="28"/>
                    </a:lnTo>
                    <a:lnTo>
                      <a:pt x="32" y="116"/>
                    </a:lnTo>
                    <a:lnTo>
                      <a:pt x="34" y="128"/>
                    </a:lnTo>
                    <a:lnTo>
                      <a:pt x="35" y="132"/>
                    </a:lnTo>
                    <a:lnTo>
                      <a:pt x="36" y="136"/>
                    </a:lnTo>
                    <a:lnTo>
                      <a:pt x="39" y="138"/>
                    </a:lnTo>
                    <a:lnTo>
                      <a:pt x="43" y="140"/>
                    </a:lnTo>
                    <a:lnTo>
                      <a:pt x="47" y="141"/>
                    </a:lnTo>
                    <a:lnTo>
                      <a:pt x="53" y="141"/>
                    </a:lnTo>
                    <a:lnTo>
                      <a:pt x="56" y="141"/>
                    </a:lnTo>
                    <a:lnTo>
                      <a:pt x="56" y="147"/>
                    </a:lnTo>
                    <a:lnTo>
                      <a:pt x="29" y="146"/>
                    </a:lnTo>
                    <a:lnTo>
                      <a:pt x="0" y="147"/>
                    </a:lnTo>
                    <a:lnTo>
                      <a:pt x="0" y="141"/>
                    </a:lnTo>
                    <a:lnTo>
                      <a:pt x="3" y="141"/>
                    </a:lnTo>
                    <a:lnTo>
                      <a:pt x="8" y="141"/>
                    </a:lnTo>
                    <a:lnTo>
                      <a:pt x="12" y="140"/>
                    </a:lnTo>
                    <a:lnTo>
                      <a:pt x="16" y="137"/>
                    </a:lnTo>
                    <a:lnTo>
                      <a:pt x="18" y="133"/>
                    </a:lnTo>
                    <a:lnTo>
                      <a:pt x="19" y="129"/>
                    </a:lnTo>
                    <a:lnTo>
                      <a:pt x="21" y="125"/>
                    </a:lnTo>
                    <a:lnTo>
                      <a:pt x="22" y="114"/>
                    </a:lnTo>
                    <a:lnTo>
                      <a:pt x="22" y="24"/>
                    </a:lnTo>
                    <a:lnTo>
                      <a:pt x="22" y="20"/>
                    </a:lnTo>
                    <a:lnTo>
                      <a:pt x="21" y="16"/>
                    </a:lnTo>
                    <a:lnTo>
                      <a:pt x="18" y="13"/>
                    </a:lnTo>
                    <a:lnTo>
                      <a:pt x="16" y="10"/>
                    </a:lnTo>
                    <a:lnTo>
                      <a:pt x="9" y="6"/>
                    </a:lnTo>
                    <a:lnTo>
                      <a:pt x="3" y="5"/>
                    </a:lnTo>
                    <a:lnTo>
                      <a:pt x="0" y="5"/>
                    </a:lnTo>
                    <a:lnTo>
                      <a:pt x="0" y="0"/>
                    </a:lnTo>
                    <a:lnTo>
                      <a:pt x="25" y="0"/>
                    </a:lnTo>
                    <a:lnTo>
                      <a:pt x="43" y="0"/>
                    </a:lnTo>
                    <a:lnTo>
                      <a:pt x="137"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5" name="Freeform 158"/>
              <p:cNvSpPr>
                <a:spLocks/>
              </p:cNvSpPr>
              <p:nvPr userDrawn="1"/>
            </p:nvSpPr>
            <p:spPr bwMode="auto">
              <a:xfrm>
                <a:off x="472"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6" name="Freeform 159"/>
              <p:cNvSpPr>
                <a:spLocks/>
              </p:cNvSpPr>
              <p:nvPr userDrawn="1"/>
            </p:nvSpPr>
            <p:spPr bwMode="auto">
              <a:xfrm>
                <a:off x="497" y="183"/>
                <a:ext cx="50" cy="51"/>
              </a:xfrm>
              <a:custGeom>
                <a:avLst/>
                <a:gdLst>
                  <a:gd name="T0" fmla="*/ 0 w 151"/>
                  <a:gd name="T1" fmla="*/ 0 h 152"/>
                  <a:gd name="T2" fmla="*/ 0 w 151"/>
                  <a:gd name="T3" fmla="*/ 0 h 152"/>
                  <a:gd name="T4" fmla="*/ 0 w 151"/>
                  <a:gd name="T5" fmla="*/ 0 h 152"/>
                  <a:gd name="T6" fmla="*/ 0 w 151"/>
                  <a:gd name="T7" fmla="*/ 0 h 152"/>
                  <a:gd name="T8" fmla="*/ 0 w 151"/>
                  <a:gd name="T9" fmla="*/ 0 h 152"/>
                  <a:gd name="T10" fmla="*/ 0 w 151"/>
                  <a:gd name="T11" fmla="*/ 0 h 152"/>
                  <a:gd name="T12" fmla="*/ 0 w 151"/>
                  <a:gd name="T13" fmla="*/ 0 h 152"/>
                  <a:gd name="T14" fmla="*/ 0 w 151"/>
                  <a:gd name="T15" fmla="*/ 0 h 152"/>
                  <a:gd name="T16" fmla="*/ 0 w 151"/>
                  <a:gd name="T17" fmla="*/ 0 h 152"/>
                  <a:gd name="T18" fmla="*/ 0 w 151"/>
                  <a:gd name="T19" fmla="*/ 0 h 152"/>
                  <a:gd name="T20" fmla="*/ 0 w 151"/>
                  <a:gd name="T21" fmla="*/ 0 h 152"/>
                  <a:gd name="T22" fmla="*/ 0 w 151"/>
                  <a:gd name="T23" fmla="*/ 0 h 152"/>
                  <a:gd name="T24" fmla="*/ 0 w 151"/>
                  <a:gd name="T25" fmla="*/ 0 h 152"/>
                  <a:gd name="T26" fmla="*/ 0 w 151"/>
                  <a:gd name="T27" fmla="*/ 0 h 152"/>
                  <a:gd name="T28" fmla="*/ 0 w 151"/>
                  <a:gd name="T29" fmla="*/ 0 h 152"/>
                  <a:gd name="T30" fmla="*/ 0 w 151"/>
                  <a:gd name="T31" fmla="*/ 0 h 152"/>
                  <a:gd name="T32" fmla="*/ 0 w 151"/>
                  <a:gd name="T33" fmla="*/ 0 h 152"/>
                  <a:gd name="T34" fmla="*/ 0 w 151"/>
                  <a:gd name="T35" fmla="*/ 0 h 152"/>
                  <a:gd name="T36" fmla="*/ 0 w 151"/>
                  <a:gd name="T37" fmla="*/ 0 h 152"/>
                  <a:gd name="T38" fmla="*/ 0 w 151"/>
                  <a:gd name="T39" fmla="*/ 0 h 152"/>
                  <a:gd name="T40" fmla="*/ 0 w 151"/>
                  <a:gd name="T41" fmla="*/ 0 h 152"/>
                  <a:gd name="T42" fmla="*/ 0 w 151"/>
                  <a:gd name="T43" fmla="*/ 0 h 152"/>
                  <a:gd name="T44" fmla="*/ 0 w 151"/>
                  <a:gd name="T45" fmla="*/ 0 h 152"/>
                  <a:gd name="T46" fmla="*/ 0 w 151"/>
                  <a:gd name="T47" fmla="*/ 0 h 152"/>
                  <a:gd name="T48" fmla="*/ 0 w 151"/>
                  <a:gd name="T49" fmla="*/ 0 h 152"/>
                  <a:gd name="T50" fmla="*/ 0 w 151"/>
                  <a:gd name="T51" fmla="*/ 0 h 152"/>
                  <a:gd name="T52" fmla="*/ 0 w 151"/>
                  <a:gd name="T53" fmla="*/ 0 h 152"/>
                  <a:gd name="T54" fmla="*/ 0 w 151"/>
                  <a:gd name="T55" fmla="*/ 0 h 152"/>
                  <a:gd name="T56" fmla="*/ 0 w 151"/>
                  <a:gd name="T57" fmla="*/ 0 h 152"/>
                  <a:gd name="T58" fmla="*/ 0 w 151"/>
                  <a:gd name="T59" fmla="*/ 0 h 152"/>
                  <a:gd name="T60" fmla="*/ 0 w 151"/>
                  <a:gd name="T61" fmla="*/ 0 h 152"/>
                  <a:gd name="T62" fmla="*/ 0 w 151"/>
                  <a:gd name="T63" fmla="*/ 0 h 152"/>
                  <a:gd name="T64" fmla="*/ 0 w 151"/>
                  <a:gd name="T65" fmla="*/ 0 h 152"/>
                  <a:gd name="T66" fmla="*/ 0 w 151"/>
                  <a:gd name="T67" fmla="*/ 0 h 152"/>
                  <a:gd name="T68" fmla="*/ 0 w 151"/>
                  <a:gd name="T69" fmla="*/ 0 h 152"/>
                  <a:gd name="T70" fmla="*/ 0 w 151"/>
                  <a:gd name="T71" fmla="*/ 0 h 152"/>
                  <a:gd name="T72" fmla="*/ 0 w 151"/>
                  <a:gd name="T73" fmla="*/ 0 h 152"/>
                  <a:gd name="T74" fmla="*/ 0 w 151"/>
                  <a:gd name="T75" fmla="*/ 0 h 152"/>
                  <a:gd name="T76" fmla="*/ 0 w 151"/>
                  <a:gd name="T77" fmla="*/ 0 h 152"/>
                  <a:gd name="T78" fmla="*/ 0 w 151"/>
                  <a:gd name="T79" fmla="*/ 0 h 152"/>
                  <a:gd name="T80" fmla="*/ 0 w 151"/>
                  <a:gd name="T81" fmla="*/ 0 h 152"/>
                  <a:gd name="T82" fmla="*/ 0 w 151"/>
                  <a:gd name="T83" fmla="*/ 0 h 152"/>
                  <a:gd name="T84" fmla="*/ 0 w 151"/>
                  <a:gd name="T85" fmla="*/ 0 h 152"/>
                  <a:gd name="T86" fmla="*/ 0 w 151"/>
                  <a:gd name="T87" fmla="*/ 0 h 152"/>
                  <a:gd name="T88" fmla="*/ 0 w 151"/>
                  <a:gd name="T89" fmla="*/ 0 h 152"/>
                  <a:gd name="T90" fmla="*/ 0 w 151"/>
                  <a:gd name="T91" fmla="*/ 0 h 152"/>
                  <a:gd name="T92" fmla="*/ 0 w 151"/>
                  <a:gd name="T93" fmla="*/ 0 h 152"/>
                  <a:gd name="T94" fmla="*/ 0 w 151"/>
                  <a:gd name="T95" fmla="*/ 0 h 152"/>
                  <a:gd name="T96" fmla="*/ 0 w 151"/>
                  <a:gd name="T97" fmla="*/ 0 h 152"/>
                  <a:gd name="T98" fmla="*/ 0 w 151"/>
                  <a:gd name="T99" fmla="*/ 0 h 152"/>
                  <a:gd name="T100" fmla="*/ 0 w 151"/>
                  <a:gd name="T101" fmla="*/ 0 h 15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1" h="152">
                    <a:moveTo>
                      <a:pt x="64" y="7"/>
                    </a:moveTo>
                    <a:lnTo>
                      <a:pt x="59" y="7"/>
                    </a:lnTo>
                    <a:lnTo>
                      <a:pt x="55" y="8"/>
                    </a:lnTo>
                    <a:lnTo>
                      <a:pt x="51" y="9"/>
                    </a:lnTo>
                    <a:lnTo>
                      <a:pt x="48" y="11"/>
                    </a:lnTo>
                    <a:lnTo>
                      <a:pt x="48" y="13"/>
                    </a:lnTo>
                    <a:lnTo>
                      <a:pt x="50" y="20"/>
                    </a:lnTo>
                    <a:lnTo>
                      <a:pt x="86" y="114"/>
                    </a:lnTo>
                    <a:lnTo>
                      <a:pt x="87" y="114"/>
                    </a:lnTo>
                    <a:lnTo>
                      <a:pt x="121" y="26"/>
                    </a:lnTo>
                    <a:lnTo>
                      <a:pt x="124" y="18"/>
                    </a:lnTo>
                    <a:lnTo>
                      <a:pt x="124" y="15"/>
                    </a:lnTo>
                    <a:lnTo>
                      <a:pt x="122" y="11"/>
                    </a:lnTo>
                    <a:lnTo>
                      <a:pt x="120" y="8"/>
                    </a:lnTo>
                    <a:lnTo>
                      <a:pt x="114" y="8"/>
                    </a:lnTo>
                    <a:lnTo>
                      <a:pt x="109" y="7"/>
                    </a:lnTo>
                    <a:lnTo>
                      <a:pt x="107" y="7"/>
                    </a:lnTo>
                    <a:lnTo>
                      <a:pt x="107" y="0"/>
                    </a:lnTo>
                    <a:lnTo>
                      <a:pt x="131" y="2"/>
                    </a:lnTo>
                    <a:lnTo>
                      <a:pt x="151" y="0"/>
                    </a:lnTo>
                    <a:lnTo>
                      <a:pt x="151" y="7"/>
                    </a:lnTo>
                    <a:lnTo>
                      <a:pt x="148" y="7"/>
                    </a:lnTo>
                    <a:lnTo>
                      <a:pt x="146" y="8"/>
                    </a:lnTo>
                    <a:lnTo>
                      <a:pt x="143" y="8"/>
                    </a:lnTo>
                    <a:lnTo>
                      <a:pt x="139" y="11"/>
                    </a:lnTo>
                    <a:lnTo>
                      <a:pt x="137" y="15"/>
                    </a:lnTo>
                    <a:lnTo>
                      <a:pt x="91" y="131"/>
                    </a:lnTo>
                    <a:lnTo>
                      <a:pt x="82" y="152"/>
                    </a:lnTo>
                    <a:lnTo>
                      <a:pt x="74" y="152"/>
                    </a:lnTo>
                    <a:lnTo>
                      <a:pt x="20" y="20"/>
                    </a:lnTo>
                    <a:lnTo>
                      <a:pt x="17" y="13"/>
                    </a:lnTo>
                    <a:lnTo>
                      <a:pt x="13" y="9"/>
                    </a:lnTo>
                    <a:lnTo>
                      <a:pt x="8" y="8"/>
                    </a:lnTo>
                    <a:lnTo>
                      <a:pt x="2" y="7"/>
                    </a:lnTo>
                    <a:lnTo>
                      <a:pt x="0" y="7"/>
                    </a:lnTo>
                    <a:lnTo>
                      <a:pt x="0" y="0"/>
                    </a:lnTo>
                    <a:lnTo>
                      <a:pt x="33" y="2"/>
                    </a:lnTo>
                    <a:lnTo>
                      <a:pt x="64" y="0"/>
                    </a:lnTo>
                    <a:lnTo>
                      <a:pt x="64"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7" name="Freeform 160"/>
              <p:cNvSpPr>
                <a:spLocks/>
              </p:cNvSpPr>
              <p:nvPr userDrawn="1"/>
            </p:nvSpPr>
            <p:spPr bwMode="auto">
              <a:xfrm>
                <a:off x="550"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5" y="139"/>
                    </a:lnTo>
                    <a:lnTo>
                      <a:pt x="18" y="138"/>
                    </a:lnTo>
                    <a:lnTo>
                      <a:pt x="18" y="134"/>
                    </a:lnTo>
                    <a:lnTo>
                      <a:pt x="19" y="131"/>
                    </a:lnTo>
                    <a:lnTo>
                      <a:pt x="19" y="20"/>
                    </a:lnTo>
                    <a:lnTo>
                      <a:pt x="18" y="16"/>
                    </a:lnTo>
                    <a:lnTo>
                      <a:pt x="18" y="13"/>
                    </a:lnTo>
                    <a:lnTo>
                      <a:pt x="15" y="11"/>
                    </a:lnTo>
                    <a:lnTo>
                      <a:pt x="14" y="9"/>
                    </a:lnTo>
                    <a:lnTo>
                      <a:pt x="9" y="8"/>
                    </a:lnTo>
                    <a:lnTo>
                      <a:pt x="4" y="7"/>
                    </a:lnTo>
                    <a:lnTo>
                      <a:pt x="0" y="7"/>
                    </a:lnTo>
                    <a:lnTo>
                      <a:pt x="0" y="0"/>
                    </a:lnTo>
                    <a:lnTo>
                      <a:pt x="53" y="2"/>
                    </a:lnTo>
                    <a:lnTo>
                      <a:pt x="107" y="0"/>
                    </a:lnTo>
                    <a:lnTo>
                      <a:pt x="107" y="17"/>
                    </a:lnTo>
                    <a:lnTo>
                      <a:pt x="107" y="34"/>
                    </a:lnTo>
                    <a:lnTo>
                      <a:pt x="101" y="35"/>
                    </a:lnTo>
                    <a:lnTo>
                      <a:pt x="100" y="25"/>
                    </a:lnTo>
                    <a:lnTo>
                      <a:pt x="98" y="21"/>
                    </a:lnTo>
                    <a:lnTo>
                      <a:pt x="97" y="17"/>
                    </a:lnTo>
                    <a:lnTo>
                      <a:pt x="93" y="15"/>
                    </a:lnTo>
                    <a:lnTo>
                      <a:pt x="89" y="12"/>
                    </a:lnTo>
                    <a:lnTo>
                      <a:pt x="83" y="11"/>
                    </a:lnTo>
                    <a:lnTo>
                      <a:pt x="75" y="11"/>
                    </a:lnTo>
                    <a:lnTo>
                      <a:pt x="47" y="11"/>
                    </a:lnTo>
                    <a:lnTo>
                      <a:pt x="47" y="66"/>
                    </a:lnTo>
                    <a:lnTo>
                      <a:pt x="71" y="66"/>
                    </a:lnTo>
                    <a:lnTo>
                      <a:pt x="76" y="65"/>
                    </a:lnTo>
                    <a:lnTo>
                      <a:pt x="79" y="65"/>
                    </a:lnTo>
                    <a:lnTo>
                      <a:pt x="82" y="62"/>
                    </a:lnTo>
                    <a:lnTo>
                      <a:pt x="84" y="61"/>
                    </a:lnTo>
                    <a:lnTo>
                      <a:pt x="87" y="55"/>
                    </a:lnTo>
                    <a:lnTo>
                      <a:pt x="88" y="47"/>
                    </a:lnTo>
                    <a:lnTo>
                      <a:pt x="94" y="47"/>
                    </a:lnTo>
                    <a:lnTo>
                      <a:pt x="94" y="72"/>
                    </a:lnTo>
                    <a:lnTo>
                      <a:pt x="94" y="96"/>
                    </a:lnTo>
                    <a:lnTo>
                      <a:pt x="88" y="97"/>
                    </a:lnTo>
                    <a:lnTo>
                      <a:pt x="87" y="88"/>
                    </a:lnTo>
                    <a:lnTo>
                      <a:pt x="85" y="82"/>
                    </a:lnTo>
                    <a:lnTo>
                      <a:pt x="83" y="79"/>
                    </a:lnTo>
                    <a:lnTo>
                      <a:pt x="80" y="78"/>
                    </a:lnTo>
                    <a:lnTo>
                      <a:pt x="76" y="77"/>
                    </a:lnTo>
                    <a:lnTo>
                      <a:pt x="71" y="77"/>
                    </a:lnTo>
                    <a:lnTo>
                      <a:pt x="47" y="77"/>
                    </a:lnTo>
                    <a:lnTo>
                      <a:pt x="47" y="126"/>
                    </a:lnTo>
                    <a:lnTo>
                      <a:pt x="47" y="131"/>
                    </a:lnTo>
                    <a:lnTo>
                      <a:pt x="48" y="134"/>
                    </a:lnTo>
                    <a:lnTo>
                      <a:pt x="50" y="136"/>
                    </a:lnTo>
                    <a:lnTo>
                      <a:pt x="54" y="138"/>
                    </a:lnTo>
                    <a:lnTo>
                      <a:pt x="62" y="139"/>
                    </a:lnTo>
                    <a:lnTo>
                      <a:pt x="72" y="140"/>
                    </a:lnTo>
                    <a:lnTo>
                      <a:pt x="88" y="139"/>
                    </a:lnTo>
                    <a:lnTo>
                      <a:pt x="96" y="138"/>
                    </a:lnTo>
                    <a:lnTo>
                      <a:pt x="101" y="136"/>
                    </a:lnTo>
                    <a:lnTo>
                      <a:pt x="105" y="132"/>
                    </a:lnTo>
                    <a:lnTo>
                      <a:pt x="109" y="129"/>
                    </a:lnTo>
                    <a:lnTo>
                      <a:pt x="113" y="122"/>
                    </a:lnTo>
                    <a:lnTo>
                      <a:pt x="115"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8" name="Freeform 161"/>
              <p:cNvSpPr>
                <a:spLocks noEditPoints="1"/>
              </p:cNvSpPr>
              <p:nvPr userDrawn="1"/>
            </p:nvSpPr>
            <p:spPr bwMode="auto">
              <a:xfrm>
                <a:off x="597" y="184"/>
                <a:ext cx="48" cy="49"/>
              </a:xfrm>
              <a:custGeom>
                <a:avLst/>
                <a:gdLst>
                  <a:gd name="T0" fmla="*/ 0 w 144"/>
                  <a:gd name="T1" fmla="*/ 0 h 147"/>
                  <a:gd name="T2" fmla="*/ 0 w 144"/>
                  <a:gd name="T3" fmla="*/ 0 h 147"/>
                  <a:gd name="T4" fmla="*/ 0 w 144"/>
                  <a:gd name="T5" fmla="*/ 0 h 147"/>
                  <a:gd name="T6" fmla="*/ 0 w 144"/>
                  <a:gd name="T7" fmla="*/ 0 h 147"/>
                  <a:gd name="T8" fmla="*/ 0 w 144"/>
                  <a:gd name="T9" fmla="*/ 0 h 147"/>
                  <a:gd name="T10" fmla="*/ 0 w 144"/>
                  <a:gd name="T11" fmla="*/ 0 h 147"/>
                  <a:gd name="T12" fmla="*/ 0 w 144"/>
                  <a:gd name="T13" fmla="*/ 0 h 147"/>
                  <a:gd name="T14" fmla="*/ 0 w 144"/>
                  <a:gd name="T15" fmla="*/ 0 h 147"/>
                  <a:gd name="T16" fmla="*/ 0 w 144"/>
                  <a:gd name="T17" fmla="*/ 0 h 147"/>
                  <a:gd name="T18" fmla="*/ 0 w 144"/>
                  <a:gd name="T19" fmla="*/ 0 h 147"/>
                  <a:gd name="T20" fmla="*/ 0 w 144"/>
                  <a:gd name="T21" fmla="*/ 0 h 147"/>
                  <a:gd name="T22" fmla="*/ 0 w 144"/>
                  <a:gd name="T23" fmla="*/ 0 h 147"/>
                  <a:gd name="T24" fmla="*/ 0 w 144"/>
                  <a:gd name="T25" fmla="*/ 0 h 147"/>
                  <a:gd name="T26" fmla="*/ 0 w 144"/>
                  <a:gd name="T27" fmla="*/ 0 h 147"/>
                  <a:gd name="T28" fmla="*/ 0 w 144"/>
                  <a:gd name="T29" fmla="*/ 0 h 147"/>
                  <a:gd name="T30" fmla="*/ 0 w 144"/>
                  <a:gd name="T31" fmla="*/ 0 h 147"/>
                  <a:gd name="T32" fmla="*/ 0 w 144"/>
                  <a:gd name="T33" fmla="*/ 0 h 147"/>
                  <a:gd name="T34" fmla="*/ 0 w 144"/>
                  <a:gd name="T35" fmla="*/ 0 h 147"/>
                  <a:gd name="T36" fmla="*/ 0 w 144"/>
                  <a:gd name="T37" fmla="*/ 0 h 147"/>
                  <a:gd name="T38" fmla="*/ 0 w 144"/>
                  <a:gd name="T39" fmla="*/ 0 h 147"/>
                  <a:gd name="T40" fmla="*/ 0 w 144"/>
                  <a:gd name="T41" fmla="*/ 0 h 147"/>
                  <a:gd name="T42" fmla="*/ 0 w 144"/>
                  <a:gd name="T43" fmla="*/ 0 h 147"/>
                  <a:gd name="T44" fmla="*/ 0 w 144"/>
                  <a:gd name="T45" fmla="*/ 0 h 147"/>
                  <a:gd name="T46" fmla="*/ 0 w 144"/>
                  <a:gd name="T47" fmla="*/ 0 h 147"/>
                  <a:gd name="T48" fmla="*/ 0 w 144"/>
                  <a:gd name="T49" fmla="*/ 0 h 147"/>
                  <a:gd name="T50" fmla="*/ 0 w 144"/>
                  <a:gd name="T51" fmla="*/ 0 h 147"/>
                  <a:gd name="T52" fmla="*/ 0 w 144"/>
                  <a:gd name="T53" fmla="*/ 0 h 147"/>
                  <a:gd name="T54" fmla="*/ 0 w 144"/>
                  <a:gd name="T55" fmla="*/ 0 h 147"/>
                  <a:gd name="T56" fmla="*/ 0 w 144"/>
                  <a:gd name="T57" fmla="*/ 0 h 147"/>
                  <a:gd name="T58" fmla="*/ 0 w 144"/>
                  <a:gd name="T59" fmla="*/ 0 h 147"/>
                  <a:gd name="T60" fmla="*/ 0 w 144"/>
                  <a:gd name="T61" fmla="*/ 0 h 147"/>
                  <a:gd name="T62" fmla="*/ 0 w 144"/>
                  <a:gd name="T63" fmla="*/ 0 h 147"/>
                  <a:gd name="T64" fmla="*/ 0 w 144"/>
                  <a:gd name="T65" fmla="*/ 0 h 147"/>
                  <a:gd name="T66" fmla="*/ 0 w 144"/>
                  <a:gd name="T67" fmla="*/ 0 h 147"/>
                  <a:gd name="T68" fmla="*/ 0 w 144"/>
                  <a:gd name="T69" fmla="*/ 0 h 147"/>
                  <a:gd name="T70" fmla="*/ 0 w 144"/>
                  <a:gd name="T71" fmla="*/ 0 h 147"/>
                  <a:gd name="T72" fmla="*/ 0 w 144"/>
                  <a:gd name="T73" fmla="*/ 0 h 147"/>
                  <a:gd name="T74" fmla="*/ 0 w 144"/>
                  <a:gd name="T75" fmla="*/ 0 h 147"/>
                  <a:gd name="T76" fmla="*/ 0 w 144"/>
                  <a:gd name="T77" fmla="*/ 0 h 147"/>
                  <a:gd name="T78" fmla="*/ 0 w 144"/>
                  <a:gd name="T79" fmla="*/ 0 h 147"/>
                  <a:gd name="T80" fmla="*/ 0 w 144"/>
                  <a:gd name="T81" fmla="*/ 0 h 147"/>
                  <a:gd name="T82" fmla="*/ 0 w 144"/>
                  <a:gd name="T83" fmla="*/ 0 h 147"/>
                  <a:gd name="T84" fmla="*/ 0 w 144"/>
                  <a:gd name="T85" fmla="*/ 0 h 147"/>
                  <a:gd name="T86" fmla="*/ 0 w 144"/>
                  <a:gd name="T87" fmla="*/ 0 h 147"/>
                  <a:gd name="T88" fmla="*/ 0 w 144"/>
                  <a:gd name="T89" fmla="*/ 0 h 147"/>
                  <a:gd name="T90" fmla="*/ 0 w 144"/>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4" h="147">
                    <a:moveTo>
                      <a:pt x="18" y="22"/>
                    </a:moveTo>
                    <a:lnTo>
                      <a:pt x="18" y="22"/>
                    </a:lnTo>
                    <a:lnTo>
                      <a:pt x="18" y="16"/>
                    </a:lnTo>
                    <a:lnTo>
                      <a:pt x="17" y="13"/>
                    </a:lnTo>
                    <a:lnTo>
                      <a:pt x="15" y="10"/>
                    </a:lnTo>
                    <a:lnTo>
                      <a:pt x="13" y="7"/>
                    </a:lnTo>
                    <a:lnTo>
                      <a:pt x="9" y="6"/>
                    </a:lnTo>
                    <a:lnTo>
                      <a:pt x="4" y="5"/>
                    </a:lnTo>
                    <a:lnTo>
                      <a:pt x="0" y="5"/>
                    </a:lnTo>
                    <a:lnTo>
                      <a:pt x="0" y="0"/>
                    </a:lnTo>
                    <a:lnTo>
                      <a:pt x="32" y="0"/>
                    </a:lnTo>
                    <a:lnTo>
                      <a:pt x="66" y="0"/>
                    </a:lnTo>
                    <a:lnTo>
                      <a:pt x="76" y="0"/>
                    </a:lnTo>
                    <a:lnTo>
                      <a:pt x="85" y="1"/>
                    </a:lnTo>
                    <a:lnTo>
                      <a:pt x="94" y="2"/>
                    </a:lnTo>
                    <a:lnTo>
                      <a:pt x="102" y="6"/>
                    </a:lnTo>
                    <a:lnTo>
                      <a:pt x="107" y="11"/>
                    </a:lnTo>
                    <a:lnTo>
                      <a:pt x="113" y="18"/>
                    </a:lnTo>
                    <a:lnTo>
                      <a:pt x="117" y="26"/>
                    </a:lnTo>
                    <a:lnTo>
                      <a:pt x="117" y="36"/>
                    </a:lnTo>
                    <a:lnTo>
                      <a:pt x="117" y="44"/>
                    </a:lnTo>
                    <a:lnTo>
                      <a:pt x="115" y="49"/>
                    </a:lnTo>
                    <a:lnTo>
                      <a:pt x="113" y="55"/>
                    </a:lnTo>
                    <a:lnTo>
                      <a:pt x="109" y="59"/>
                    </a:lnTo>
                    <a:lnTo>
                      <a:pt x="104" y="64"/>
                    </a:lnTo>
                    <a:lnTo>
                      <a:pt x="100" y="68"/>
                    </a:lnTo>
                    <a:lnTo>
                      <a:pt x="88" y="73"/>
                    </a:lnTo>
                    <a:lnTo>
                      <a:pt x="124" y="128"/>
                    </a:lnTo>
                    <a:lnTo>
                      <a:pt x="128" y="133"/>
                    </a:lnTo>
                    <a:lnTo>
                      <a:pt x="132" y="137"/>
                    </a:lnTo>
                    <a:lnTo>
                      <a:pt x="137" y="140"/>
                    </a:lnTo>
                    <a:lnTo>
                      <a:pt x="144" y="141"/>
                    </a:lnTo>
                    <a:lnTo>
                      <a:pt x="144" y="147"/>
                    </a:lnTo>
                    <a:lnTo>
                      <a:pt x="123" y="146"/>
                    </a:lnTo>
                    <a:lnTo>
                      <a:pt x="104" y="147"/>
                    </a:lnTo>
                    <a:lnTo>
                      <a:pt x="92" y="130"/>
                    </a:lnTo>
                    <a:lnTo>
                      <a:pt x="80" y="114"/>
                    </a:lnTo>
                    <a:lnTo>
                      <a:pt x="59" y="79"/>
                    </a:lnTo>
                    <a:lnTo>
                      <a:pt x="45" y="79"/>
                    </a:lnTo>
                    <a:lnTo>
                      <a:pt x="45" y="124"/>
                    </a:lnTo>
                    <a:lnTo>
                      <a:pt x="45" y="129"/>
                    </a:lnTo>
                    <a:lnTo>
                      <a:pt x="47" y="133"/>
                    </a:lnTo>
                    <a:lnTo>
                      <a:pt x="48" y="137"/>
                    </a:lnTo>
                    <a:lnTo>
                      <a:pt x="50" y="138"/>
                    </a:lnTo>
                    <a:lnTo>
                      <a:pt x="56" y="141"/>
                    </a:lnTo>
                    <a:lnTo>
                      <a:pt x="63" y="141"/>
                    </a:lnTo>
                    <a:lnTo>
                      <a:pt x="67" y="141"/>
                    </a:lnTo>
                    <a:lnTo>
                      <a:pt x="67" y="147"/>
                    </a:lnTo>
                    <a:lnTo>
                      <a:pt x="30" y="146"/>
                    </a:lnTo>
                    <a:lnTo>
                      <a:pt x="0" y="147"/>
                    </a:lnTo>
                    <a:lnTo>
                      <a:pt x="0" y="141"/>
                    </a:lnTo>
                    <a:lnTo>
                      <a:pt x="4" y="141"/>
                    </a:lnTo>
                    <a:lnTo>
                      <a:pt x="9" y="140"/>
                    </a:lnTo>
                    <a:lnTo>
                      <a:pt x="14" y="138"/>
                    </a:lnTo>
                    <a:lnTo>
                      <a:pt x="17" y="134"/>
                    </a:lnTo>
                    <a:lnTo>
                      <a:pt x="18" y="129"/>
                    </a:lnTo>
                    <a:lnTo>
                      <a:pt x="18" y="22"/>
                    </a:lnTo>
                    <a:close/>
                    <a:moveTo>
                      <a:pt x="45" y="71"/>
                    </a:moveTo>
                    <a:lnTo>
                      <a:pt x="56" y="71"/>
                    </a:lnTo>
                    <a:lnTo>
                      <a:pt x="63" y="71"/>
                    </a:lnTo>
                    <a:lnTo>
                      <a:pt x="70" y="70"/>
                    </a:lnTo>
                    <a:lnTo>
                      <a:pt x="75" y="67"/>
                    </a:lnTo>
                    <a:lnTo>
                      <a:pt x="80" y="63"/>
                    </a:lnTo>
                    <a:lnTo>
                      <a:pt x="84" y="59"/>
                    </a:lnTo>
                    <a:lnTo>
                      <a:pt x="87" y="53"/>
                    </a:lnTo>
                    <a:lnTo>
                      <a:pt x="88" y="46"/>
                    </a:lnTo>
                    <a:lnTo>
                      <a:pt x="88" y="37"/>
                    </a:lnTo>
                    <a:lnTo>
                      <a:pt x="88" y="31"/>
                    </a:lnTo>
                    <a:lnTo>
                      <a:pt x="87" y="24"/>
                    </a:lnTo>
                    <a:lnTo>
                      <a:pt x="84" y="19"/>
                    </a:lnTo>
                    <a:lnTo>
                      <a:pt x="80" y="15"/>
                    </a:lnTo>
                    <a:lnTo>
                      <a:pt x="75" y="11"/>
                    </a:lnTo>
                    <a:lnTo>
                      <a:pt x="70" y="9"/>
                    </a:lnTo>
                    <a:lnTo>
                      <a:pt x="65" y="7"/>
                    </a:lnTo>
                    <a:lnTo>
                      <a:pt x="57" y="6"/>
                    </a:lnTo>
                    <a:lnTo>
                      <a:pt x="45" y="7"/>
                    </a:lnTo>
                    <a:lnTo>
                      <a:pt x="45"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9" name="Freeform 162"/>
              <p:cNvSpPr>
                <a:spLocks/>
              </p:cNvSpPr>
              <p:nvPr userDrawn="1"/>
            </p:nvSpPr>
            <p:spPr bwMode="auto">
              <a:xfrm>
                <a:off x="649" y="183"/>
                <a:ext cx="30" cy="51"/>
              </a:xfrm>
              <a:custGeom>
                <a:avLst/>
                <a:gdLst>
                  <a:gd name="T0" fmla="*/ 0 w 88"/>
                  <a:gd name="T1" fmla="*/ 0 h 154"/>
                  <a:gd name="T2" fmla="*/ 0 w 88"/>
                  <a:gd name="T3" fmla="*/ 0 h 154"/>
                  <a:gd name="T4" fmla="*/ 0 w 88"/>
                  <a:gd name="T5" fmla="*/ 0 h 154"/>
                  <a:gd name="T6" fmla="*/ 0 w 88"/>
                  <a:gd name="T7" fmla="*/ 0 h 154"/>
                  <a:gd name="T8" fmla="*/ 0 w 88"/>
                  <a:gd name="T9" fmla="*/ 0 h 154"/>
                  <a:gd name="T10" fmla="*/ 0 w 88"/>
                  <a:gd name="T11" fmla="*/ 0 h 154"/>
                  <a:gd name="T12" fmla="*/ 0 w 88"/>
                  <a:gd name="T13" fmla="*/ 0 h 154"/>
                  <a:gd name="T14" fmla="*/ 0 w 88"/>
                  <a:gd name="T15" fmla="*/ 0 h 154"/>
                  <a:gd name="T16" fmla="*/ 0 w 88"/>
                  <a:gd name="T17" fmla="*/ 0 h 154"/>
                  <a:gd name="T18" fmla="*/ 0 w 88"/>
                  <a:gd name="T19" fmla="*/ 0 h 154"/>
                  <a:gd name="T20" fmla="*/ 0 w 88"/>
                  <a:gd name="T21" fmla="*/ 0 h 154"/>
                  <a:gd name="T22" fmla="*/ 0 w 88"/>
                  <a:gd name="T23" fmla="*/ 0 h 154"/>
                  <a:gd name="T24" fmla="*/ 0 w 88"/>
                  <a:gd name="T25" fmla="*/ 0 h 154"/>
                  <a:gd name="T26" fmla="*/ 0 w 88"/>
                  <a:gd name="T27" fmla="*/ 0 h 154"/>
                  <a:gd name="T28" fmla="*/ 0 w 88"/>
                  <a:gd name="T29" fmla="*/ 0 h 154"/>
                  <a:gd name="T30" fmla="*/ 0 w 88"/>
                  <a:gd name="T31" fmla="*/ 0 h 154"/>
                  <a:gd name="T32" fmla="*/ 0 w 88"/>
                  <a:gd name="T33" fmla="*/ 0 h 154"/>
                  <a:gd name="T34" fmla="*/ 0 w 88"/>
                  <a:gd name="T35" fmla="*/ 0 h 154"/>
                  <a:gd name="T36" fmla="*/ 0 w 88"/>
                  <a:gd name="T37" fmla="*/ 0 h 154"/>
                  <a:gd name="T38" fmla="*/ 0 w 88"/>
                  <a:gd name="T39" fmla="*/ 0 h 154"/>
                  <a:gd name="T40" fmla="*/ 0 w 88"/>
                  <a:gd name="T41" fmla="*/ 0 h 154"/>
                  <a:gd name="T42" fmla="*/ 0 w 88"/>
                  <a:gd name="T43" fmla="*/ 0 h 154"/>
                  <a:gd name="T44" fmla="*/ 0 w 88"/>
                  <a:gd name="T45" fmla="*/ 0 h 154"/>
                  <a:gd name="T46" fmla="*/ 0 w 88"/>
                  <a:gd name="T47" fmla="*/ 0 h 154"/>
                  <a:gd name="T48" fmla="*/ 0 w 88"/>
                  <a:gd name="T49" fmla="*/ 0 h 154"/>
                  <a:gd name="T50" fmla="*/ 0 w 88"/>
                  <a:gd name="T51" fmla="*/ 0 h 154"/>
                  <a:gd name="T52" fmla="*/ 0 w 88"/>
                  <a:gd name="T53" fmla="*/ 0 h 154"/>
                  <a:gd name="T54" fmla="*/ 0 w 88"/>
                  <a:gd name="T55" fmla="*/ 0 h 154"/>
                  <a:gd name="T56" fmla="*/ 0 w 88"/>
                  <a:gd name="T57" fmla="*/ 0 h 154"/>
                  <a:gd name="T58" fmla="*/ 0 w 88"/>
                  <a:gd name="T59" fmla="*/ 0 h 154"/>
                  <a:gd name="T60" fmla="*/ 0 w 88"/>
                  <a:gd name="T61" fmla="*/ 0 h 154"/>
                  <a:gd name="T62" fmla="*/ 0 w 88"/>
                  <a:gd name="T63" fmla="*/ 0 h 154"/>
                  <a:gd name="T64" fmla="*/ 0 w 88"/>
                  <a:gd name="T65" fmla="*/ 0 h 154"/>
                  <a:gd name="T66" fmla="*/ 0 w 88"/>
                  <a:gd name="T67" fmla="*/ 0 h 154"/>
                  <a:gd name="T68" fmla="*/ 0 w 88"/>
                  <a:gd name="T69" fmla="*/ 0 h 154"/>
                  <a:gd name="T70" fmla="*/ 0 w 88"/>
                  <a:gd name="T71" fmla="*/ 0 h 154"/>
                  <a:gd name="T72" fmla="*/ 0 w 88"/>
                  <a:gd name="T73" fmla="*/ 0 h 154"/>
                  <a:gd name="T74" fmla="*/ 0 w 88"/>
                  <a:gd name="T75" fmla="*/ 0 h 154"/>
                  <a:gd name="T76" fmla="*/ 0 w 88"/>
                  <a:gd name="T77" fmla="*/ 0 h 154"/>
                  <a:gd name="T78" fmla="*/ 0 w 88"/>
                  <a:gd name="T79" fmla="*/ 0 h 154"/>
                  <a:gd name="T80" fmla="*/ 0 w 88"/>
                  <a:gd name="T81" fmla="*/ 0 h 154"/>
                  <a:gd name="T82" fmla="*/ 0 w 88"/>
                  <a:gd name="T83" fmla="*/ 0 h 154"/>
                  <a:gd name="T84" fmla="*/ 0 w 88"/>
                  <a:gd name="T85" fmla="*/ 0 h 154"/>
                  <a:gd name="T86" fmla="*/ 0 w 88"/>
                  <a:gd name="T87" fmla="*/ 0 h 154"/>
                  <a:gd name="T88" fmla="*/ 0 w 88"/>
                  <a:gd name="T89" fmla="*/ 0 h 154"/>
                  <a:gd name="T90" fmla="*/ 0 w 88"/>
                  <a:gd name="T91" fmla="*/ 0 h 154"/>
                  <a:gd name="T92" fmla="*/ 0 w 88"/>
                  <a:gd name="T93" fmla="*/ 0 h 154"/>
                  <a:gd name="T94" fmla="*/ 0 w 88"/>
                  <a:gd name="T95" fmla="*/ 0 h 15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8" h="154">
                    <a:moveTo>
                      <a:pt x="76" y="35"/>
                    </a:moveTo>
                    <a:lnTo>
                      <a:pt x="76" y="35"/>
                    </a:lnTo>
                    <a:lnTo>
                      <a:pt x="74" y="24"/>
                    </a:lnTo>
                    <a:lnTo>
                      <a:pt x="71" y="19"/>
                    </a:lnTo>
                    <a:lnTo>
                      <a:pt x="68" y="15"/>
                    </a:lnTo>
                    <a:lnTo>
                      <a:pt x="65" y="13"/>
                    </a:lnTo>
                    <a:lnTo>
                      <a:pt x="61" y="10"/>
                    </a:lnTo>
                    <a:lnTo>
                      <a:pt x="55" y="7"/>
                    </a:lnTo>
                    <a:lnTo>
                      <a:pt x="50" y="7"/>
                    </a:lnTo>
                    <a:lnTo>
                      <a:pt x="45" y="7"/>
                    </a:lnTo>
                    <a:lnTo>
                      <a:pt x="40" y="9"/>
                    </a:lnTo>
                    <a:lnTo>
                      <a:pt x="35" y="11"/>
                    </a:lnTo>
                    <a:lnTo>
                      <a:pt x="31" y="14"/>
                    </a:lnTo>
                    <a:lnTo>
                      <a:pt x="28" y="18"/>
                    </a:lnTo>
                    <a:lnTo>
                      <a:pt x="26" y="23"/>
                    </a:lnTo>
                    <a:lnTo>
                      <a:pt x="24" y="28"/>
                    </a:lnTo>
                    <a:lnTo>
                      <a:pt x="24" y="35"/>
                    </a:lnTo>
                    <a:lnTo>
                      <a:pt x="26" y="40"/>
                    </a:lnTo>
                    <a:lnTo>
                      <a:pt x="27" y="45"/>
                    </a:lnTo>
                    <a:lnTo>
                      <a:pt x="31" y="50"/>
                    </a:lnTo>
                    <a:lnTo>
                      <a:pt x="35" y="54"/>
                    </a:lnTo>
                    <a:lnTo>
                      <a:pt x="45" y="61"/>
                    </a:lnTo>
                    <a:lnTo>
                      <a:pt x="57" y="66"/>
                    </a:lnTo>
                    <a:lnTo>
                      <a:pt x="68" y="72"/>
                    </a:lnTo>
                    <a:lnTo>
                      <a:pt x="74" y="76"/>
                    </a:lnTo>
                    <a:lnTo>
                      <a:pt x="79" y="81"/>
                    </a:lnTo>
                    <a:lnTo>
                      <a:pt x="83" y="87"/>
                    </a:lnTo>
                    <a:lnTo>
                      <a:pt x="85" y="93"/>
                    </a:lnTo>
                    <a:lnTo>
                      <a:pt x="88" y="101"/>
                    </a:lnTo>
                    <a:lnTo>
                      <a:pt x="88" y="110"/>
                    </a:lnTo>
                    <a:lnTo>
                      <a:pt x="87" y="120"/>
                    </a:lnTo>
                    <a:lnTo>
                      <a:pt x="84" y="129"/>
                    </a:lnTo>
                    <a:lnTo>
                      <a:pt x="79" y="137"/>
                    </a:lnTo>
                    <a:lnTo>
                      <a:pt x="72" y="144"/>
                    </a:lnTo>
                    <a:lnTo>
                      <a:pt x="65" y="147"/>
                    </a:lnTo>
                    <a:lnTo>
                      <a:pt x="57" y="151"/>
                    </a:lnTo>
                    <a:lnTo>
                      <a:pt x="46" y="154"/>
                    </a:lnTo>
                    <a:lnTo>
                      <a:pt x="37" y="154"/>
                    </a:lnTo>
                    <a:lnTo>
                      <a:pt x="28" y="154"/>
                    </a:lnTo>
                    <a:lnTo>
                      <a:pt x="19" y="151"/>
                    </a:lnTo>
                    <a:lnTo>
                      <a:pt x="11" y="149"/>
                    </a:lnTo>
                    <a:lnTo>
                      <a:pt x="4" y="145"/>
                    </a:lnTo>
                    <a:lnTo>
                      <a:pt x="0" y="112"/>
                    </a:lnTo>
                    <a:lnTo>
                      <a:pt x="5" y="111"/>
                    </a:lnTo>
                    <a:lnTo>
                      <a:pt x="6" y="118"/>
                    </a:lnTo>
                    <a:lnTo>
                      <a:pt x="9" y="124"/>
                    </a:lnTo>
                    <a:lnTo>
                      <a:pt x="11" y="129"/>
                    </a:lnTo>
                    <a:lnTo>
                      <a:pt x="15" y="134"/>
                    </a:lnTo>
                    <a:lnTo>
                      <a:pt x="19" y="140"/>
                    </a:lnTo>
                    <a:lnTo>
                      <a:pt x="26" y="142"/>
                    </a:lnTo>
                    <a:lnTo>
                      <a:pt x="31" y="145"/>
                    </a:lnTo>
                    <a:lnTo>
                      <a:pt x="39" y="145"/>
                    </a:lnTo>
                    <a:lnTo>
                      <a:pt x="44" y="145"/>
                    </a:lnTo>
                    <a:lnTo>
                      <a:pt x="49" y="144"/>
                    </a:lnTo>
                    <a:lnTo>
                      <a:pt x="53" y="141"/>
                    </a:lnTo>
                    <a:lnTo>
                      <a:pt x="57" y="138"/>
                    </a:lnTo>
                    <a:lnTo>
                      <a:pt x="61" y="134"/>
                    </a:lnTo>
                    <a:lnTo>
                      <a:pt x="62" y="131"/>
                    </a:lnTo>
                    <a:lnTo>
                      <a:pt x="65" y="127"/>
                    </a:lnTo>
                    <a:lnTo>
                      <a:pt x="65" y="120"/>
                    </a:lnTo>
                    <a:lnTo>
                      <a:pt x="63" y="114"/>
                    </a:lnTo>
                    <a:lnTo>
                      <a:pt x="62" y="109"/>
                    </a:lnTo>
                    <a:lnTo>
                      <a:pt x="59" y="105"/>
                    </a:lnTo>
                    <a:lnTo>
                      <a:pt x="54" y="99"/>
                    </a:lnTo>
                    <a:lnTo>
                      <a:pt x="45" y="93"/>
                    </a:lnTo>
                    <a:lnTo>
                      <a:pt x="33" y="88"/>
                    </a:lnTo>
                    <a:lnTo>
                      <a:pt x="22" y="80"/>
                    </a:lnTo>
                    <a:lnTo>
                      <a:pt x="17" y="76"/>
                    </a:lnTo>
                    <a:lnTo>
                      <a:pt x="11" y="72"/>
                    </a:lnTo>
                    <a:lnTo>
                      <a:pt x="7" y="67"/>
                    </a:lnTo>
                    <a:lnTo>
                      <a:pt x="5" y="61"/>
                    </a:lnTo>
                    <a:lnTo>
                      <a:pt x="2" y="53"/>
                    </a:lnTo>
                    <a:lnTo>
                      <a:pt x="2" y="44"/>
                    </a:lnTo>
                    <a:lnTo>
                      <a:pt x="2" y="33"/>
                    </a:lnTo>
                    <a:lnTo>
                      <a:pt x="5" y="26"/>
                    </a:lnTo>
                    <a:lnTo>
                      <a:pt x="10" y="18"/>
                    </a:lnTo>
                    <a:lnTo>
                      <a:pt x="15" y="11"/>
                    </a:lnTo>
                    <a:lnTo>
                      <a:pt x="22" y="6"/>
                    </a:lnTo>
                    <a:lnTo>
                      <a:pt x="30" y="2"/>
                    </a:lnTo>
                    <a:lnTo>
                      <a:pt x="39" y="1"/>
                    </a:lnTo>
                    <a:lnTo>
                      <a:pt x="49" y="0"/>
                    </a:lnTo>
                    <a:lnTo>
                      <a:pt x="65" y="1"/>
                    </a:lnTo>
                    <a:lnTo>
                      <a:pt x="80" y="2"/>
                    </a:lnTo>
                    <a:lnTo>
                      <a:pt x="80" y="18"/>
                    </a:lnTo>
                    <a:lnTo>
                      <a:pt x="81" y="33"/>
                    </a:lnTo>
                    <a:lnTo>
                      <a:pt x="76"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0" name="Freeform 163"/>
              <p:cNvSpPr>
                <a:spLocks/>
              </p:cNvSpPr>
              <p:nvPr userDrawn="1"/>
            </p:nvSpPr>
            <p:spPr bwMode="auto">
              <a:xfrm>
                <a:off x="688" y="183"/>
                <a:ext cx="21"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1" name="Freeform 164"/>
              <p:cNvSpPr>
                <a:spLocks/>
              </p:cNvSpPr>
              <p:nvPr userDrawn="1"/>
            </p:nvSpPr>
            <p:spPr bwMode="auto">
              <a:xfrm>
                <a:off x="714" y="181"/>
                <a:ext cx="49" cy="52"/>
              </a:xfrm>
              <a:custGeom>
                <a:avLst/>
                <a:gdLst>
                  <a:gd name="T0" fmla="*/ 0 w 148"/>
                  <a:gd name="T1" fmla="*/ 0 h 155"/>
                  <a:gd name="T2" fmla="*/ 0 w 148"/>
                  <a:gd name="T3" fmla="*/ 0 h 155"/>
                  <a:gd name="T4" fmla="*/ 0 w 148"/>
                  <a:gd name="T5" fmla="*/ 0 h 155"/>
                  <a:gd name="T6" fmla="*/ 0 w 148"/>
                  <a:gd name="T7" fmla="*/ 0 h 155"/>
                  <a:gd name="T8" fmla="*/ 0 w 148"/>
                  <a:gd name="T9" fmla="*/ 0 h 155"/>
                  <a:gd name="T10" fmla="*/ 0 w 148"/>
                  <a:gd name="T11" fmla="*/ 0 h 155"/>
                  <a:gd name="T12" fmla="*/ 0 w 148"/>
                  <a:gd name="T13" fmla="*/ 0 h 155"/>
                  <a:gd name="T14" fmla="*/ 0 w 148"/>
                  <a:gd name="T15" fmla="*/ 0 h 155"/>
                  <a:gd name="T16" fmla="*/ 0 w 148"/>
                  <a:gd name="T17" fmla="*/ 0 h 155"/>
                  <a:gd name="T18" fmla="*/ 0 w 148"/>
                  <a:gd name="T19" fmla="*/ 0 h 155"/>
                  <a:gd name="T20" fmla="*/ 0 w 148"/>
                  <a:gd name="T21" fmla="*/ 0 h 155"/>
                  <a:gd name="T22" fmla="*/ 0 w 148"/>
                  <a:gd name="T23" fmla="*/ 0 h 155"/>
                  <a:gd name="T24" fmla="*/ 0 w 148"/>
                  <a:gd name="T25" fmla="*/ 0 h 155"/>
                  <a:gd name="T26" fmla="*/ 0 w 148"/>
                  <a:gd name="T27" fmla="*/ 0 h 155"/>
                  <a:gd name="T28" fmla="*/ 0 w 148"/>
                  <a:gd name="T29" fmla="*/ 0 h 155"/>
                  <a:gd name="T30" fmla="*/ 0 w 148"/>
                  <a:gd name="T31" fmla="*/ 0 h 155"/>
                  <a:gd name="T32" fmla="*/ 0 w 148"/>
                  <a:gd name="T33" fmla="*/ 0 h 155"/>
                  <a:gd name="T34" fmla="*/ 0 w 148"/>
                  <a:gd name="T35" fmla="*/ 0 h 155"/>
                  <a:gd name="T36" fmla="*/ 0 w 148"/>
                  <a:gd name="T37" fmla="*/ 0 h 155"/>
                  <a:gd name="T38" fmla="*/ 0 w 148"/>
                  <a:gd name="T39" fmla="*/ 0 h 155"/>
                  <a:gd name="T40" fmla="*/ 0 w 148"/>
                  <a:gd name="T41" fmla="*/ 0 h 155"/>
                  <a:gd name="T42" fmla="*/ 0 w 148"/>
                  <a:gd name="T43" fmla="*/ 0 h 155"/>
                  <a:gd name="T44" fmla="*/ 0 w 148"/>
                  <a:gd name="T45" fmla="*/ 0 h 155"/>
                  <a:gd name="T46" fmla="*/ 0 w 148"/>
                  <a:gd name="T47" fmla="*/ 0 h 155"/>
                  <a:gd name="T48" fmla="*/ 0 w 148"/>
                  <a:gd name="T49" fmla="*/ 0 h 155"/>
                  <a:gd name="T50" fmla="*/ 0 w 148"/>
                  <a:gd name="T51" fmla="*/ 0 h 155"/>
                  <a:gd name="T52" fmla="*/ 0 w 148"/>
                  <a:gd name="T53" fmla="*/ 0 h 155"/>
                  <a:gd name="T54" fmla="*/ 0 w 148"/>
                  <a:gd name="T55" fmla="*/ 0 h 155"/>
                  <a:gd name="T56" fmla="*/ 0 w 148"/>
                  <a:gd name="T57" fmla="*/ 0 h 155"/>
                  <a:gd name="T58" fmla="*/ 0 w 148"/>
                  <a:gd name="T59" fmla="*/ 0 h 155"/>
                  <a:gd name="T60" fmla="*/ 0 w 148"/>
                  <a:gd name="T61" fmla="*/ 0 h 155"/>
                  <a:gd name="T62" fmla="*/ 0 w 148"/>
                  <a:gd name="T63" fmla="*/ 0 h 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8" h="155">
                    <a:moveTo>
                      <a:pt x="26" y="18"/>
                    </a:moveTo>
                    <a:lnTo>
                      <a:pt x="26" y="18"/>
                    </a:lnTo>
                    <a:lnTo>
                      <a:pt x="17" y="18"/>
                    </a:lnTo>
                    <a:lnTo>
                      <a:pt x="14" y="19"/>
                    </a:lnTo>
                    <a:lnTo>
                      <a:pt x="12" y="22"/>
                    </a:lnTo>
                    <a:lnTo>
                      <a:pt x="9" y="27"/>
                    </a:lnTo>
                    <a:lnTo>
                      <a:pt x="7" y="37"/>
                    </a:lnTo>
                    <a:lnTo>
                      <a:pt x="0" y="37"/>
                    </a:lnTo>
                    <a:lnTo>
                      <a:pt x="3" y="19"/>
                    </a:lnTo>
                    <a:lnTo>
                      <a:pt x="4" y="1"/>
                    </a:lnTo>
                    <a:lnTo>
                      <a:pt x="9" y="1"/>
                    </a:lnTo>
                    <a:lnTo>
                      <a:pt x="12" y="5"/>
                    </a:lnTo>
                    <a:lnTo>
                      <a:pt x="14" y="6"/>
                    </a:lnTo>
                    <a:lnTo>
                      <a:pt x="18" y="6"/>
                    </a:lnTo>
                    <a:lnTo>
                      <a:pt x="22" y="6"/>
                    </a:lnTo>
                    <a:lnTo>
                      <a:pt x="131" y="6"/>
                    </a:lnTo>
                    <a:lnTo>
                      <a:pt x="136" y="6"/>
                    </a:lnTo>
                    <a:lnTo>
                      <a:pt x="139" y="6"/>
                    </a:lnTo>
                    <a:lnTo>
                      <a:pt x="141" y="4"/>
                    </a:lnTo>
                    <a:lnTo>
                      <a:pt x="143" y="0"/>
                    </a:lnTo>
                    <a:lnTo>
                      <a:pt x="148" y="1"/>
                    </a:lnTo>
                    <a:lnTo>
                      <a:pt x="145" y="18"/>
                    </a:lnTo>
                    <a:lnTo>
                      <a:pt x="145" y="36"/>
                    </a:lnTo>
                    <a:lnTo>
                      <a:pt x="139" y="37"/>
                    </a:lnTo>
                    <a:lnTo>
                      <a:pt x="139" y="31"/>
                    </a:lnTo>
                    <a:lnTo>
                      <a:pt x="136" y="24"/>
                    </a:lnTo>
                    <a:lnTo>
                      <a:pt x="135" y="22"/>
                    </a:lnTo>
                    <a:lnTo>
                      <a:pt x="132" y="19"/>
                    </a:lnTo>
                    <a:lnTo>
                      <a:pt x="129" y="18"/>
                    </a:lnTo>
                    <a:lnTo>
                      <a:pt x="123" y="18"/>
                    </a:lnTo>
                    <a:lnTo>
                      <a:pt x="88" y="18"/>
                    </a:lnTo>
                    <a:lnTo>
                      <a:pt x="88" y="131"/>
                    </a:lnTo>
                    <a:lnTo>
                      <a:pt x="88" y="136"/>
                    </a:lnTo>
                    <a:lnTo>
                      <a:pt x="90" y="140"/>
                    </a:lnTo>
                    <a:lnTo>
                      <a:pt x="91" y="144"/>
                    </a:lnTo>
                    <a:lnTo>
                      <a:pt x="94" y="146"/>
                    </a:lnTo>
                    <a:lnTo>
                      <a:pt x="96" y="148"/>
                    </a:lnTo>
                    <a:lnTo>
                      <a:pt x="99" y="149"/>
                    </a:lnTo>
                    <a:lnTo>
                      <a:pt x="106" y="149"/>
                    </a:lnTo>
                    <a:lnTo>
                      <a:pt x="110" y="149"/>
                    </a:lnTo>
                    <a:lnTo>
                      <a:pt x="110" y="155"/>
                    </a:lnTo>
                    <a:lnTo>
                      <a:pt x="75" y="154"/>
                    </a:lnTo>
                    <a:lnTo>
                      <a:pt x="40" y="155"/>
                    </a:lnTo>
                    <a:lnTo>
                      <a:pt x="40" y="149"/>
                    </a:lnTo>
                    <a:lnTo>
                      <a:pt x="44" y="149"/>
                    </a:lnTo>
                    <a:lnTo>
                      <a:pt x="52" y="149"/>
                    </a:lnTo>
                    <a:lnTo>
                      <a:pt x="55" y="148"/>
                    </a:lnTo>
                    <a:lnTo>
                      <a:pt x="57" y="146"/>
                    </a:lnTo>
                    <a:lnTo>
                      <a:pt x="59" y="144"/>
                    </a:lnTo>
                    <a:lnTo>
                      <a:pt x="60" y="141"/>
                    </a:lnTo>
                    <a:lnTo>
                      <a:pt x="61" y="131"/>
                    </a:lnTo>
                    <a:lnTo>
                      <a:pt x="61" y="18"/>
                    </a:lnTo>
                    <a:lnTo>
                      <a:pt x="2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2" name="Freeform 165"/>
              <p:cNvSpPr>
                <a:spLocks/>
              </p:cNvSpPr>
              <p:nvPr userDrawn="1"/>
            </p:nvSpPr>
            <p:spPr bwMode="auto">
              <a:xfrm>
                <a:off x="767" y="184"/>
                <a:ext cx="49" cy="49"/>
              </a:xfrm>
              <a:custGeom>
                <a:avLst/>
                <a:gdLst>
                  <a:gd name="T0" fmla="*/ 0 w 148"/>
                  <a:gd name="T1" fmla="*/ 0 h 147"/>
                  <a:gd name="T2" fmla="*/ 0 w 148"/>
                  <a:gd name="T3" fmla="*/ 0 h 147"/>
                  <a:gd name="T4" fmla="*/ 0 w 148"/>
                  <a:gd name="T5" fmla="*/ 0 h 147"/>
                  <a:gd name="T6" fmla="*/ 0 w 148"/>
                  <a:gd name="T7" fmla="*/ 0 h 147"/>
                  <a:gd name="T8" fmla="*/ 0 w 148"/>
                  <a:gd name="T9" fmla="*/ 0 h 147"/>
                  <a:gd name="T10" fmla="*/ 0 w 148"/>
                  <a:gd name="T11" fmla="*/ 0 h 147"/>
                  <a:gd name="T12" fmla="*/ 0 w 148"/>
                  <a:gd name="T13" fmla="*/ 0 h 147"/>
                  <a:gd name="T14" fmla="*/ 0 w 148"/>
                  <a:gd name="T15" fmla="*/ 0 h 147"/>
                  <a:gd name="T16" fmla="*/ 0 w 148"/>
                  <a:gd name="T17" fmla="*/ 0 h 147"/>
                  <a:gd name="T18" fmla="*/ 0 w 148"/>
                  <a:gd name="T19" fmla="*/ 0 h 147"/>
                  <a:gd name="T20" fmla="*/ 0 w 148"/>
                  <a:gd name="T21" fmla="*/ 0 h 147"/>
                  <a:gd name="T22" fmla="*/ 0 w 148"/>
                  <a:gd name="T23" fmla="*/ 0 h 147"/>
                  <a:gd name="T24" fmla="*/ 0 w 148"/>
                  <a:gd name="T25" fmla="*/ 0 h 147"/>
                  <a:gd name="T26" fmla="*/ 0 w 148"/>
                  <a:gd name="T27" fmla="*/ 0 h 147"/>
                  <a:gd name="T28" fmla="*/ 0 w 148"/>
                  <a:gd name="T29" fmla="*/ 0 h 147"/>
                  <a:gd name="T30" fmla="*/ 0 w 148"/>
                  <a:gd name="T31" fmla="*/ 0 h 147"/>
                  <a:gd name="T32" fmla="*/ 0 w 148"/>
                  <a:gd name="T33" fmla="*/ 0 h 147"/>
                  <a:gd name="T34" fmla="*/ 0 w 148"/>
                  <a:gd name="T35" fmla="*/ 0 h 147"/>
                  <a:gd name="T36" fmla="*/ 0 w 148"/>
                  <a:gd name="T37" fmla="*/ 0 h 147"/>
                  <a:gd name="T38" fmla="*/ 0 w 148"/>
                  <a:gd name="T39" fmla="*/ 0 h 147"/>
                  <a:gd name="T40" fmla="*/ 0 w 148"/>
                  <a:gd name="T41" fmla="*/ 0 h 147"/>
                  <a:gd name="T42" fmla="*/ 0 w 148"/>
                  <a:gd name="T43" fmla="*/ 0 h 147"/>
                  <a:gd name="T44" fmla="*/ 0 w 148"/>
                  <a:gd name="T45" fmla="*/ 0 h 147"/>
                  <a:gd name="T46" fmla="*/ 0 w 148"/>
                  <a:gd name="T47" fmla="*/ 0 h 147"/>
                  <a:gd name="T48" fmla="*/ 0 w 148"/>
                  <a:gd name="T49" fmla="*/ 0 h 147"/>
                  <a:gd name="T50" fmla="*/ 0 w 148"/>
                  <a:gd name="T51" fmla="*/ 0 h 147"/>
                  <a:gd name="T52" fmla="*/ 0 w 148"/>
                  <a:gd name="T53" fmla="*/ 0 h 147"/>
                  <a:gd name="T54" fmla="*/ 0 w 148"/>
                  <a:gd name="T55" fmla="*/ 0 h 147"/>
                  <a:gd name="T56" fmla="*/ 0 w 148"/>
                  <a:gd name="T57" fmla="*/ 0 h 147"/>
                  <a:gd name="T58" fmla="*/ 0 w 148"/>
                  <a:gd name="T59" fmla="*/ 0 h 147"/>
                  <a:gd name="T60" fmla="*/ 0 w 148"/>
                  <a:gd name="T61" fmla="*/ 0 h 147"/>
                  <a:gd name="T62" fmla="*/ 0 w 148"/>
                  <a:gd name="T63" fmla="*/ 0 h 147"/>
                  <a:gd name="T64" fmla="*/ 0 w 148"/>
                  <a:gd name="T65" fmla="*/ 0 h 147"/>
                  <a:gd name="T66" fmla="*/ 0 w 148"/>
                  <a:gd name="T67" fmla="*/ 0 h 147"/>
                  <a:gd name="T68" fmla="*/ 0 w 148"/>
                  <a:gd name="T69" fmla="*/ 0 h 1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8" h="147">
                    <a:moveTo>
                      <a:pt x="65" y="77"/>
                    </a:moveTo>
                    <a:lnTo>
                      <a:pt x="22" y="20"/>
                    </a:lnTo>
                    <a:lnTo>
                      <a:pt x="18" y="14"/>
                    </a:lnTo>
                    <a:lnTo>
                      <a:pt x="13" y="9"/>
                    </a:lnTo>
                    <a:lnTo>
                      <a:pt x="8" y="6"/>
                    </a:lnTo>
                    <a:lnTo>
                      <a:pt x="2" y="5"/>
                    </a:lnTo>
                    <a:lnTo>
                      <a:pt x="0" y="5"/>
                    </a:lnTo>
                    <a:lnTo>
                      <a:pt x="0" y="0"/>
                    </a:lnTo>
                    <a:lnTo>
                      <a:pt x="33" y="0"/>
                    </a:lnTo>
                    <a:lnTo>
                      <a:pt x="65" y="0"/>
                    </a:lnTo>
                    <a:lnTo>
                      <a:pt x="65" y="5"/>
                    </a:lnTo>
                    <a:lnTo>
                      <a:pt x="63" y="5"/>
                    </a:lnTo>
                    <a:lnTo>
                      <a:pt x="55" y="6"/>
                    </a:lnTo>
                    <a:lnTo>
                      <a:pt x="52" y="7"/>
                    </a:lnTo>
                    <a:lnTo>
                      <a:pt x="51" y="10"/>
                    </a:lnTo>
                    <a:lnTo>
                      <a:pt x="52" y="14"/>
                    </a:lnTo>
                    <a:lnTo>
                      <a:pt x="55" y="18"/>
                    </a:lnTo>
                    <a:lnTo>
                      <a:pt x="87" y="62"/>
                    </a:lnTo>
                    <a:lnTo>
                      <a:pt x="113" y="24"/>
                    </a:lnTo>
                    <a:lnTo>
                      <a:pt x="118" y="16"/>
                    </a:lnTo>
                    <a:lnTo>
                      <a:pt x="120" y="14"/>
                    </a:lnTo>
                    <a:lnTo>
                      <a:pt x="120" y="10"/>
                    </a:lnTo>
                    <a:lnTo>
                      <a:pt x="120" y="9"/>
                    </a:lnTo>
                    <a:lnTo>
                      <a:pt x="118" y="7"/>
                    </a:lnTo>
                    <a:lnTo>
                      <a:pt x="114" y="6"/>
                    </a:lnTo>
                    <a:lnTo>
                      <a:pt x="108" y="5"/>
                    </a:lnTo>
                    <a:lnTo>
                      <a:pt x="104" y="5"/>
                    </a:lnTo>
                    <a:lnTo>
                      <a:pt x="104" y="0"/>
                    </a:lnTo>
                    <a:lnTo>
                      <a:pt x="129" y="0"/>
                    </a:lnTo>
                    <a:lnTo>
                      <a:pt x="148" y="0"/>
                    </a:lnTo>
                    <a:lnTo>
                      <a:pt x="148" y="5"/>
                    </a:lnTo>
                    <a:lnTo>
                      <a:pt x="143" y="6"/>
                    </a:lnTo>
                    <a:lnTo>
                      <a:pt x="139" y="9"/>
                    </a:lnTo>
                    <a:lnTo>
                      <a:pt x="135" y="11"/>
                    </a:lnTo>
                    <a:lnTo>
                      <a:pt x="131" y="15"/>
                    </a:lnTo>
                    <a:lnTo>
                      <a:pt x="92" y="71"/>
                    </a:lnTo>
                    <a:lnTo>
                      <a:pt x="92" y="121"/>
                    </a:lnTo>
                    <a:lnTo>
                      <a:pt x="94" y="132"/>
                    </a:lnTo>
                    <a:lnTo>
                      <a:pt x="95" y="136"/>
                    </a:lnTo>
                    <a:lnTo>
                      <a:pt x="96" y="138"/>
                    </a:lnTo>
                    <a:lnTo>
                      <a:pt x="99" y="140"/>
                    </a:lnTo>
                    <a:lnTo>
                      <a:pt x="103" y="141"/>
                    </a:lnTo>
                    <a:lnTo>
                      <a:pt x="109" y="141"/>
                    </a:lnTo>
                    <a:lnTo>
                      <a:pt x="114" y="141"/>
                    </a:lnTo>
                    <a:lnTo>
                      <a:pt x="114" y="147"/>
                    </a:lnTo>
                    <a:lnTo>
                      <a:pt x="79" y="146"/>
                    </a:lnTo>
                    <a:lnTo>
                      <a:pt x="43" y="147"/>
                    </a:lnTo>
                    <a:lnTo>
                      <a:pt x="43" y="141"/>
                    </a:lnTo>
                    <a:lnTo>
                      <a:pt x="47" y="141"/>
                    </a:lnTo>
                    <a:lnTo>
                      <a:pt x="55" y="140"/>
                    </a:lnTo>
                    <a:lnTo>
                      <a:pt x="59" y="140"/>
                    </a:lnTo>
                    <a:lnTo>
                      <a:pt x="61" y="137"/>
                    </a:lnTo>
                    <a:lnTo>
                      <a:pt x="63" y="136"/>
                    </a:lnTo>
                    <a:lnTo>
                      <a:pt x="64" y="132"/>
                    </a:lnTo>
                    <a:lnTo>
                      <a:pt x="65" y="123"/>
                    </a:lnTo>
                    <a:lnTo>
                      <a:pt x="65"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3" name="Freeform 166"/>
              <p:cNvSpPr>
                <a:spLocks noEditPoints="1"/>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close/>
                    <a:moveTo>
                      <a:pt x="42" y="95"/>
                    </a:moveTo>
                    <a:lnTo>
                      <a:pt x="42" y="95"/>
                    </a:lnTo>
                    <a:lnTo>
                      <a:pt x="47" y="95"/>
                    </a:lnTo>
                    <a:lnTo>
                      <a:pt x="52" y="93"/>
                    </a:lnTo>
                    <a:lnTo>
                      <a:pt x="60" y="88"/>
                    </a:lnTo>
                    <a:lnTo>
                      <a:pt x="66" y="82"/>
                    </a:lnTo>
                    <a:lnTo>
                      <a:pt x="72" y="74"/>
                    </a:lnTo>
                    <a:lnTo>
                      <a:pt x="75" y="64"/>
                    </a:lnTo>
                    <a:lnTo>
                      <a:pt x="79" y="55"/>
                    </a:lnTo>
                    <a:lnTo>
                      <a:pt x="81" y="44"/>
                    </a:lnTo>
                    <a:lnTo>
                      <a:pt x="81" y="35"/>
                    </a:lnTo>
                    <a:lnTo>
                      <a:pt x="81" y="25"/>
                    </a:lnTo>
                    <a:lnTo>
                      <a:pt x="78" y="20"/>
                    </a:lnTo>
                    <a:lnTo>
                      <a:pt x="75" y="14"/>
                    </a:lnTo>
                    <a:lnTo>
                      <a:pt x="73" y="12"/>
                    </a:lnTo>
                    <a:lnTo>
                      <a:pt x="69" y="8"/>
                    </a:lnTo>
                    <a:lnTo>
                      <a:pt x="64" y="7"/>
                    </a:lnTo>
                    <a:lnTo>
                      <a:pt x="57" y="5"/>
                    </a:lnTo>
                    <a:lnTo>
                      <a:pt x="52" y="7"/>
                    </a:lnTo>
                    <a:lnTo>
                      <a:pt x="47" y="7"/>
                    </a:lnTo>
                    <a:lnTo>
                      <a:pt x="39" y="12"/>
                    </a:lnTo>
                    <a:lnTo>
                      <a:pt x="33" y="18"/>
                    </a:lnTo>
                    <a:lnTo>
                      <a:pt x="26" y="26"/>
                    </a:lnTo>
                    <a:lnTo>
                      <a:pt x="22" y="36"/>
                    </a:lnTo>
                    <a:lnTo>
                      <a:pt x="20" y="45"/>
                    </a:lnTo>
                    <a:lnTo>
                      <a:pt x="18" y="56"/>
                    </a:lnTo>
                    <a:lnTo>
                      <a:pt x="17" y="65"/>
                    </a:lnTo>
                    <a:lnTo>
                      <a:pt x="18" y="77"/>
                    </a:lnTo>
                    <a:lnTo>
                      <a:pt x="20" y="82"/>
                    </a:lnTo>
                    <a:lnTo>
                      <a:pt x="22" y="86"/>
                    </a:lnTo>
                    <a:lnTo>
                      <a:pt x="26" y="90"/>
                    </a:lnTo>
                    <a:lnTo>
                      <a:pt x="30" y="92"/>
                    </a:lnTo>
                    <a:lnTo>
                      <a:pt x="35" y="95"/>
                    </a:lnTo>
                    <a:lnTo>
                      <a:pt x="42"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4" name="Freeform 167"/>
              <p:cNvSpPr>
                <a:spLocks/>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5" name="Freeform 168"/>
              <p:cNvSpPr>
                <a:spLocks/>
              </p:cNvSpPr>
              <p:nvPr userDrawn="1"/>
            </p:nvSpPr>
            <p:spPr bwMode="auto">
              <a:xfrm>
                <a:off x="836" y="202"/>
                <a:ext cx="22" cy="30"/>
              </a:xfrm>
              <a:custGeom>
                <a:avLst/>
                <a:gdLst>
                  <a:gd name="T0" fmla="*/ 0 w 64"/>
                  <a:gd name="T1" fmla="*/ 0 h 90"/>
                  <a:gd name="T2" fmla="*/ 0 w 64"/>
                  <a:gd name="T3" fmla="*/ 0 h 90"/>
                  <a:gd name="T4" fmla="*/ 0 w 64"/>
                  <a:gd name="T5" fmla="*/ 0 h 90"/>
                  <a:gd name="T6" fmla="*/ 0 w 64"/>
                  <a:gd name="T7" fmla="*/ 0 h 90"/>
                  <a:gd name="T8" fmla="*/ 0 w 64"/>
                  <a:gd name="T9" fmla="*/ 0 h 90"/>
                  <a:gd name="T10" fmla="*/ 0 w 64"/>
                  <a:gd name="T11" fmla="*/ 0 h 90"/>
                  <a:gd name="T12" fmla="*/ 0 w 64"/>
                  <a:gd name="T13" fmla="*/ 0 h 90"/>
                  <a:gd name="T14" fmla="*/ 0 w 64"/>
                  <a:gd name="T15" fmla="*/ 0 h 90"/>
                  <a:gd name="T16" fmla="*/ 0 w 64"/>
                  <a:gd name="T17" fmla="*/ 0 h 90"/>
                  <a:gd name="T18" fmla="*/ 0 w 64"/>
                  <a:gd name="T19" fmla="*/ 0 h 90"/>
                  <a:gd name="T20" fmla="*/ 0 w 64"/>
                  <a:gd name="T21" fmla="*/ 0 h 90"/>
                  <a:gd name="T22" fmla="*/ 0 w 64"/>
                  <a:gd name="T23" fmla="*/ 0 h 90"/>
                  <a:gd name="T24" fmla="*/ 0 w 64"/>
                  <a:gd name="T25" fmla="*/ 0 h 90"/>
                  <a:gd name="T26" fmla="*/ 0 w 64"/>
                  <a:gd name="T27" fmla="*/ 0 h 90"/>
                  <a:gd name="T28" fmla="*/ 0 w 64"/>
                  <a:gd name="T29" fmla="*/ 0 h 90"/>
                  <a:gd name="T30" fmla="*/ 0 w 64"/>
                  <a:gd name="T31" fmla="*/ 0 h 90"/>
                  <a:gd name="T32" fmla="*/ 0 w 64"/>
                  <a:gd name="T33" fmla="*/ 0 h 90"/>
                  <a:gd name="T34" fmla="*/ 0 w 64"/>
                  <a:gd name="T35" fmla="*/ 0 h 90"/>
                  <a:gd name="T36" fmla="*/ 0 w 64"/>
                  <a:gd name="T37" fmla="*/ 0 h 90"/>
                  <a:gd name="T38" fmla="*/ 0 w 64"/>
                  <a:gd name="T39" fmla="*/ 0 h 90"/>
                  <a:gd name="T40" fmla="*/ 0 w 64"/>
                  <a:gd name="T41" fmla="*/ 0 h 90"/>
                  <a:gd name="T42" fmla="*/ 0 w 64"/>
                  <a:gd name="T43" fmla="*/ 0 h 90"/>
                  <a:gd name="T44" fmla="*/ 0 w 64"/>
                  <a:gd name="T45" fmla="*/ 0 h 90"/>
                  <a:gd name="T46" fmla="*/ 0 w 64"/>
                  <a:gd name="T47" fmla="*/ 0 h 90"/>
                  <a:gd name="T48" fmla="*/ 0 w 64"/>
                  <a:gd name="T49" fmla="*/ 0 h 90"/>
                  <a:gd name="T50" fmla="*/ 0 w 64"/>
                  <a:gd name="T51" fmla="*/ 0 h 90"/>
                  <a:gd name="T52" fmla="*/ 0 w 64"/>
                  <a:gd name="T53" fmla="*/ 0 h 90"/>
                  <a:gd name="T54" fmla="*/ 0 w 64"/>
                  <a:gd name="T55" fmla="*/ 0 h 90"/>
                  <a:gd name="T56" fmla="*/ 0 w 64"/>
                  <a:gd name="T57" fmla="*/ 0 h 90"/>
                  <a:gd name="T58" fmla="*/ 0 w 64"/>
                  <a:gd name="T59" fmla="*/ 0 h 90"/>
                  <a:gd name="T60" fmla="*/ 0 w 64"/>
                  <a:gd name="T61" fmla="*/ 0 h 90"/>
                  <a:gd name="T62" fmla="*/ 0 w 64"/>
                  <a:gd name="T63" fmla="*/ 0 h 90"/>
                  <a:gd name="T64" fmla="*/ 0 w 64"/>
                  <a:gd name="T65" fmla="*/ 0 h 90"/>
                  <a:gd name="T66" fmla="*/ 0 w 64"/>
                  <a:gd name="T67" fmla="*/ 0 h 90"/>
                  <a:gd name="T68" fmla="*/ 0 w 64"/>
                  <a:gd name="T69" fmla="*/ 0 h 90"/>
                  <a:gd name="T70" fmla="*/ 0 w 64"/>
                  <a:gd name="T71" fmla="*/ 0 h 90"/>
                  <a:gd name="T72" fmla="*/ 0 w 64"/>
                  <a:gd name="T73" fmla="*/ 0 h 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4" h="90">
                    <a:moveTo>
                      <a:pt x="25" y="90"/>
                    </a:moveTo>
                    <a:lnTo>
                      <a:pt x="25" y="90"/>
                    </a:lnTo>
                    <a:lnTo>
                      <a:pt x="30" y="90"/>
                    </a:lnTo>
                    <a:lnTo>
                      <a:pt x="35" y="88"/>
                    </a:lnTo>
                    <a:lnTo>
                      <a:pt x="43" y="83"/>
                    </a:lnTo>
                    <a:lnTo>
                      <a:pt x="49" y="77"/>
                    </a:lnTo>
                    <a:lnTo>
                      <a:pt x="55" y="69"/>
                    </a:lnTo>
                    <a:lnTo>
                      <a:pt x="58" y="59"/>
                    </a:lnTo>
                    <a:lnTo>
                      <a:pt x="62" y="50"/>
                    </a:lnTo>
                    <a:lnTo>
                      <a:pt x="64" y="39"/>
                    </a:lnTo>
                    <a:lnTo>
                      <a:pt x="64" y="30"/>
                    </a:lnTo>
                    <a:lnTo>
                      <a:pt x="64" y="20"/>
                    </a:lnTo>
                    <a:lnTo>
                      <a:pt x="61" y="15"/>
                    </a:lnTo>
                    <a:lnTo>
                      <a:pt x="58" y="9"/>
                    </a:lnTo>
                    <a:lnTo>
                      <a:pt x="56" y="7"/>
                    </a:lnTo>
                    <a:lnTo>
                      <a:pt x="52" y="3"/>
                    </a:lnTo>
                    <a:lnTo>
                      <a:pt x="47" y="2"/>
                    </a:lnTo>
                    <a:lnTo>
                      <a:pt x="40" y="0"/>
                    </a:lnTo>
                    <a:lnTo>
                      <a:pt x="35" y="2"/>
                    </a:lnTo>
                    <a:lnTo>
                      <a:pt x="30" y="2"/>
                    </a:lnTo>
                    <a:lnTo>
                      <a:pt x="22" y="7"/>
                    </a:lnTo>
                    <a:lnTo>
                      <a:pt x="16" y="13"/>
                    </a:lnTo>
                    <a:lnTo>
                      <a:pt x="9" y="21"/>
                    </a:lnTo>
                    <a:lnTo>
                      <a:pt x="5" y="31"/>
                    </a:lnTo>
                    <a:lnTo>
                      <a:pt x="3" y="40"/>
                    </a:lnTo>
                    <a:lnTo>
                      <a:pt x="1" y="51"/>
                    </a:lnTo>
                    <a:lnTo>
                      <a:pt x="0" y="60"/>
                    </a:lnTo>
                    <a:lnTo>
                      <a:pt x="1" y="72"/>
                    </a:lnTo>
                    <a:lnTo>
                      <a:pt x="3" y="77"/>
                    </a:lnTo>
                    <a:lnTo>
                      <a:pt x="5" y="81"/>
                    </a:lnTo>
                    <a:lnTo>
                      <a:pt x="9" y="85"/>
                    </a:lnTo>
                    <a:lnTo>
                      <a:pt x="13" y="87"/>
                    </a:lnTo>
                    <a:lnTo>
                      <a:pt x="18" y="90"/>
                    </a:lnTo>
                    <a:lnTo>
                      <a:pt x="25" y="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6" name="Freeform 169"/>
              <p:cNvSpPr>
                <a:spLocks/>
              </p:cNvSpPr>
              <p:nvPr userDrawn="1"/>
            </p:nvSpPr>
            <p:spPr bwMode="auto">
              <a:xfrm>
                <a:off x="864" y="179"/>
                <a:ext cx="33" cy="70"/>
              </a:xfrm>
              <a:custGeom>
                <a:avLst/>
                <a:gdLst>
                  <a:gd name="T0" fmla="*/ 0 w 99"/>
                  <a:gd name="T1" fmla="*/ 0 h 210"/>
                  <a:gd name="T2" fmla="*/ 0 w 99"/>
                  <a:gd name="T3" fmla="*/ 0 h 210"/>
                  <a:gd name="T4" fmla="*/ 0 w 99"/>
                  <a:gd name="T5" fmla="*/ 0 h 210"/>
                  <a:gd name="T6" fmla="*/ 0 w 99"/>
                  <a:gd name="T7" fmla="*/ 0 h 210"/>
                  <a:gd name="T8" fmla="*/ 0 w 99"/>
                  <a:gd name="T9" fmla="*/ 0 h 210"/>
                  <a:gd name="T10" fmla="*/ 0 w 99"/>
                  <a:gd name="T11" fmla="*/ 0 h 210"/>
                  <a:gd name="T12" fmla="*/ 0 w 99"/>
                  <a:gd name="T13" fmla="*/ 0 h 210"/>
                  <a:gd name="T14" fmla="*/ 0 w 99"/>
                  <a:gd name="T15" fmla="*/ 0 h 210"/>
                  <a:gd name="T16" fmla="*/ 0 w 99"/>
                  <a:gd name="T17" fmla="*/ 0 h 210"/>
                  <a:gd name="T18" fmla="*/ 0 w 99"/>
                  <a:gd name="T19" fmla="*/ 0 h 210"/>
                  <a:gd name="T20" fmla="*/ 0 w 99"/>
                  <a:gd name="T21" fmla="*/ 0 h 210"/>
                  <a:gd name="T22" fmla="*/ 0 w 99"/>
                  <a:gd name="T23" fmla="*/ 0 h 210"/>
                  <a:gd name="T24" fmla="*/ 0 w 99"/>
                  <a:gd name="T25" fmla="*/ 0 h 210"/>
                  <a:gd name="T26" fmla="*/ 0 w 99"/>
                  <a:gd name="T27" fmla="*/ 0 h 210"/>
                  <a:gd name="T28" fmla="*/ 0 w 99"/>
                  <a:gd name="T29" fmla="*/ 0 h 210"/>
                  <a:gd name="T30" fmla="*/ 0 w 99"/>
                  <a:gd name="T31" fmla="*/ 0 h 210"/>
                  <a:gd name="T32" fmla="*/ 0 w 99"/>
                  <a:gd name="T33" fmla="*/ 0 h 210"/>
                  <a:gd name="T34" fmla="*/ 0 w 99"/>
                  <a:gd name="T35" fmla="*/ 0 h 210"/>
                  <a:gd name="T36" fmla="*/ 0 w 99"/>
                  <a:gd name="T37" fmla="*/ 0 h 210"/>
                  <a:gd name="T38" fmla="*/ 0 w 99"/>
                  <a:gd name="T39" fmla="*/ 0 h 210"/>
                  <a:gd name="T40" fmla="*/ 0 w 99"/>
                  <a:gd name="T41" fmla="*/ 0 h 210"/>
                  <a:gd name="T42" fmla="*/ 0 w 99"/>
                  <a:gd name="T43" fmla="*/ 0 h 210"/>
                  <a:gd name="T44" fmla="*/ 0 w 99"/>
                  <a:gd name="T45" fmla="*/ 0 h 210"/>
                  <a:gd name="T46" fmla="*/ 0 w 99"/>
                  <a:gd name="T47" fmla="*/ 0 h 210"/>
                  <a:gd name="T48" fmla="*/ 0 w 99"/>
                  <a:gd name="T49" fmla="*/ 0 h 210"/>
                  <a:gd name="T50" fmla="*/ 0 w 99"/>
                  <a:gd name="T51" fmla="*/ 0 h 210"/>
                  <a:gd name="T52" fmla="*/ 0 w 99"/>
                  <a:gd name="T53" fmla="*/ 0 h 210"/>
                  <a:gd name="T54" fmla="*/ 0 w 99"/>
                  <a:gd name="T55" fmla="*/ 0 h 210"/>
                  <a:gd name="T56" fmla="*/ 0 w 99"/>
                  <a:gd name="T57" fmla="*/ 0 h 210"/>
                  <a:gd name="T58" fmla="*/ 0 w 99"/>
                  <a:gd name="T59" fmla="*/ 0 h 210"/>
                  <a:gd name="T60" fmla="*/ 0 w 99"/>
                  <a:gd name="T61" fmla="*/ 0 h 210"/>
                  <a:gd name="T62" fmla="*/ 0 w 99"/>
                  <a:gd name="T63" fmla="*/ 0 h 210"/>
                  <a:gd name="T64" fmla="*/ 0 w 99"/>
                  <a:gd name="T65" fmla="*/ 0 h 210"/>
                  <a:gd name="T66" fmla="*/ 0 w 99"/>
                  <a:gd name="T67" fmla="*/ 0 h 210"/>
                  <a:gd name="T68" fmla="*/ 0 w 99"/>
                  <a:gd name="T69" fmla="*/ 0 h 210"/>
                  <a:gd name="T70" fmla="*/ 0 w 99"/>
                  <a:gd name="T71" fmla="*/ 0 h 210"/>
                  <a:gd name="T72" fmla="*/ 0 w 99"/>
                  <a:gd name="T73" fmla="*/ 0 h 210"/>
                  <a:gd name="T74" fmla="*/ 0 w 99"/>
                  <a:gd name="T75" fmla="*/ 0 h 210"/>
                  <a:gd name="T76" fmla="*/ 0 w 99"/>
                  <a:gd name="T77" fmla="*/ 0 h 210"/>
                  <a:gd name="T78" fmla="*/ 0 w 99"/>
                  <a:gd name="T79" fmla="*/ 0 h 210"/>
                  <a:gd name="T80" fmla="*/ 0 w 99"/>
                  <a:gd name="T81" fmla="*/ 0 h 210"/>
                  <a:gd name="T82" fmla="*/ 0 w 99"/>
                  <a:gd name="T83" fmla="*/ 0 h 210"/>
                  <a:gd name="T84" fmla="*/ 0 w 99"/>
                  <a:gd name="T85" fmla="*/ 0 h 210"/>
                  <a:gd name="T86" fmla="*/ 0 w 99"/>
                  <a:gd name="T87" fmla="*/ 0 h 210"/>
                  <a:gd name="T88" fmla="*/ 0 w 99"/>
                  <a:gd name="T89" fmla="*/ 0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9" h="210">
                    <a:moveTo>
                      <a:pt x="76" y="68"/>
                    </a:moveTo>
                    <a:lnTo>
                      <a:pt x="73" y="77"/>
                    </a:lnTo>
                    <a:lnTo>
                      <a:pt x="50" y="77"/>
                    </a:lnTo>
                    <a:lnTo>
                      <a:pt x="15" y="206"/>
                    </a:lnTo>
                    <a:lnTo>
                      <a:pt x="2" y="210"/>
                    </a:lnTo>
                    <a:lnTo>
                      <a:pt x="0" y="209"/>
                    </a:lnTo>
                    <a:lnTo>
                      <a:pt x="33" y="77"/>
                    </a:lnTo>
                    <a:lnTo>
                      <a:pt x="15" y="77"/>
                    </a:lnTo>
                    <a:lnTo>
                      <a:pt x="16" y="68"/>
                    </a:lnTo>
                    <a:lnTo>
                      <a:pt x="35" y="68"/>
                    </a:lnTo>
                    <a:lnTo>
                      <a:pt x="41" y="52"/>
                    </a:lnTo>
                    <a:lnTo>
                      <a:pt x="46" y="37"/>
                    </a:lnTo>
                    <a:lnTo>
                      <a:pt x="50" y="30"/>
                    </a:lnTo>
                    <a:lnTo>
                      <a:pt x="55" y="24"/>
                    </a:lnTo>
                    <a:lnTo>
                      <a:pt x="60" y="17"/>
                    </a:lnTo>
                    <a:lnTo>
                      <a:pt x="66" y="11"/>
                    </a:lnTo>
                    <a:lnTo>
                      <a:pt x="72" y="7"/>
                    </a:lnTo>
                    <a:lnTo>
                      <a:pt x="78" y="3"/>
                    </a:lnTo>
                    <a:lnTo>
                      <a:pt x="83" y="0"/>
                    </a:lnTo>
                    <a:lnTo>
                      <a:pt x="90" y="0"/>
                    </a:lnTo>
                    <a:lnTo>
                      <a:pt x="92" y="0"/>
                    </a:lnTo>
                    <a:lnTo>
                      <a:pt x="96" y="2"/>
                    </a:lnTo>
                    <a:lnTo>
                      <a:pt x="98" y="3"/>
                    </a:lnTo>
                    <a:lnTo>
                      <a:pt x="99" y="7"/>
                    </a:lnTo>
                    <a:lnTo>
                      <a:pt x="96" y="13"/>
                    </a:lnTo>
                    <a:lnTo>
                      <a:pt x="95" y="16"/>
                    </a:lnTo>
                    <a:lnTo>
                      <a:pt x="92" y="17"/>
                    </a:lnTo>
                    <a:lnTo>
                      <a:pt x="90" y="16"/>
                    </a:lnTo>
                    <a:lnTo>
                      <a:pt x="86" y="15"/>
                    </a:lnTo>
                    <a:lnTo>
                      <a:pt x="83" y="13"/>
                    </a:lnTo>
                    <a:lnTo>
                      <a:pt x="79" y="13"/>
                    </a:lnTo>
                    <a:lnTo>
                      <a:pt x="74" y="13"/>
                    </a:lnTo>
                    <a:lnTo>
                      <a:pt x="70" y="15"/>
                    </a:lnTo>
                    <a:lnTo>
                      <a:pt x="68" y="18"/>
                    </a:lnTo>
                    <a:lnTo>
                      <a:pt x="65" y="21"/>
                    </a:lnTo>
                    <a:lnTo>
                      <a:pt x="61" y="30"/>
                    </a:lnTo>
                    <a:lnTo>
                      <a:pt x="60" y="39"/>
                    </a:lnTo>
                    <a:lnTo>
                      <a:pt x="52" y="68"/>
                    </a:lnTo>
                    <a:lnTo>
                      <a:pt x="76"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7" name="Freeform 170"/>
              <p:cNvSpPr>
                <a:spLocks/>
              </p:cNvSpPr>
              <p:nvPr userDrawn="1"/>
            </p:nvSpPr>
            <p:spPr bwMode="auto">
              <a:xfrm>
                <a:off x="912" y="183"/>
                <a:ext cx="45" cy="51"/>
              </a:xfrm>
              <a:custGeom>
                <a:avLst/>
                <a:gdLst>
                  <a:gd name="T0" fmla="*/ 0 w 137"/>
                  <a:gd name="T1" fmla="*/ 0 h 154"/>
                  <a:gd name="T2" fmla="*/ 0 w 137"/>
                  <a:gd name="T3" fmla="*/ 0 h 154"/>
                  <a:gd name="T4" fmla="*/ 0 w 137"/>
                  <a:gd name="T5" fmla="*/ 0 h 154"/>
                  <a:gd name="T6" fmla="*/ 0 w 137"/>
                  <a:gd name="T7" fmla="*/ 0 h 154"/>
                  <a:gd name="T8" fmla="*/ 0 w 137"/>
                  <a:gd name="T9" fmla="*/ 0 h 154"/>
                  <a:gd name="T10" fmla="*/ 0 w 137"/>
                  <a:gd name="T11" fmla="*/ 0 h 154"/>
                  <a:gd name="T12" fmla="*/ 0 w 137"/>
                  <a:gd name="T13" fmla="*/ 0 h 154"/>
                  <a:gd name="T14" fmla="*/ 0 w 137"/>
                  <a:gd name="T15" fmla="*/ 0 h 154"/>
                  <a:gd name="T16" fmla="*/ 0 w 137"/>
                  <a:gd name="T17" fmla="*/ 0 h 154"/>
                  <a:gd name="T18" fmla="*/ 0 w 137"/>
                  <a:gd name="T19" fmla="*/ 0 h 154"/>
                  <a:gd name="T20" fmla="*/ 0 w 137"/>
                  <a:gd name="T21" fmla="*/ 0 h 154"/>
                  <a:gd name="T22" fmla="*/ 0 w 137"/>
                  <a:gd name="T23" fmla="*/ 0 h 154"/>
                  <a:gd name="T24" fmla="*/ 0 w 137"/>
                  <a:gd name="T25" fmla="*/ 0 h 154"/>
                  <a:gd name="T26" fmla="*/ 0 w 137"/>
                  <a:gd name="T27" fmla="*/ 0 h 154"/>
                  <a:gd name="T28" fmla="*/ 0 w 137"/>
                  <a:gd name="T29" fmla="*/ 0 h 154"/>
                  <a:gd name="T30" fmla="*/ 0 w 137"/>
                  <a:gd name="T31" fmla="*/ 0 h 154"/>
                  <a:gd name="T32" fmla="*/ 0 w 137"/>
                  <a:gd name="T33" fmla="*/ 0 h 154"/>
                  <a:gd name="T34" fmla="*/ 0 w 137"/>
                  <a:gd name="T35" fmla="*/ 0 h 154"/>
                  <a:gd name="T36" fmla="*/ 0 w 137"/>
                  <a:gd name="T37" fmla="*/ 0 h 154"/>
                  <a:gd name="T38" fmla="*/ 0 w 137"/>
                  <a:gd name="T39" fmla="*/ 0 h 154"/>
                  <a:gd name="T40" fmla="*/ 0 w 137"/>
                  <a:gd name="T41" fmla="*/ 0 h 154"/>
                  <a:gd name="T42" fmla="*/ 0 w 137"/>
                  <a:gd name="T43" fmla="*/ 0 h 154"/>
                  <a:gd name="T44" fmla="*/ 0 w 137"/>
                  <a:gd name="T45" fmla="*/ 0 h 154"/>
                  <a:gd name="T46" fmla="*/ 0 w 137"/>
                  <a:gd name="T47" fmla="*/ 0 h 154"/>
                  <a:gd name="T48" fmla="*/ 0 w 137"/>
                  <a:gd name="T49" fmla="*/ 0 h 154"/>
                  <a:gd name="T50" fmla="*/ 0 w 137"/>
                  <a:gd name="T51" fmla="*/ 0 h 154"/>
                  <a:gd name="T52" fmla="*/ 0 w 137"/>
                  <a:gd name="T53" fmla="*/ 0 h 154"/>
                  <a:gd name="T54" fmla="*/ 0 w 137"/>
                  <a:gd name="T55" fmla="*/ 0 h 154"/>
                  <a:gd name="T56" fmla="*/ 0 w 137"/>
                  <a:gd name="T57" fmla="*/ 0 h 154"/>
                  <a:gd name="T58" fmla="*/ 0 w 137"/>
                  <a:gd name="T59" fmla="*/ 0 h 154"/>
                  <a:gd name="T60" fmla="*/ 0 w 137"/>
                  <a:gd name="T61" fmla="*/ 0 h 154"/>
                  <a:gd name="T62" fmla="*/ 0 w 137"/>
                  <a:gd name="T63" fmla="*/ 0 h 154"/>
                  <a:gd name="T64" fmla="*/ 0 w 137"/>
                  <a:gd name="T65" fmla="*/ 0 h 154"/>
                  <a:gd name="T66" fmla="*/ 0 w 137"/>
                  <a:gd name="T67" fmla="*/ 0 h 154"/>
                  <a:gd name="T68" fmla="*/ 0 w 137"/>
                  <a:gd name="T69" fmla="*/ 0 h 154"/>
                  <a:gd name="T70" fmla="*/ 0 w 137"/>
                  <a:gd name="T71" fmla="*/ 0 h 154"/>
                  <a:gd name="T72" fmla="*/ 0 w 137"/>
                  <a:gd name="T73" fmla="*/ 0 h 154"/>
                  <a:gd name="T74" fmla="*/ 0 w 137"/>
                  <a:gd name="T75" fmla="*/ 0 h 154"/>
                  <a:gd name="T76" fmla="*/ 0 w 137"/>
                  <a:gd name="T77" fmla="*/ 0 h 154"/>
                  <a:gd name="T78" fmla="*/ 0 w 137"/>
                  <a:gd name="T79" fmla="*/ 0 h 154"/>
                  <a:gd name="T80" fmla="*/ 0 w 137"/>
                  <a:gd name="T81" fmla="*/ 0 h 154"/>
                  <a:gd name="T82" fmla="*/ 0 w 137"/>
                  <a:gd name="T83" fmla="*/ 0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7" h="154">
                    <a:moveTo>
                      <a:pt x="129" y="46"/>
                    </a:moveTo>
                    <a:lnTo>
                      <a:pt x="129" y="46"/>
                    </a:lnTo>
                    <a:lnTo>
                      <a:pt x="127" y="39"/>
                    </a:lnTo>
                    <a:lnTo>
                      <a:pt x="124" y="32"/>
                    </a:lnTo>
                    <a:lnTo>
                      <a:pt x="120" y="26"/>
                    </a:lnTo>
                    <a:lnTo>
                      <a:pt x="115" y="20"/>
                    </a:lnTo>
                    <a:lnTo>
                      <a:pt x="110" y="15"/>
                    </a:lnTo>
                    <a:lnTo>
                      <a:pt x="102" y="13"/>
                    </a:lnTo>
                    <a:lnTo>
                      <a:pt x="93" y="10"/>
                    </a:lnTo>
                    <a:lnTo>
                      <a:pt x="83" y="9"/>
                    </a:lnTo>
                    <a:lnTo>
                      <a:pt x="70" y="10"/>
                    </a:lnTo>
                    <a:lnTo>
                      <a:pt x="59" y="14"/>
                    </a:lnTo>
                    <a:lnTo>
                      <a:pt x="50" y="19"/>
                    </a:lnTo>
                    <a:lnTo>
                      <a:pt x="42" y="27"/>
                    </a:lnTo>
                    <a:lnTo>
                      <a:pt x="37" y="37"/>
                    </a:lnTo>
                    <a:lnTo>
                      <a:pt x="32" y="48"/>
                    </a:lnTo>
                    <a:lnTo>
                      <a:pt x="29" y="61"/>
                    </a:lnTo>
                    <a:lnTo>
                      <a:pt x="29" y="74"/>
                    </a:lnTo>
                    <a:lnTo>
                      <a:pt x="29" y="87"/>
                    </a:lnTo>
                    <a:lnTo>
                      <a:pt x="32" y="99"/>
                    </a:lnTo>
                    <a:lnTo>
                      <a:pt x="37" y="111"/>
                    </a:lnTo>
                    <a:lnTo>
                      <a:pt x="44" y="123"/>
                    </a:lnTo>
                    <a:lnTo>
                      <a:pt x="51" y="132"/>
                    </a:lnTo>
                    <a:lnTo>
                      <a:pt x="62" y="138"/>
                    </a:lnTo>
                    <a:lnTo>
                      <a:pt x="67" y="141"/>
                    </a:lnTo>
                    <a:lnTo>
                      <a:pt x="74" y="144"/>
                    </a:lnTo>
                    <a:lnTo>
                      <a:pt x="80" y="145"/>
                    </a:lnTo>
                    <a:lnTo>
                      <a:pt x="88" y="145"/>
                    </a:lnTo>
                    <a:lnTo>
                      <a:pt x="96" y="145"/>
                    </a:lnTo>
                    <a:lnTo>
                      <a:pt x="103" y="142"/>
                    </a:lnTo>
                    <a:lnTo>
                      <a:pt x="110" y="140"/>
                    </a:lnTo>
                    <a:lnTo>
                      <a:pt x="115" y="136"/>
                    </a:lnTo>
                    <a:lnTo>
                      <a:pt x="120" y="131"/>
                    </a:lnTo>
                    <a:lnTo>
                      <a:pt x="124" y="124"/>
                    </a:lnTo>
                    <a:lnTo>
                      <a:pt x="128" y="118"/>
                    </a:lnTo>
                    <a:lnTo>
                      <a:pt x="131" y="110"/>
                    </a:lnTo>
                    <a:lnTo>
                      <a:pt x="137" y="110"/>
                    </a:lnTo>
                    <a:lnTo>
                      <a:pt x="133" y="128"/>
                    </a:lnTo>
                    <a:lnTo>
                      <a:pt x="131" y="145"/>
                    </a:lnTo>
                    <a:lnTo>
                      <a:pt x="121" y="149"/>
                    </a:lnTo>
                    <a:lnTo>
                      <a:pt x="110" y="151"/>
                    </a:lnTo>
                    <a:lnTo>
                      <a:pt x="97" y="154"/>
                    </a:lnTo>
                    <a:lnTo>
                      <a:pt x="83" y="154"/>
                    </a:lnTo>
                    <a:lnTo>
                      <a:pt x="66" y="153"/>
                    </a:lnTo>
                    <a:lnTo>
                      <a:pt x="49" y="150"/>
                    </a:lnTo>
                    <a:lnTo>
                      <a:pt x="35" y="144"/>
                    </a:lnTo>
                    <a:lnTo>
                      <a:pt x="29" y="140"/>
                    </a:lnTo>
                    <a:lnTo>
                      <a:pt x="23" y="134"/>
                    </a:lnTo>
                    <a:lnTo>
                      <a:pt x="18" y="129"/>
                    </a:lnTo>
                    <a:lnTo>
                      <a:pt x="13" y="124"/>
                    </a:lnTo>
                    <a:lnTo>
                      <a:pt x="9" y="116"/>
                    </a:lnTo>
                    <a:lnTo>
                      <a:pt x="6" y="110"/>
                    </a:lnTo>
                    <a:lnTo>
                      <a:pt x="4" y="102"/>
                    </a:lnTo>
                    <a:lnTo>
                      <a:pt x="1" y="93"/>
                    </a:lnTo>
                    <a:lnTo>
                      <a:pt x="0" y="85"/>
                    </a:lnTo>
                    <a:lnTo>
                      <a:pt x="0" y="75"/>
                    </a:lnTo>
                    <a:lnTo>
                      <a:pt x="0" y="66"/>
                    </a:lnTo>
                    <a:lnTo>
                      <a:pt x="1" y="58"/>
                    </a:lnTo>
                    <a:lnTo>
                      <a:pt x="4" y="50"/>
                    </a:lnTo>
                    <a:lnTo>
                      <a:pt x="6" y="44"/>
                    </a:lnTo>
                    <a:lnTo>
                      <a:pt x="10" y="36"/>
                    </a:lnTo>
                    <a:lnTo>
                      <a:pt x="14" y="31"/>
                    </a:lnTo>
                    <a:lnTo>
                      <a:pt x="19" y="24"/>
                    </a:lnTo>
                    <a:lnTo>
                      <a:pt x="24" y="19"/>
                    </a:lnTo>
                    <a:lnTo>
                      <a:pt x="36" y="11"/>
                    </a:lnTo>
                    <a:lnTo>
                      <a:pt x="50" y="5"/>
                    </a:lnTo>
                    <a:lnTo>
                      <a:pt x="66" y="1"/>
                    </a:lnTo>
                    <a:lnTo>
                      <a:pt x="81" y="0"/>
                    </a:lnTo>
                    <a:lnTo>
                      <a:pt x="97" y="1"/>
                    </a:lnTo>
                    <a:lnTo>
                      <a:pt x="110" y="4"/>
                    </a:lnTo>
                    <a:lnTo>
                      <a:pt x="121" y="7"/>
                    </a:lnTo>
                    <a:lnTo>
                      <a:pt x="134" y="10"/>
                    </a:lnTo>
                    <a:lnTo>
                      <a:pt x="134" y="28"/>
                    </a:lnTo>
                    <a:lnTo>
                      <a:pt x="136" y="46"/>
                    </a:lnTo>
                    <a:lnTo>
                      <a:pt x="129"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8" name="Freeform 171"/>
              <p:cNvSpPr>
                <a:spLocks noEditPoints="1"/>
              </p:cNvSpPr>
              <p:nvPr userDrawn="1"/>
            </p:nvSpPr>
            <p:spPr bwMode="auto">
              <a:xfrm>
                <a:off x="960" y="182"/>
                <a:ext cx="50" cy="51"/>
              </a:xfrm>
              <a:custGeom>
                <a:avLst/>
                <a:gdLst>
                  <a:gd name="T0" fmla="*/ 0 w 149"/>
                  <a:gd name="T1" fmla="*/ 0 h 154"/>
                  <a:gd name="T2" fmla="*/ 0 w 149"/>
                  <a:gd name="T3" fmla="*/ 0 h 154"/>
                  <a:gd name="T4" fmla="*/ 0 w 149"/>
                  <a:gd name="T5" fmla="*/ 0 h 154"/>
                  <a:gd name="T6" fmla="*/ 0 w 149"/>
                  <a:gd name="T7" fmla="*/ 0 h 154"/>
                  <a:gd name="T8" fmla="*/ 0 w 149"/>
                  <a:gd name="T9" fmla="*/ 0 h 154"/>
                  <a:gd name="T10" fmla="*/ 0 w 149"/>
                  <a:gd name="T11" fmla="*/ 0 h 154"/>
                  <a:gd name="T12" fmla="*/ 0 w 149"/>
                  <a:gd name="T13" fmla="*/ 0 h 154"/>
                  <a:gd name="T14" fmla="*/ 0 w 149"/>
                  <a:gd name="T15" fmla="*/ 0 h 154"/>
                  <a:gd name="T16" fmla="*/ 0 w 149"/>
                  <a:gd name="T17" fmla="*/ 0 h 154"/>
                  <a:gd name="T18" fmla="*/ 0 w 149"/>
                  <a:gd name="T19" fmla="*/ 0 h 154"/>
                  <a:gd name="T20" fmla="*/ 0 w 149"/>
                  <a:gd name="T21" fmla="*/ 0 h 154"/>
                  <a:gd name="T22" fmla="*/ 0 w 149"/>
                  <a:gd name="T23" fmla="*/ 0 h 154"/>
                  <a:gd name="T24" fmla="*/ 0 w 149"/>
                  <a:gd name="T25" fmla="*/ 0 h 154"/>
                  <a:gd name="T26" fmla="*/ 0 w 149"/>
                  <a:gd name="T27" fmla="*/ 0 h 154"/>
                  <a:gd name="T28" fmla="*/ 0 w 149"/>
                  <a:gd name="T29" fmla="*/ 0 h 154"/>
                  <a:gd name="T30" fmla="*/ 0 w 149"/>
                  <a:gd name="T31" fmla="*/ 0 h 154"/>
                  <a:gd name="T32" fmla="*/ 0 w 149"/>
                  <a:gd name="T33" fmla="*/ 0 h 154"/>
                  <a:gd name="T34" fmla="*/ 0 w 149"/>
                  <a:gd name="T35" fmla="*/ 0 h 154"/>
                  <a:gd name="T36" fmla="*/ 0 w 149"/>
                  <a:gd name="T37" fmla="*/ 0 h 154"/>
                  <a:gd name="T38" fmla="*/ 0 w 149"/>
                  <a:gd name="T39" fmla="*/ 0 h 154"/>
                  <a:gd name="T40" fmla="*/ 0 w 149"/>
                  <a:gd name="T41" fmla="*/ 0 h 154"/>
                  <a:gd name="T42" fmla="*/ 0 w 149"/>
                  <a:gd name="T43" fmla="*/ 0 h 154"/>
                  <a:gd name="T44" fmla="*/ 0 w 149"/>
                  <a:gd name="T45" fmla="*/ 0 h 154"/>
                  <a:gd name="T46" fmla="*/ 0 w 149"/>
                  <a:gd name="T47" fmla="*/ 0 h 154"/>
                  <a:gd name="T48" fmla="*/ 0 w 149"/>
                  <a:gd name="T49" fmla="*/ 0 h 154"/>
                  <a:gd name="T50" fmla="*/ 0 w 149"/>
                  <a:gd name="T51" fmla="*/ 0 h 154"/>
                  <a:gd name="T52" fmla="*/ 0 w 149"/>
                  <a:gd name="T53" fmla="*/ 0 h 154"/>
                  <a:gd name="T54" fmla="*/ 0 w 149"/>
                  <a:gd name="T55" fmla="*/ 0 h 154"/>
                  <a:gd name="T56" fmla="*/ 0 w 149"/>
                  <a:gd name="T57" fmla="*/ 0 h 154"/>
                  <a:gd name="T58" fmla="*/ 0 w 149"/>
                  <a:gd name="T59" fmla="*/ 0 h 154"/>
                  <a:gd name="T60" fmla="*/ 0 w 149"/>
                  <a:gd name="T61" fmla="*/ 0 h 154"/>
                  <a:gd name="T62" fmla="*/ 0 w 149"/>
                  <a:gd name="T63" fmla="*/ 0 h 154"/>
                  <a:gd name="T64" fmla="*/ 0 w 149"/>
                  <a:gd name="T65" fmla="*/ 0 h 154"/>
                  <a:gd name="T66" fmla="*/ 0 w 149"/>
                  <a:gd name="T67" fmla="*/ 0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9" h="154">
                    <a:moveTo>
                      <a:pt x="35" y="123"/>
                    </a:moveTo>
                    <a:lnTo>
                      <a:pt x="35" y="123"/>
                    </a:lnTo>
                    <a:lnTo>
                      <a:pt x="33" y="134"/>
                    </a:lnTo>
                    <a:lnTo>
                      <a:pt x="31" y="140"/>
                    </a:lnTo>
                    <a:lnTo>
                      <a:pt x="31" y="143"/>
                    </a:lnTo>
                    <a:lnTo>
                      <a:pt x="33" y="144"/>
                    </a:lnTo>
                    <a:lnTo>
                      <a:pt x="36" y="147"/>
                    </a:lnTo>
                    <a:lnTo>
                      <a:pt x="42" y="148"/>
                    </a:lnTo>
                    <a:lnTo>
                      <a:pt x="47" y="148"/>
                    </a:lnTo>
                    <a:lnTo>
                      <a:pt x="49" y="148"/>
                    </a:lnTo>
                    <a:lnTo>
                      <a:pt x="49" y="154"/>
                    </a:lnTo>
                    <a:lnTo>
                      <a:pt x="23" y="153"/>
                    </a:lnTo>
                    <a:lnTo>
                      <a:pt x="0" y="154"/>
                    </a:lnTo>
                    <a:lnTo>
                      <a:pt x="0" y="148"/>
                    </a:lnTo>
                    <a:lnTo>
                      <a:pt x="1" y="148"/>
                    </a:lnTo>
                    <a:lnTo>
                      <a:pt x="8" y="147"/>
                    </a:lnTo>
                    <a:lnTo>
                      <a:pt x="13" y="144"/>
                    </a:lnTo>
                    <a:lnTo>
                      <a:pt x="17" y="140"/>
                    </a:lnTo>
                    <a:lnTo>
                      <a:pt x="21" y="134"/>
                    </a:lnTo>
                    <a:lnTo>
                      <a:pt x="55" y="36"/>
                    </a:lnTo>
                    <a:lnTo>
                      <a:pt x="58" y="23"/>
                    </a:lnTo>
                    <a:lnTo>
                      <a:pt x="62" y="10"/>
                    </a:lnTo>
                    <a:lnTo>
                      <a:pt x="73" y="5"/>
                    </a:lnTo>
                    <a:lnTo>
                      <a:pt x="82" y="1"/>
                    </a:lnTo>
                    <a:lnTo>
                      <a:pt x="83" y="0"/>
                    </a:lnTo>
                    <a:lnTo>
                      <a:pt x="84" y="1"/>
                    </a:lnTo>
                    <a:lnTo>
                      <a:pt x="87" y="7"/>
                    </a:lnTo>
                    <a:lnTo>
                      <a:pt x="126" y="118"/>
                    </a:lnTo>
                    <a:lnTo>
                      <a:pt x="134" y="139"/>
                    </a:lnTo>
                    <a:lnTo>
                      <a:pt x="136" y="143"/>
                    </a:lnTo>
                    <a:lnTo>
                      <a:pt x="139" y="145"/>
                    </a:lnTo>
                    <a:lnTo>
                      <a:pt x="143" y="148"/>
                    </a:lnTo>
                    <a:lnTo>
                      <a:pt x="148" y="148"/>
                    </a:lnTo>
                    <a:lnTo>
                      <a:pt x="149" y="148"/>
                    </a:lnTo>
                    <a:lnTo>
                      <a:pt x="149" y="154"/>
                    </a:lnTo>
                    <a:lnTo>
                      <a:pt x="119" y="153"/>
                    </a:lnTo>
                    <a:lnTo>
                      <a:pt x="87" y="154"/>
                    </a:lnTo>
                    <a:lnTo>
                      <a:pt x="87" y="148"/>
                    </a:lnTo>
                    <a:lnTo>
                      <a:pt x="90" y="148"/>
                    </a:lnTo>
                    <a:lnTo>
                      <a:pt x="93" y="148"/>
                    </a:lnTo>
                    <a:lnTo>
                      <a:pt x="99" y="147"/>
                    </a:lnTo>
                    <a:lnTo>
                      <a:pt x="101" y="145"/>
                    </a:lnTo>
                    <a:lnTo>
                      <a:pt x="103" y="144"/>
                    </a:lnTo>
                    <a:lnTo>
                      <a:pt x="103" y="141"/>
                    </a:lnTo>
                    <a:lnTo>
                      <a:pt x="101" y="135"/>
                    </a:lnTo>
                    <a:lnTo>
                      <a:pt x="99" y="126"/>
                    </a:lnTo>
                    <a:lnTo>
                      <a:pt x="91" y="101"/>
                    </a:lnTo>
                    <a:lnTo>
                      <a:pt x="43" y="101"/>
                    </a:lnTo>
                    <a:lnTo>
                      <a:pt x="35" y="123"/>
                    </a:lnTo>
                    <a:close/>
                    <a:moveTo>
                      <a:pt x="66" y="30"/>
                    </a:moveTo>
                    <a:lnTo>
                      <a:pt x="66" y="30"/>
                    </a:lnTo>
                    <a:lnTo>
                      <a:pt x="47" y="90"/>
                    </a:lnTo>
                    <a:lnTo>
                      <a:pt x="86" y="90"/>
                    </a:lnTo>
                    <a:lnTo>
                      <a:pt x="66"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9" name="Freeform 172"/>
              <p:cNvSpPr>
                <a:spLocks/>
              </p:cNvSpPr>
              <p:nvPr userDrawn="1"/>
            </p:nvSpPr>
            <p:spPr bwMode="auto">
              <a:xfrm>
                <a:off x="1014" y="184"/>
                <a:ext cx="68" cy="50"/>
              </a:xfrm>
              <a:custGeom>
                <a:avLst/>
                <a:gdLst>
                  <a:gd name="T0" fmla="*/ 0 w 204"/>
                  <a:gd name="T1" fmla="*/ 0 h 150"/>
                  <a:gd name="T2" fmla="*/ 0 w 204"/>
                  <a:gd name="T3" fmla="*/ 0 h 150"/>
                  <a:gd name="T4" fmla="*/ 0 w 204"/>
                  <a:gd name="T5" fmla="*/ 0 h 150"/>
                  <a:gd name="T6" fmla="*/ 0 w 204"/>
                  <a:gd name="T7" fmla="*/ 0 h 150"/>
                  <a:gd name="T8" fmla="*/ 0 w 204"/>
                  <a:gd name="T9" fmla="*/ 0 h 150"/>
                  <a:gd name="T10" fmla="*/ 0 w 204"/>
                  <a:gd name="T11" fmla="*/ 0 h 150"/>
                  <a:gd name="T12" fmla="*/ 0 w 204"/>
                  <a:gd name="T13" fmla="*/ 0 h 150"/>
                  <a:gd name="T14" fmla="*/ 0 w 204"/>
                  <a:gd name="T15" fmla="*/ 0 h 150"/>
                  <a:gd name="T16" fmla="*/ 0 w 204"/>
                  <a:gd name="T17" fmla="*/ 0 h 150"/>
                  <a:gd name="T18" fmla="*/ 0 w 204"/>
                  <a:gd name="T19" fmla="*/ 0 h 150"/>
                  <a:gd name="T20" fmla="*/ 0 w 204"/>
                  <a:gd name="T21" fmla="*/ 0 h 150"/>
                  <a:gd name="T22" fmla="*/ 0 w 204"/>
                  <a:gd name="T23" fmla="*/ 0 h 150"/>
                  <a:gd name="T24" fmla="*/ 0 w 204"/>
                  <a:gd name="T25" fmla="*/ 0 h 150"/>
                  <a:gd name="T26" fmla="*/ 0 w 204"/>
                  <a:gd name="T27" fmla="*/ 0 h 150"/>
                  <a:gd name="T28" fmla="*/ 0 w 204"/>
                  <a:gd name="T29" fmla="*/ 0 h 150"/>
                  <a:gd name="T30" fmla="*/ 0 w 204"/>
                  <a:gd name="T31" fmla="*/ 0 h 150"/>
                  <a:gd name="T32" fmla="*/ 0 w 204"/>
                  <a:gd name="T33" fmla="*/ 0 h 150"/>
                  <a:gd name="T34" fmla="*/ 0 w 204"/>
                  <a:gd name="T35" fmla="*/ 0 h 150"/>
                  <a:gd name="T36" fmla="*/ 0 w 204"/>
                  <a:gd name="T37" fmla="*/ 0 h 150"/>
                  <a:gd name="T38" fmla="*/ 0 w 204"/>
                  <a:gd name="T39" fmla="*/ 0 h 150"/>
                  <a:gd name="T40" fmla="*/ 0 w 204"/>
                  <a:gd name="T41" fmla="*/ 0 h 150"/>
                  <a:gd name="T42" fmla="*/ 0 w 204"/>
                  <a:gd name="T43" fmla="*/ 0 h 150"/>
                  <a:gd name="T44" fmla="*/ 0 w 204"/>
                  <a:gd name="T45" fmla="*/ 0 h 150"/>
                  <a:gd name="T46" fmla="*/ 0 w 204"/>
                  <a:gd name="T47" fmla="*/ 0 h 150"/>
                  <a:gd name="T48" fmla="*/ 0 w 204"/>
                  <a:gd name="T49" fmla="*/ 0 h 150"/>
                  <a:gd name="T50" fmla="*/ 0 w 204"/>
                  <a:gd name="T51" fmla="*/ 0 h 150"/>
                  <a:gd name="T52" fmla="*/ 0 w 204"/>
                  <a:gd name="T53" fmla="*/ 0 h 150"/>
                  <a:gd name="T54" fmla="*/ 0 w 204"/>
                  <a:gd name="T55" fmla="*/ 0 h 150"/>
                  <a:gd name="T56" fmla="*/ 0 w 204"/>
                  <a:gd name="T57" fmla="*/ 0 h 150"/>
                  <a:gd name="T58" fmla="*/ 0 w 204"/>
                  <a:gd name="T59" fmla="*/ 0 h 150"/>
                  <a:gd name="T60" fmla="*/ 0 w 204"/>
                  <a:gd name="T61" fmla="*/ 0 h 150"/>
                  <a:gd name="T62" fmla="*/ 0 w 204"/>
                  <a:gd name="T63" fmla="*/ 0 h 150"/>
                  <a:gd name="T64" fmla="*/ 0 w 204"/>
                  <a:gd name="T65" fmla="*/ 0 h 150"/>
                  <a:gd name="T66" fmla="*/ 0 w 204"/>
                  <a:gd name="T67" fmla="*/ 0 h 150"/>
                  <a:gd name="T68" fmla="*/ 0 w 204"/>
                  <a:gd name="T69" fmla="*/ 0 h 150"/>
                  <a:gd name="T70" fmla="*/ 0 w 204"/>
                  <a:gd name="T71" fmla="*/ 0 h 150"/>
                  <a:gd name="T72" fmla="*/ 0 w 204"/>
                  <a:gd name="T73" fmla="*/ 0 h 150"/>
                  <a:gd name="T74" fmla="*/ 0 w 204"/>
                  <a:gd name="T75" fmla="*/ 0 h 150"/>
                  <a:gd name="T76" fmla="*/ 0 w 204"/>
                  <a:gd name="T77" fmla="*/ 0 h 150"/>
                  <a:gd name="T78" fmla="*/ 0 w 204"/>
                  <a:gd name="T79" fmla="*/ 0 h 150"/>
                  <a:gd name="T80" fmla="*/ 0 w 204"/>
                  <a:gd name="T81" fmla="*/ 0 h 150"/>
                  <a:gd name="T82" fmla="*/ 0 w 204"/>
                  <a:gd name="T83" fmla="*/ 0 h 150"/>
                  <a:gd name="T84" fmla="*/ 0 w 204"/>
                  <a:gd name="T85" fmla="*/ 0 h 1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4" h="150">
                    <a:moveTo>
                      <a:pt x="103" y="110"/>
                    </a:moveTo>
                    <a:lnTo>
                      <a:pt x="154" y="0"/>
                    </a:lnTo>
                    <a:lnTo>
                      <a:pt x="176" y="0"/>
                    </a:lnTo>
                    <a:lnTo>
                      <a:pt x="198" y="0"/>
                    </a:lnTo>
                    <a:lnTo>
                      <a:pt x="198" y="5"/>
                    </a:lnTo>
                    <a:lnTo>
                      <a:pt x="197" y="5"/>
                    </a:lnTo>
                    <a:lnTo>
                      <a:pt x="190" y="6"/>
                    </a:lnTo>
                    <a:lnTo>
                      <a:pt x="185" y="6"/>
                    </a:lnTo>
                    <a:lnTo>
                      <a:pt x="181" y="7"/>
                    </a:lnTo>
                    <a:lnTo>
                      <a:pt x="178" y="10"/>
                    </a:lnTo>
                    <a:lnTo>
                      <a:pt x="177" y="13"/>
                    </a:lnTo>
                    <a:lnTo>
                      <a:pt x="177" y="15"/>
                    </a:lnTo>
                    <a:lnTo>
                      <a:pt x="177" y="24"/>
                    </a:lnTo>
                    <a:lnTo>
                      <a:pt x="177" y="32"/>
                    </a:lnTo>
                    <a:lnTo>
                      <a:pt x="186" y="129"/>
                    </a:lnTo>
                    <a:lnTo>
                      <a:pt x="188" y="136"/>
                    </a:lnTo>
                    <a:lnTo>
                      <a:pt x="189" y="137"/>
                    </a:lnTo>
                    <a:lnTo>
                      <a:pt x="190" y="138"/>
                    </a:lnTo>
                    <a:lnTo>
                      <a:pt x="197" y="141"/>
                    </a:lnTo>
                    <a:lnTo>
                      <a:pt x="204" y="141"/>
                    </a:lnTo>
                    <a:lnTo>
                      <a:pt x="204" y="147"/>
                    </a:lnTo>
                    <a:lnTo>
                      <a:pt x="175" y="146"/>
                    </a:lnTo>
                    <a:lnTo>
                      <a:pt x="140" y="147"/>
                    </a:lnTo>
                    <a:lnTo>
                      <a:pt x="140" y="141"/>
                    </a:lnTo>
                    <a:lnTo>
                      <a:pt x="146" y="141"/>
                    </a:lnTo>
                    <a:lnTo>
                      <a:pt x="153" y="140"/>
                    </a:lnTo>
                    <a:lnTo>
                      <a:pt x="154" y="138"/>
                    </a:lnTo>
                    <a:lnTo>
                      <a:pt x="156" y="136"/>
                    </a:lnTo>
                    <a:lnTo>
                      <a:pt x="156" y="134"/>
                    </a:lnTo>
                    <a:lnTo>
                      <a:pt x="158" y="130"/>
                    </a:lnTo>
                    <a:lnTo>
                      <a:pt x="158" y="120"/>
                    </a:lnTo>
                    <a:lnTo>
                      <a:pt x="151" y="31"/>
                    </a:lnTo>
                    <a:lnTo>
                      <a:pt x="97" y="150"/>
                    </a:lnTo>
                    <a:lnTo>
                      <a:pt x="92" y="150"/>
                    </a:lnTo>
                    <a:lnTo>
                      <a:pt x="40" y="33"/>
                    </a:lnTo>
                    <a:lnTo>
                      <a:pt x="32" y="127"/>
                    </a:lnTo>
                    <a:lnTo>
                      <a:pt x="33" y="134"/>
                    </a:lnTo>
                    <a:lnTo>
                      <a:pt x="35" y="137"/>
                    </a:lnTo>
                    <a:lnTo>
                      <a:pt x="37" y="138"/>
                    </a:lnTo>
                    <a:lnTo>
                      <a:pt x="42" y="141"/>
                    </a:lnTo>
                    <a:lnTo>
                      <a:pt x="50" y="141"/>
                    </a:lnTo>
                    <a:lnTo>
                      <a:pt x="53" y="141"/>
                    </a:lnTo>
                    <a:lnTo>
                      <a:pt x="53" y="147"/>
                    </a:lnTo>
                    <a:lnTo>
                      <a:pt x="24" y="146"/>
                    </a:lnTo>
                    <a:lnTo>
                      <a:pt x="0" y="147"/>
                    </a:lnTo>
                    <a:lnTo>
                      <a:pt x="0" y="141"/>
                    </a:lnTo>
                    <a:lnTo>
                      <a:pt x="2" y="141"/>
                    </a:lnTo>
                    <a:lnTo>
                      <a:pt x="7" y="141"/>
                    </a:lnTo>
                    <a:lnTo>
                      <a:pt x="13" y="140"/>
                    </a:lnTo>
                    <a:lnTo>
                      <a:pt x="15" y="137"/>
                    </a:lnTo>
                    <a:lnTo>
                      <a:pt x="18" y="134"/>
                    </a:lnTo>
                    <a:lnTo>
                      <a:pt x="20" y="128"/>
                    </a:lnTo>
                    <a:lnTo>
                      <a:pt x="22" y="117"/>
                    </a:lnTo>
                    <a:lnTo>
                      <a:pt x="28" y="59"/>
                    </a:lnTo>
                    <a:lnTo>
                      <a:pt x="29" y="37"/>
                    </a:lnTo>
                    <a:lnTo>
                      <a:pt x="31" y="22"/>
                    </a:lnTo>
                    <a:lnTo>
                      <a:pt x="29" y="18"/>
                    </a:lnTo>
                    <a:lnTo>
                      <a:pt x="29" y="14"/>
                    </a:lnTo>
                    <a:lnTo>
                      <a:pt x="27" y="11"/>
                    </a:lnTo>
                    <a:lnTo>
                      <a:pt x="24" y="9"/>
                    </a:lnTo>
                    <a:lnTo>
                      <a:pt x="19" y="6"/>
                    </a:lnTo>
                    <a:lnTo>
                      <a:pt x="13" y="5"/>
                    </a:lnTo>
                    <a:lnTo>
                      <a:pt x="9" y="5"/>
                    </a:lnTo>
                    <a:lnTo>
                      <a:pt x="9" y="0"/>
                    </a:lnTo>
                    <a:lnTo>
                      <a:pt x="35" y="0"/>
                    </a:lnTo>
                    <a:lnTo>
                      <a:pt x="54" y="0"/>
                    </a:lnTo>
                    <a:lnTo>
                      <a:pt x="103" y="1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0" name="Freeform 173"/>
              <p:cNvSpPr>
                <a:spLocks noEditPoints="1"/>
              </p:cNvSpPr>
              <p:nvPr userDrawn="1"/>
            </p:nvSpPr>
            <p:spPr bwMode="auto">
              <a:xfrm>
                <a:off x="1090" y="183"/>
                <a:ext cx="42" cy="50"/>
              </a:xfrm>
              <a:custGeom>
                <a:avLst/>
                <a:gdLst>
                  <a:gd name="T0" fmla="*/ 0 w 126"/>
                  <a:gd name="T1" fmla="*/ 0 h 149"/>
                  <a:gd name="T2" fmla="*/ 0 w 126"/>
                  <a:gd name="T3" fmla="*/ 0 h 149"/>
                  <a:gd name="T4" fmla="*/ 0 w 126"/>
                  <a:gd name="T5" fmla="*/ 0 h 149"/>
                  <a:gd name="T6" fmla="*/ 0 w 126"/>
                  <a:gd name="T7" fmla="*/ 0 h 149"/>
                  <a:gd name="T8" fmla="*/ 0 w 126"/>
                  <a:gd name="T9" fmla="*/ 0 h 149"/>
                  <a:gd name="T10" fmla="*/ 0 w 126"/>
                  <a:gd name="T11" fmla="*/ 0 h 149"/>
                  <a:gd name="T12" fmla="*/ 0 w 126"/>
                  <a:gd name="T13" fmla="*/ 0 h 149"/>
                  <a:gd name="T14" fmla="*/ 0 w 126"/>
                  <a:gd name="T15" fmla="*/ 0 h 149"/>
                  <a:gd name="T16" fmla="*/ 0 w 126"/>
                  <a:gd name="T17" fmla="*/ 0 h 149"/>
                  <a:gd name="T18" fmla="*/ 0 w 126"/>
                  <a:gd name="T19" fmla="*/ 0 h 149"/>
                  <a:gd name="T20" fmla="*/ 0 w 126"/>
                  <a:gd name="T21" fmla="*/ 0 h 149"/>
                  <a:gd name="T22" fmla="*/ 0 w 126"/>
                  <a:gd name="T23" fmla="*/ 0 h 149"/>
                  <a:gd name="T24" fmla="*/ 0 w 126"/>
                  <a:gd name="T25" fmla="*/ 0 h 149"/>
                  <a:gd name="T26" fmla="*/ 0 w 126"/>
                  <a:gd name="T27" fmla="*/ 0 h 149"/>
                  <a:gd name="T28" fmla="*/ 0 w 126"/>
                  <a:gd name="T29" fmla="*/ 0 h 149"/>
                  <a:gd name="T30" fmla="*/ 0 w 126"/>
                  <a:gd name="T31" fmla="*/ 0 h 149"/>
                  <a:gd name="T32" fmla="*/ 0 w 126"/>
                  <a:gd name="T33" fmla="*/ 0 h 149"/>
                  <a:gd name="T34" fmla="*/ 0 w 126"/>
                  <a:gd name="T35" fmla="*/ 0 h 149"/>
                  <a:gd name="T36" fmla="*/ 0 w 126"/>
                  <a:gd name="T37" fmla="*/ 0 h 149"/>
                  <a:gd name="T38" fmla="*/ 0 w 126"/>
                  <a:gd name="T39" fmla="*/ 0 h 149"/>
                  <a:gd name="T40" fmla="*/ 0 w 126"/>
                  <a:gd name="T41" fmla="*/ 0 h 149"/>
                  <a:gd name="T42" fmla="*/ 0 w 126"/>
                  <a:gd name="T43" fmla="*/ 0 h 149"/>
                  <a:gd name="T44" fmla="*/ 0 w 126"/>
                  <a:gd name="T45" fmla="*/ 0 h 149"/>
                  <a:gd name="T46" fmla="*/ 0 w 126"/>
                  <a:gd name="T47" fmla="*/ 0 h 149"/>
                  <a:gd name="T48" fmla="*/ 0 w 126"/>
                  <a:gd name="T49" fmla="*/ 0 h 149"/>
                  <a:gd name="T50" fmla="*/ 0 w 126"/>
                  <a:gd name="T51" fmla="*/ 0 h 149"/>
                  <a:gd name="T52" fmla="*/ 0 w 126"/>
                  <a:gd name="T53" fmla="*/ 0 h 149"/>
                  <a:gd name="T54" fmla="*/ 0 w 126"/>
                  <a:gd name="T55" fmla="*/ 0 h 149"/>
                  <a:gd name="T56" fmla="*/ 0 w 126"/>
                  <a:gd name="T57" fmla="*/ 0 h 149"/>
                  <a:gd name="T58" fmla="*/ 0 w 126"/>
                  <a:gd name="T59" fmla="*/ 0 h 149"/>
                  <a:gd name="T60" fmla="*/ 0 w 126"/>
                  <a:gd name="T61" fmla="*/ 0 h 149"/>
                  <a:gd name="T62" fmla="*/ 0 w 126"/>
                  <a:gd name="T63" fmla="*/ 0 h 149"/>
                  <a:gd name="T64" fmla="*/ 0 w 126"/>
                  <a:gd name="T65" fmla="*/ 0 h 149"/>
                  <a:gd name="T66" fmla="*/ 0 w 126"/>
                  <a:gd name="T67" fmla="*/ 0 h 149"/>
                  <a:gd name="T68" fmla="*/ 0 w 126"/>
                  <a:gd name="T69" fmla="*/ 0 h 149"/>
                  <a:gd name="T70" fmla="*/ 0 w 126"/>
                  <a:gd name="T71" fmla="*/ 0 h 149"/>
                  <a:gd name="T72" fmla="*/ 0 w 126"/>
                  <a:gd name="T73" fmla="*/ 0 h 149"/>
                  <a:gd name="T74" fmla="*/ 0 w 126"/>
                  <a:gd name="T75" fmla="*/ 0 h 149"/>
                  <a:gd name="T76" fmla="*/ 0 w 126"/>
                  <a:gd name="T77" fmla="*/ 0 h 149"/>
                  <a:gd name="T78" fmla="*/ 0 w 126"/>
                  <a:gd name="T79" fmla="*/ 0 h 149"/>
                  <a:gd name="T80" fmla="*/ 0 w 126"/>
                  <a:gd name="T81" fmla="*/ 0 h 149"/>
                  <a:gd name="T82" fmla="*/ 0 w 126"/>
                  <a:gd name="T83" fmla="*/ 0 h 149"/>
                  <a:gd name="T84" fmla="*/ 0 w 126"/>
                  <a:gd name="T85" fmla="*/ 0 h 149"/>
                  <a:gd name="T86" fmla="*/ 0 w 126"/>
                  <a:gd name="T87" fmla="*/ 0 h 149"/>
                  <a:gd name="T88" fmla="*/ 0 w 126"/>
                  <a:gd name="T89" fmla="*/ 0 h 149"/>
                  <a:gd name="T90" fmla="*/ 0 w 126"/>
                  <a:gd name="T91" fmla="*/ 0 h 149"/>
                  <a:gd name="T92" fmla="*/ 0 w 126"/>
                  <a:gd name="T93" fmla="*/ 0 h 149"/>
                  <a:gd name="T94" fmla="*/ 0 w 126"/>
                  <a:gd name="T95" fmla="*/ 0 h 149"/>
                  <a:gd name="T96" fmla="*/ 0 w 126"/>
                  <a:gd name="T97" fmla="*/ 0 h 149"/>
                  <a:gd name="T98" fmla="*/ 0 w 126"/>
                  <a:gd name="T99" fmla="*/ 0 h 149"/>
                  <a:gd name="T100" fmla="*/ 0 w 126"/>
                  <a:gd name="T101" fmla="*/ 0 h 149"/>
                  <a:gd name="T102" fmla="*/ 0 w 126"/>
                  <a:gd name="T103" fmla="*/ 0 h 149"/>
                  <a:gd name="T104" fmla="*/ 0 w 126"/>
                  <a:gd name="T105" fmla="*/ 0 h 149"/>
                  <a:gd name="T106" fmla="*/ 0 w 126"/>
                  <a:gd name="T107" fmla="*/ 0 h 149"/>
                  <a:gd name="T108" fmla="*/ 0 w 126"/>
                  <a:gd name="T109" fmla="*/ 0 h 149"/>
                  <a:gd name="T110" fmla="*/ 0 w 126"/>
                  <a:gd name="T111" fmla="*/ 0 h 1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26" h="149">
                    <a:moveTo>
                      <a:pt x="0" y="143"/>
                    </a:moveTo>
                    <a:lnTo>
                      <a:pt x="4" y="143"/>
                    </a:lnTo>
                    <a:lnTo>
                      <a:pt x="9" y="143"/>
                    </a:lnTo>
                    <a:lnTo>
                      <a:pt x="14" y="140"/>
                    </a:lnTo>
                    <a:lnTo>
                      <a:pt x="16" y="139"/>
                    </a:lnTo>
                    <a:lnTo>
                      <a:pt x="18" y="138"/>
                    </a:lnTo>
                    <a:lnTo>
                      <a:pt x="18" y="134"/>
                    </a:lnTo>
                    <a:lnTo>
                      <a:pt x="19" y="131"/>
                    </a:lnTo>
                    <a:lnTo>
                      <a:pt x="19" y="20"/>
                    </a:lnTo>
                    <a:lnTo>
                      <a:pt x="18" y="16"/>
                    </a:lnTo>
                    <a:lnTo>
                      <a:pt x="18" y="13"/>
                    </a:lnTo>
                    <a:lnTo>
                      <a:pt x="16" y="11"/>
                    </a:lnTo>
                    <a:lnTo>
                      <a:pt x="14" y="9"/>
                    </a:lnTo>
                    <a:lnTo>
                      <a:pt x="9" y="8"/>
                    </a:lnTo>
                    <a:lnTo>
                      <a:pt x="4" y="7"/>
                    </a:lnTo>
                    <a:lnTo>
                      <a:pt x="0" y="7"/>
                    </a:lnTo>
                    <a:lnTo>
                      <a:pt x="0" y="0"/>
                    </a:lnTo>
                    <a:lnTo>
                      <a:pt x="34" y="2"/>
                    </a:lnTo>
                    <a:lnTo>
                      <a:pt x="67" y="0"/>
                    </a:lnTo>
                    <a:lnTo>
                      <a:pt x="80" y="2"/>
                    </a:lnTo>
                    <a:lnTo>
                      <a:pt x="91" y="4"/>
                    </a:lnTo>
                    <a:lnTo>
                      <a:pt x="99" y="7"/>
                    </a:lnTo>
                    <a:lnTo>
                      <a:pt x="105" y="11"/>
                    </a:lnTo>
                    <a:lnTo>
                      <a:pt x="110" y="16"/>
                    </a:lnTo>
                    <a:lnTo>
                      <a:pt x="114" y="21"/>
                    </a:lnTo>
                    <a:lnTo>
                      <a:pt x="115" y="28"/>
                    </a:lnTo>
                    <a:lnTo>
                      <a:pt x="117" y="34"/>
                    </a:lnTo>
                    <a:lnTo>
                      <a:pt x="115" y="42"/>
                    </a:lnTo>
                    <a:lnTo>
                      <a:pt x="113" y="48"/>
                    </a:lnTo>
                    <a:lnTo>
                      <a:pt x="109" y="53"/>
                    </a:lnTo>
                    <a:lnTo>
                      <a:pt x="104" y="59"/>
                    </a:lnTo>
                    <a:lnTo>
                      <a:pt x="99" y="62"/>
                    </a:lnTo>
                    <a:lnTo>
                      <a:pt x="92" y="65"/>
                    </a:lnTo>
                    <a:lnTo>
                      <a:pt x="78" y="69"/>
                    </a:lnTo>
                    <a:lnTo>
                      <a:pt x="87" y="69"/>
                    </a:lnTo>
                    <a:lnTo>
                      <a:pt x="95" y="72"/>
                    </a:lnTo>
                    <a:lnTo>
                      <a:pt x="102" y="74"/>
                    </a:lnTo>
                    <a:lnTo>
                      <a:pt x="110" y="78"/>
                    </a:lnTo>
                    <a:lnTo>
                      <a:pt x="117" y="83"/>
                    </a:lnTo>
                    <a:lnTo>
                      <a:pt x="121" y="90"/>
                    </a:lnTo>
                    <a:lnTo>
                      <a:pt x="124" y="97"/>
                    </a:lnTo>
                    <a:lnTo>
                      <a:pt x="126" y="107"/>
                    </a:lnTo>
                    <a:lnTo>
                      <a:pt x="124" y="116"/>
                    </a:lnTo>
                    <a:lnTo>
                      <a:pt x="122" y="123"/>
                    </a:lnTo>
                    <a:lnTo>
                      <a:pt x="117" y="130"/>
                    </a:lnTo>
                    <a:lnTo>
                      <a:pt x="110" y="136"/>
                    </a:lnTo>
                    <a:lnTo>
                      <a:pt x="102" y="142"/>
                    </a:lnTo>
                    <a:lnTo>
                      <a:pt x="95" y="145"/>
                    </a:lnTo>
                    <a:lnTo>
                      <a:pt x="86" y="148"/>
                    </a:lnTo>
                    <a:lnTo>
                      <a:pt x="75" y="149"/>
                    </a:lnTo>
                    <a:lnTo>
                      <a:pt x="38" y="148"/>
                    </a:lnTo>
                    <a:lnTo>
                      <a:pt x="0" y="149"/>
                    </a:lnTo>
                    <a:lnTo>
                      <a:pt x="0" y="143"/>
                    </a:lnTo>
                    <a:close/>
                    <a:moveTo>
                      <a:pt x="47" y="66"/>
                    </a:moveTo>
                    <a:lnTo>
                      <a:pt x="57" y="66"/>
                    </a:lnTo>
                    <a:lnTo>
                      <a:pt x="64" y="65"/>
                    </a:lnTo>
                    <a:lnTo>
                      <a:pt x="69" y="64"/>
                    </a:lnTo>
                    <a:lnTo>
                      <a:pt x="74" y="62"/>
                    </a:lnTo>
                    <a:lnTo>
                      <a:pt x="79" y="60"/>
                    </a:lnTo>
                    <a:lnTo>
                      <a:pt x="83" y="56"/>
                    </a:lnTo>
                    <a:lnTo>
                      <a:pt x="86" y="51"/>
                    </a:lnTo>
                    <a:lnTo>
                      <a:pt x="87" y="46"/>
                    </a:lnTo>
                    <a:lnTo>
                      <a:pt x="88" y="38"/>
                    </a:lnTo>
                    <a:lnTo>
                      <a:pt x="87" y="30"/>
                    </a:lnTo>
                    <a:lnTo>
                      <a:pt x="86" y="24"/>
                    </a:lnTo>
                    <a:lnTo>
                      <a:pt x="83" y="18"/>
                    </a:lnTo>
                    <a:lnTo>
                      <a:pt x="79" y="15"/>
                    </a:lnTo>
                    <a:lnTo>
                      <a:pt x="74" y="12"/>
                    </a:lnTo>
                    <a:lnTo>
                      <a:pt x="70" y="9"/>
                    </a:lnTo>
                    <a:lnTo>
                      <a:pt x="58" y="8"/>
                    </a:lnTo>
                    <a:lnTo>
                      <a:pt x="47" y="8"/>
                    </a:lnTo>
                    <a:lnTo>
                      <a:pt x="47" y="66"/>
                    </a:lnTo>
                    <a:close/>
                    <a:moveTo>
                      <a:pt x="47" y="123"/>
                    </a:moveTo>
                    <a:lnTo>
                      <a:pt x="47" y="123"/>
                    </a:lnTo>
                    <a:lnTo>
                      <a:pt x="47" y="132"/>
                    </a:lnTo>
                    <a:lnTo>
                      <a:pt x="48" y="135"/>
                    </a:lnTo>
                    <a:lnTo>
                      <a:pt x="49" y="138"/>
                    </a:lnTo>
                    <a:lnTo>
                      <a:pt x="52" y="140"/>
                    </a:lnTo>
                    <a:lnTo>
                      <a:pt x="56" y="140"/>
                    </a:lnTo>
                    <a:lnTo>
                      <a:pt x="65" y="142"/>
                    </a:lnTo>
                    <a:lnTo>
                      <a:pt x="71" y="140"/>
                    </a:lnTo>
                    <a:lnTo>
                      <a:pt x="78" y="139"/>
                    </a:lnTo>
                    <a:lnTo>
                      <a:pt x="83" y="136"/>
                    </a:lnTo>
                    <a:lnTo>
                      <a:pt x="88" y="131"/>
                    </a:lnTo>
                    <a:lnTo>
                      <a:pt x="92" y="127"/>
                    </a:lnTo>
                    <a:lnTo>
                      <a:pt x="95" y="121"/>
                    </a:lnTo>
                    <a:lnTo>
                      <a:pt x="96" y="114"/>
                    </a:lnTo>
                    <a:lnTo>
                      <a:pt x="97" y="108"/>
                    </a:lnTo>
                    <a:lnTo>
                      <a:pt x="96" y="100"/>
                    </a:lnTo>
                    <a:lnTo>
                      <a:pt x="93" y="92"/>
                    </a:lnTo>
                    <a:lnTo>
                      <a:pt x="91" y="87"/>
                    </a:lnTo>
                    <a:lnTo>
                      <a:pt x="87" y="82"/>
                    </a:lnTo>
                    <a:lnTo>
                      <a:pt x="80" y="78"/>
                    </a:lnTo>
                    <a:lnTo>
                      <a:pt x="74" y="75"/>
                    </a:lnTo>
                    <a:lnTo>
                      <a:pt x="67" y="74"/>
                    </a:lnTo>
                    <a:lnTo>
                      <a:pt x="60" y="74"/>
                    </a:lnTo>
                    <a:lnTo>
                      <a:pt x="47" y="74"/>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1" name="Freeform 174"/>
              <p:cNvSpPr>
                <a:spLocks noEditPoints="1"/>
              </p:cNvSpPr>
              <p:nvPr userDrawn="1"/>
            </p:nvSpPr>
            <p:spPr bwMode="auto">
              <a:xfrm>
                <a:off x="1141" y="184"/>
                <a:ext cx="48" cy="49"/>
              </a:xfrm>
              <a:custGeom>
                <a:avLst/>
                <a:gdLst>
                  <a:gd name="T0" fmla="*/ 0 w 145"/>
                  <a:gd name="T1" fmla="*/ 0 h 147"/>
                  <a:gd name="T2" fmla="*/ 0 w 145"/>
                  <a:gd name="T3" fmla="*/ 0 h 147"/>
                  <a:gd name="T4" fmla="*/ 0 w 145"/>
                  <a:gd name="T5" fmla="*/ 0 h 147"/>
                  <a:gd name="T6" fmla="*/ 0 w 145"/>
                  <a:gd name="T7" fmla="*/ 0 h 147"/>
                  <a:gd name="T8" fmla="*/ 0 w 145"/>
                  <a:gd name="T9" fmla="*/ 0 h 147"/>
                  <a:gd name="T10" fmla="*/ 0 w 145"/>
                  <a:gd name="T11" fmla="*/ 0 h 147"/>
                  <a:gd name="T12" fmla="*/ 0 w 145"/>
                  <a:gd name="T13" fmla="*/ 0 h 147"/>
                  <a:gd name="T14" fmla="*/ 0 w 145"/>
                  <a:gd name="T15" fmla="*/ 0 h 147"/>
                  <a:gd name="T16" fmla="*/ 0 w 145"/>
                  <a:gd name="T17" fmla="*/ 0 h 147"/>
                  <a:gd name="T18" fmla="*/ 0 w 145"/>
                  <a:gd name="T19" fmla="*/ 0 h 147"/>
                  <a:gd name="T20" fmla="*/ 0 w 145"/>
                  <a:gd name="T21" fmla="*/ 0 h 147"/>
                  <a:gd name="T22" fmla="*/ 0 w 145"/>
                  <a:gd name="T23" fmla="*/ 0 h 147"/>
                  <a:gd name="T24" fmla="*/ 0 w 145"/>
                  <a:gd name="T25" fmla="*/ 0 h 147"/>
                  <a:gd name="T26" fmla="*/ 0 w 145"/>
                  <a:gd name="T27" fmla="*/ 0 h 147"/>
                  <a:gd name="T28" fmla="*/ 0 w 145"/>
                  <a:gd name="T29" fmla="*/ 0 h 147"/>
                  <a:gd name="T30" fmla="*/ 0 w 145"/>
                  <a:gd name="T31" fmla="*/ 0 h 147"/>
                  <a:gd name="T32" fmla="*/ 0 w 145"/>
                  <a:gd name="T33" fmla="*/ 0 h 147"/>
                  <a:gd name="T34" fmla="*/ 0 w 145"/>
                  <a:gd name="T35" fmla="*/ 0 h 147"/>
                  <a:gd name="T36" fmla="*/ 0 w 145"/>
                  <a:gd name="T37" fmla="*/ 0 h 147"/>
                  <a:gd name="T38" fmla="*/ 0 w 145"/>
                  <a:gd name="T39" fmla="*/ 0 h 147"/>
                  <a:gd name="T40" fmla="*/ 0 w 145"/>
                  <a:gd name="T41" fmla="*/ 0 h 147"/>
                  <a:gd name="T42" fmla="*/ 0 w 145"/>
                  <a:gd name="T43" fmla="*/ 0 h 147"/>
                  <a:gd name="T44" fmla="*/ 0 w 145"/>
                  <a:gd name="T45" fmla="*/ 0 h 147"/>
                  <a:gd name="T46" fmla="*/ 0 w 145"/>
                  <a:gd name="T47" fmla="*/ 0 h 147"/>
                  <a:gd name="T48" fmla="*/ 0 w 145"/>
                  <a:gd name="T49" fmla="*/ 0 h 147"/>
                  <a:gd name="T50" fmla="*/ 0 w 145"/>
                  <a:gd name="T51" fmla="*/ 0 h 147"/>
                  <a:gd name="T52" fmla="*/ 0 w 145"/>
                  <a:gd name="T53" fmla="*/ 0 h 147"/>
                  <a:gd name="T54" fmla="*/ 0 w 145"/>
                  <a:gd name="T55" fmla="*/ 0 h 147"/>
                  <a:gd name="T56" fmla="*/ 0 w 145"/>
                  <a:gd name="T57" fmla="*/ 0 h 147"/>
                  <a:gd name="T58" fmla="*/ 0 w 145"/>
                  <a:gd name="T59" fmla="*/ 0 h 147"/>
                  <a:gd name="T60" fmla="*/ 0 w 145"/>
                  <a:gd name="T61" fmla="*/ 0 h 147"/>
                  <a:gd name="T62" fmla="*/ 0 w 145"/>
                  <a:gd name="T63" fmla="*/ 0 h 147"/>
                  <a:gd name="T64" fmla="*/ 0 w 145"/>
                  <a:gd name="T65" fmla="*/ 0 h 147"/>
                  <a:gd name="T66" fmla="*/ 0 w 145"/>
                  <a:gd name="T67" fmla="*/ 0 h 147"/>
                  <a:gd name="T68" fmla="*/ 0 w 145"/>
                  <a:gd name="T69" fmla="*/ 0 h 147"/>
                  <a:gd name="T70" fmla="*/ 0 w 145"/>
                  <a:gd name="T71" fmla="*/ 0 h 147"/>
                  <a:gd name="T72" fmla="*/ 0 w 145"/>
                  <a:gd name="T73" fmla="*/ 0 h 147"/>
                  <a:gd name="T74" fmla="*/ 0 w 145"/>
                  <a:gd name="T75" fmla="*/ 0 h 147"/>
                  <a:gd name="T76" fmla="*/ 0 w 145"/>
                  <a:gd name="T77" fmla="*/ 0 h 147"/>
                  <a:gd name="T78" fmla="*/ 0 w 145"/>
                  <a:gd name="T79" fmla="*/ 0 h 147"/>
                  <a:gd name="T80" fmla="*/ 0 w 145"/>
                  <a:gd name="T81" fmla="*/ 0 h 147"/>
                  <a:gd name="T82" fmla="*/ 0 w 145"/>
                  <a:gd name="T83" fmla="*/ 0 h 147"/>
                  <a:gd name="T84" fmla="*/ 0 w 145"/>
                  <a:gd name="T85" fmla="*/ 0 h 147"/>
                  <a:gd name="T86" fmla="*/ 0 w 145"/>
                  <a:gd name="T87" fmla="*/ 0 h 147"/>
                  <a:gd name="T88" fmla="*/ 0 w 145"/>
                  <a:gd name="T89" fmla="*/ 0 h 147"/>
                  <a:gd name="T90" fmla="*/ 0 w 145"/>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5" h="147">
                    <a:moveTo>
                      <a:pt x="19" y="22"/>
                    </a:moveTo>
                    <a:lnTo>
                      <a:pt x="19" y="22"/>
                    </a:lnTo>
                    <a:lnTo>
                      <a:pt x="19" y="16"/>
                    </a:lnTo>
                    <a:lnTo>
                      <a:pt x="18" y="13"/>
                    </a:lnTo>
                    <a:lnTo>
                      <a:pt x="15" y="10"/>
                    </a:lnTo>
                    <a:lnTo>
                      <a:pt x="14" y="7"/>
                    </a:lnTo>
                    <a:lnTo>
                      <a:pt x="9" y="6"/>
                    </a:lnTo>
                    <a:lnTo>
                      <a:pt x="4" y="5"/>
                    </a:lnTo>
                    <a:lnTo>
                      <a:pt x="0" y="5"/>
                    </a:lnTo>
                    <a:lnTo>
                      <a:pt x="0" y="0"/>
                    </a:lnTo>
                    <a:lnTo>
                      <a:pt x="33" y="0"/>
                    </a:lnTo>
                    <a:lnTo>
                      <a:pt x="67" y="0"/>
                    </a:lnTo>
                    <a:lnTo>
                      <a:pt x="78" y="0"/>
                    </a:lnTo>
                    <a:lnTo>
                      <a:pt x="87" y="1"/>
                    </a:lnTo>
                    <a:lnTo>
                      <a:pt x="94" y="2"/>
                    </a:lnTo>
                    <a:lnTo>
                      <a:pt x="102" y="6"/>
                    </a:lnTo>
                    <a:lnTo>
                      <a:pt x="109" y="11"/>
                    </a:lnTo>
                    <a:lnTo>
                      <a:pt x="114" y="18"/>
                    </a:lnTo>
                    <a:lnTo>
                      <a:pt x="116" y="26"/>
                    </a:lnTo>
                    <a:lnTo>
                      <a:pt x="118" y="36"/>
                    </a:lnTo>
                    <a:lnTo>
                      <a:pt x="118" y="44"/>
                    </a:lnTo>
                    <a:lnTo>
                      <a:pt x="115" y="49"/>
                    </a:lnTo>
                    <a:lnTo>
                      <a:pt x="113" y="55"/>
                    </a:lnTo>
                    <a:lnTo>
                      <a:pt x="109" y="59"/>
                    </a:lnTo>
                    <a:lnTo>
                      <a:pt x="105" y="64"/>
                    </a:lnTo>
                    <a:lnTo>
                      <a:pt x="100" y="68"/>
                    </a:lnTo>
                    <a:lnTo>
                      <a:pt x="88" y="73"/>
                    </a:lnTo>
                    <a:lnTo>
                      <a:pt x="124" y="128"/>
                    </a:lnTo>
                    <a:lnTo>
                      <a:pt x="129" y="133"/>
                    </a:lnTo>
                    <a:lnTo>
                      <a:pt x="133" y="137"/>
                    </a:lnTo>
                    <a:lnTo>
                      <a:pt x="138" y="140"/>
                    </a:lnTo>
                    <a:lnTo>
                      <a:pt x="145" y="141"/>
                    </a:lnTo>
                    <a:lnTo>
                      <a:pt x="145" y="147"/>
                    </a:lnTo>
                    <a:lnTo>
                      <a:pt x="124" y="146"/>
                    </a:lnTo>
                    <a:lnTo>
                      <a:pt x="105" y="147"/>
                    </a:lnTo>
                    <a:lnTo>
                      <a:pt x="93" y="130"/>
                    </a:lnTo>
                    <a:lnTo>
                      <a:pt x="81" y="114"/>
                    </a:lnTo>
                    <a:lnTo>
                      <a:pt x="61" y="79"/>
                    </a:lnTo>
                    <a:lnTo>
                      <a:pt x="46" y="79"/>
                    </a:lnTo>
                    <a:lnTo>
                      <a:pt x="46" y="124"/>
                    </a:lnTo>
                    <a:lnTo>
                      <a:pt x="46" y="129"/>
                    </a:lnTo>
                    <a:lnTo>
                      <a:pt x="48" y="133"/>
                    </a:lnTo>
                    <a:lnTo>
                      <a:pt x="49" y="137"/>
                    </a:lnTo>
                    <a:lnTo>
                      <a:pt x="52" y="138"/>
                    </a:lnTo>
                    <a:lnTo>
                      <a:pt x="57" y="141"/>
                    </a:lnTo>
                    <a:lnTo>
                      <a:pt x="63" y="141"/>
                    </a:lnTo>
                    <a:lnTo>
                      <a:pt x="67" y="141"/>
                    </a:lnTo>
                    <a:lnTo>
                      <a:pt x="67" y="147"/>
                    </a:lnTo>
                    <a:lnTo>
                      <a:pt x="31" y="146"/>
                    </a:lnTo>
                    <a:lnTo>
                      <a:pt x="0" y="147"/>
                    </a:lnTo>
                    <a:lnTo>
                      <a:pt x="0" y="141"/>
                    </a:lnTo>
                    <a:lnTo>
                      <a:pt x="4" y="141"/>
                    </a:lnTo>
                    <a:lnTo>
                      <a:pt x="10" y="140"/>
                    </a:lnTo>
                    <a:lnTo>
                      <a:pt x="14" y="138"/>
                    </a:lnTo>
                    <a:lnTo>
                      <a:pt x="18" y="134"/>
                    </a:lnTo>
                    <a:lnTo>
                      <a:pt x="19" y="129"/>
                    </a:lnTo>
                    <a:lnTo>
                      <a:pt x="19" y="22"/>
                    </a:lnTo>
                    <a:close/>
                    <a:moveTo>
                      <a:pt x="46" y="71"/>
                    </a:moveTo>
                    <a:lnTo>
                      <a:pt x="57" y="71"/>
                    </a:lnTo>
                    <a:lnTo>
                      <a:pt x="65" y="71"/>
                    </a:lnTo>
                    <a:lnTo>
                      <a:pt x="71" y="70"/>
                    </a:lnTo>
                    <a:lnTo>
                      <a:pt x="76" y="67"/>
                    </a:lnTo>
                    <a:lnTo>
                      <a:pt x="81" y="63"/>
                    </a:lnTo>
                    <a:lnTo>
                      <a:pt x="84" y="59"/>
                    </a:lnTo>
                    <a:lnTo>
                      <a:pt x="87" y="53"/>
                    </a:lnTo>
                    <a:lnTo>
                      <a:pt x="89" y="46"/>
                    </a:lnTo>
                    <a:lnTo>
                      <a:pt x="89" y="37"/>
                    </a:lnTo>
                    <a:lnTo>
                      <a:pt x="89" y="31"/>
                    </a:lnTo>
                    <a:lnTo>
                      <a:pt x="87" y="24"/>
                    </a:lnTo>
                    <a:lnTo>
                      <a:pt x="84" y="19"/>
                    </a:lnTo>
                    <a:lnTo>
                      <a:pt x="81" y="15"/>
                    </a:lnTo>
                    <a:lnTo>
                      <a:pt x="76" y="11"/>
                    </a:lnTo>
                    <a:lnTo>
                      <a:pt x="71" y="9"/>
                    </a:lnTo>
                    <a:lnTo>
                      <a:pt x="65" y="7"/>
                    </a:lnTo>
                    <a:lnTo>
                      <a:pt x="58" y="6"/>
                    </a:lnTo>
                    <a:lnTo>
                      <a:pt x="46" y="7"/>
                    </a:lnTo>
                    <a:lnTo>
                      <a:pt x="46"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2" name="Freeform 175"/>
              <p:cNvSpPr>
                <a:spLocks/>
              </p:cNvSpPr>
              <p:nvPr userDrawn="1"/>
            </p:nvSpPr>
            <p:spPr bwMode="auto">
              <a:xfrm>
                <a:off x="1195"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3" y="143"/>
                    </a:lnTo>
                    <a:lnTo>
                      <a:pt x="9" y="143"/>
                    </a:lnTo>
                    <a:lnTo>
                      <a:pt x="15" y="140"/>
                    </a:lnTo>
                    <a:lnTo>
                      <a:pt x="16" y="139"/>
                    </a:lnTo>
                    <a:lnTo>
                      <a:pt x="17" y="138"/>
                    </a:lnTo>
                    <a:lnTo>
                      <a:pt x="19" y="134"/>
                    </a:lnTo>
                    <a:lnTo>
                      <a:pt x="19" y="131"/>
                    </a:lnTo>
                    <a:lnTo>
                      <a:pt x="19" y="20"/>
                    </a:lnTo>
                    <a:lnTo>
                      <a:pt x="19" y="16"/>
                    </a:lnTo>
                    <a:lnTo>
                      <a:pt x="17" y="13"/>
                    </a:lnTo>
                    <a:lnTo>
                      <a:pt x="16" y="11"/>
                    </a:lnTo>
                    <a:lnTo>
                      <a:pt x="15" y="9"/>
                    </a:lnTo>
                    <a:lnTo>
                      <a:pt x="9" y="8"/>
                    </a:lnTo>
                    <a:lnTo>
                      <a:pt x="3" y="7"/>
                    </a:lnTo>
                    <a:lnTo>
                      <a:pt x="0" y="7"/>
                    </a:lnTo>
                    <a:lnTo>
                      <a:pt x="0" y="0"/>
                    </a:lnTo>
                    <a:lnTo>
                      <a:pt x="31" y="2"/>
                    </a:lnTo>
                    <a:lnTo>
                      <a:pt x="65" y="0"/>
                    </a:lnTo>
                    <a:lnTo>
                      <a:pt x="65" y="7"/>
                    </a:lnTo>
                    <a:lnTo>
                      <a:pt x="63" y="7"/>
                    </a:lnTo>
                    <a:lnTo>
                      <a:pt x="56" y="8"/>
                    </a:lnTo>
                    <a:lnTo>
                      <a:pt x="51" y="9"/>
                    </a:lnTo>
                    <a:lnTo>
                      <a:pt x="50" y="11"/>
                    </a:lnTo>
                    <a:lnTo>
                      <a:pt x="48" y="13"/>
                    </a:lnTo>
                    <a:lnTo>
                      <a:pt x="47" y="16"/>
                    </a:lnTo>
                    <a:lnTo>
                      <a:pt x="47" y="20"/>
                    </a:lnTo>
                    <a:lnTo>
                      <a:pt x="47" y="131"/>
                    </a:lnTo>
                    <a:lnTo>
                      <a:pt x="47" y="134"/>
                    </a:lnTo>
                    <a:lnTo>
                      <a:pt x="48" y="138"/>
                    </a:lnTo>
                    <a:lnTo>
                      <a:pt x="50" y="139"/>
                    </a:lnTo>
                    <a:lnTo>
                      <a:pt x="51" y="140"/>
                    </a:lnTo>
                    <a:lnTo>
                      <a:pt x="56" y="143"/>
                    </a:lnTo>
                    <a:lnTo>
                      <a:pt x="63" y="143"/>
                    </a:lnTo>
                    <a:lnTo>
                      <a:pt x="65" y="143"/>
                    </a:lnTo>
                    <a:lnTo>
                      <a:pt x="65" y="149"/>
                    </a:lnTo>
                    <a:lnTo>
                      <a:pt x="31"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3" name="Freeform 176"/>
              <p:cNvSpPr>
                <a:spLocks noEditPoints="1"/>
              </p:cNvSpPr>
              <p:nvPr userDrawn="1"/>
            </p:nvSpPr>
            <p:spPr bwMode="auto">
              <a:xfrm>
                <a:off x="1226" y="184"/>
                <a:ext cx="51" cy="49"/>
              </a:xfrm>
              <a:custGeom>
                <a:avLst/>
                <a:gdLst>
                  <a:gd name="T0" fmla="*/ 0 w 153"/>
                  <a:gd name="T1" fmla="*/ 0 h 147"/>
                  <a:gd name="T2" fmla="*/ 0 w 153"/>
                  <a:gd name="T3" fmla="*/ 0 h 147"/>
                  <a:gd name="T4" fmla="*/ 0 w 153"/>
                  <a:gd name="T5" fmla="*/ 0 h 147"/>
                  <a:gd name="T6" fmla="*/ 0 w 153"/>
                  <a:gd name="T7" fmla="*/ 0 h 147"/>
                  <a:gd name="T8" fmla="*/ 0 w 153"/>
                  <a:gd name="T9" fmla="*/ 0 h 147"/>
                  <a:gd name="T10" fmla="*/ 0 w 153"/>
                  <a:gd name="T11" fmla="*/ 0 h 147"/>
                  <a:gd name="T12" fmla="*/ 0 w 153"/>
                  <a:gd name="T13" fmla="*/ 0 h 147"/>
                  <a:gd name="T14" fmla="*/ 0 w 153"/>
                  <a:gd name="T15" fmla="*/ 0 h 147"/>
                  <a:gd name="T16" fmla="*/ 0 w 153"/>
                  <a:gd name="T17" fmla="*/ 0 h 147"/>
                  <a:gd name="T18" fmla="*/ 0 w 153"/>
                  <a:gd name="T19" fmla="*/ 0 h 147"/>
                  <a:gd name="T20" fmla="*/ 0 w 153"/>
                  <a:gd name="T21" fmla="*/ 0 h 147"/>
                  <a:gd name="T22" fmla="*/ 0 w 153"/>
                  <a:gd name="T23" fmla="*/ 0 h 147"/>
                  <a:gd name="T24" fmla="*/ 0 w 153"/>
                  <a:gd name="T25" fmla="*/ 0 h 147"/>
                  <a:gd name="T26" fmla="*/ 0 w 153"/>
                  <a:gd name="T27" fmla="*/ 0 h 147"/>
                  <a:gd name="T28" fmla="*/ 0 w 153"/>
                  <a:gd name="T29" fmla="*/ 0 h 147"/>
                  <a:gd name="T30" fmla="*/ 0 w 153"/>
                  <a:gd name="T31" fmla="*/ 0 h 147"/>
                  <a:gd name="T32" fmla="*/ 0 w 153"/>
                  <a:gd name="T33" fmla="*/ 0 h 147"/>
                  <a:gd name="T34" fmla="*/ 0 w 153"/>
                  <a:gd name="T35" fmla="*/ 0 h 147"/>
                  <a:gd name="T36" fmla="*/ 0 w 153"/>
                  <a:gd name="T37" fmla="*/ 0 h 147"/>
                  <a:gd name="T38" fmla="*/ 0 w 153"/>
                  <a:gd name="T39" fmla="*/ 0 h 147"/>
                  <a:gd name="T40" fmla="*/ 0 w 153"/>
                  <a:gd name="T41" fmla="*/ 0 h 147"/>
                  <a:gd name="T42" fmla="*/ 0 w 153"/>
                  <a:gd name="T43" fmla="*/ 0 h 147"/>
                  <a:gd name="T44" fmla="*/ 0 w 153"/>
                  <a:gd name="T45" fmla="*/ 0 h 147"/>
                  <a:gd name="T46" fmla="*/ 0 w 153"/>
                  <a:gd name="T47" fmla="*/ 0 h 147"/>
                  <a:gd name="T48" fmla="*/ 0 w 153"/>
                  <a:gd name="T49" fmla="*/ 0 h 147"/>
                  <a:gd name="T50" fmla="*/ 0 w 153"/>
                  <a:gd name="T51" fmla="*/ 0 h 147"/>
                  <a:gd name="T52" fmla="*/ 0 w 153"/>
                  <a:gd name="T53" fmla="*/ 0 h 147"/>
                  <a:gd name="T54" fmla="*/ 0 w 153"/>
                  <a:gd name="T55" fmla="*/ 0 h 147"/>
                  <a:gd name="T56" fmla="*/ 0 w 153"/>
                  <a:gd name="T57" fmla="*/ 0 h 147"/>
                  <a:gd name="T58" fmla="*/ 0 w 153"/>
                  <a:gd name="T59" fmla="*/ 0 h 147"/>
                  <a:gd name="T60" fmla="*/ 0 w 153"/>
                  <a:gd name="T61" fmla="*/ 0 h 147"/>
                  <a:gd name="T62" fmla="*/ 0 w 153"/>
                  <a:gd name="T63" fmla="*/ 0 h 147"/>
                  <a:gd name="T64" fmla="*/ 0 w 153"/>
                  <a:gd name="T65" fmla="*/ 0 h 147"/>
                  <a:gd name="T66" fmla="*/ 0 w 153"/>
                  <a:gd name="T67" fmla="*/ 0 h 147"/>
                  <a:gd name="T68" fmla="*/ 0 w 153"/>
                  <a:gd name="T69" fmla="*/ 0 h 147"/>
                  <a:gd name="T70" fmla="*/ 0 w 153"/>
                  <a:gd name="T71" fmla="*/ 0 h 147"/>
                  <a:gd name="T72" fmla="*/ 0 w 153"/>
                  <a:gd name="T73" fmla="*/ 0 h 147"/>
                  <a:gd name="T74" fmla="*/ 0 w 153"/>
                  <a:gd name="T75" fmla="*/ 0 h 147"/>
                  <a:gd name="T76" fmla="*/ 0 w 153"/>
                  <a:gd name="T77" fmla="*/ 0 h 147"/>
                  <a:gd name="T78" fmla="*/ 0 w 153"/>
                  <a:gd name="T79" fmla="*/ 0 h 147"/>
                  <a:gd name="T80" fmla="*/ 0 w 153"/>
                  <a:gd name="T81" fmla="*/ 0 h 147"/>
                  <a:gd name="T82" fmla="*/ 0 w 153"/>
                  <a:gd name="T83" fmla="*/ 0 h 147"/>
                  <a:gd name="T84" fmla="*/ 0 w 153"/>
                  <a:gd name="T85" fmla="*/ 0 h 14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3" h="147">
                    <a:moveTo>
                      <a:pt x="0" y="141"/>
                    </a:moveTo>
                    <a:lnTo>
                      <a:pt x="4" y="141"/>
                    </a:lnTo>
                    <a:lnTo>
                      <a:pt x="9" y="141"/>
                    </a:lnTo>
                    <a:lnTo>
                      <a:pt x="15" y="138"/>
                    </a:lnTo>
                    <a:lnTo>
                      <a:pt x="16" y="137"/>
                    </a:lnTo>
                    <a:lnTo>
                      <a:pt x="19" y="136"/>
                    </a:lnTo>
                    <a:lnTo>
                      <a:pt x="19" y="132"/>
                    </a:lnTo>
                    <a:lnTo>
                      <a:pt x="20" y="129"/>
                    </a:lnTo>
                    <a:lnTo>
                      <a:pt x="20" y="18"/>
                    </a:lnTo>
                    <a:lnTo>
                      <a:pt x="19" y="14"/>
                    </a:lnTo>
                    <a:lnTo>
                      <a:pt x="19" y="11"/>
                    </a:lnTo>
                    <a:lnTo>
                      <a:pt x="16" y="9"/>
                    </a:lnTo>
                    <a:lnTo>
                      <a:pt x="15" y="7"/>
                    </a:lnTo>
                    <a:lnTo>
                      <a:pt x="9" y="6"/>
                    </a:lnTo>
                    <a:lnTo>
                      <a:pt x="4" y="5"/>
                    </a:lnTo>
                    <a:lnTo>
                      <a:pt x="0" y="5"/>
                    </a:lnTo>
                    <a:lnTo>
                      <a:pt x="0" y="0"/>
                    </a:lnTo>
                    <a:lnTo>
                      <a:pt x="34" y="0"/>
                    </a:lnTo>
                    <a:lnTo>
                      <a:pt x="69" y="0"/>
                    </a:lnTo>
                    <a:lnTo>
                      <a:pt x="87" y="1"/>
                    </a:lnTo>
                    <a:lnTo>
                      <a:pt x="104" y="5"/>
                    </a:lnTo>
                    <a:lnTo>
                      <a:pt x="118" y="10"/>
                    </a:lnTo>
                    <a:lnTo>
                      <a:pt x="125" y="15"/>
                    </a:lnTo>
                    <a:lnTo>
                      <a:pt x="130" y="19"/>
                    </a:lnTo>
                    <a:lnTo>
                      <a:pt x="135" y="24"/>
                    </a:lnTo>
                    <a:lnTo>
                      <a:pt x="140" y="29"/>
                    </a:lnTo>
                    <a:lnTo>
                      <a:pt x="144" y="36"/>
                    </a:lnTo>
                    <a:lnTo>
                      <a:pt x="147" y="42"/>
                    </a:lnTo>
                    <a:lnTo>
                      <a:pt x="149" y="49"/>
                    </a:lnTo>
                    <a:lnTo>
                      <a:pt x="152" y="57"/>
                    </a:lnTo>
                    <a:lnTo>
                      <a:pt x="153" y="72"/>
                    </a:lnTo>
                    <a:lnTo>
                      <a:pt x="153" y="80"/>
                    </a:lnTo>
                    <a:lnTo>
                      <a:pt x="152" y="88"/>
                    </a:lnTo>
                    <a:lnTo>
                      <a:pt x="149" y="95"/>
                    </a:lnTo>
                    <a:lnTo>
                      <a:pt x="147" y="102"/>
                    </a:lnTo>
                    <a:lnTo>
                      <a:pt x="139" y="115"/>
                    </a:lnTo>
                    <a:lnTo>
                      <a:pt x="130" y="127"/>
                    </a:lnTo>
                    <a:lnTo>
                      <a:pt x="118" y="136"/>
                    </a:lnTo>
                    <a:lnTo>
                      <a:pt x="105" y="142"/>
                    </a:lnTo>
                    <a:lnTo>
                      <a:pt x="98" y="145"/>
                    </a:lnTo>
                    <a:lnTo>
                      <a:pt x="90" y="146"/>
                    </a:lnTo>
                    <a:lnTo>
                      <a:pt x="82" y="147"/>
                    </a:lnTo>
                    <a:lnTo>
                      <a:pt x="74" y="147"/>
                    </a:lnTo>
                    <a:lnTo>
                      <a:pt x="35" y="146"/>
                    </a:lnTo>
                    <a:lnTo>
                      <a:pt x="0" y="147"/>
                    </a:lnTo>
                    <a:lnTo>
                      <a:pt x="0" y="141"/>
                    </a:lnTo>
                    <a:close/>
                    <a:moveTo>
                      <a:pt x="47" y="123"/>
                    </a:moveTo>
                    <a:lnTo>
                      <a:pt x="47" y="123"/>
                    </a:lnTo>
                    <a:lnTo>
                      <a:pt x="47" y="128"/>
                    </a:lnTo>
                    <a:lnTo>
                      <a:pt x="48" y="132"/>
                    </a:lnTo>
                    <a:lnTo>
                      <a:pt x="50" y="134"/>
                    </a:lnTo>
                    <a:lnTo>
                      <a:pt x="52" y="137"/>
                    </a:lnTo>
                    <a:lnTo>
                      <a:pt x="55" y="138"/>
                    </a:lnTo>
                    <a:lnTo>
                      <a:pt x="59" y="140"/>
                    </a:lnTo>
                    <a:lnTo>
                      <a:pt x="69" y="140"/>
                    </a:lnTo>
                    <a:lnTo>
                      <a:pt x="81" y="138"/>
                    </a:lnTo>
                    <a:lnTo>
                      <a:pt x="92" y="134"/>
                    </a:lnTo>
                    <a:lnTo>
                      <a:pt x="102" y="128"/>
                    </a:lnTo>
                    <a:lnTo>
                      <a:pt x="109" y="120"/>
                    </a:lnTo>
                    <a:lnTo>
                      <a:pt x="116" y="111"/>
                    </a:lnTo>
                    <a:lnTo>
                      <a:pt x="120" y="101"/>
                    </a:lnTo>
                    <a:lnTo>
                      <a:pt x="122" y="89"/>
                    </a:lnTo>
                    <a:lnTo>
                      <a:pt x="124" y="76"/>
                    </a:lnTo>
                    <a:lnTo>
                      <a:pt x="122" y="58"/>
                    </a:lnTo>
                    <a:lnTo>
                      <a:pt x="118" y="42"/>
                    </a:lnTo>
                    <a:lnTo>
                      <a:pt x="116" y="36"/>
                    </a:lnTo>
                    <a:lnTo>
                      <a:pt x="113" y="29"/>
                    </a:lnTo>
                    <a:lnTo>
                      <a:pt x="109" y="26"/>
                    </a:lnTo>
                    <a:lnTo>
                      <a:pt x="105" y="20"/>
                    </a:lnTo>
                    <a:lnTo>
                      <a:pt x="96" y="14"/>
                    </a:lnTo>
                    <a:lnTo>
                      <a:pt x="85" y="10"/>
                    </a:lnTo>
                    <a:lnTo>
                      <a:pt x="73" y="7"/>
                    </a:lnTo>
                    <a:lnTo>
                      <a:pt x="61" y="6"/>
                    </a:lnTo>
                    <a:lnTo>
                      <a:pt x="47" y="7"/>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4" name="Freeform 177"/>
              <p:cNvSpPr>
                <a:spLocks/>
              </p:cNvSpPr>
              <p:nvPr userDrawn="1"/>
            </p:nvSpPr>
            <p:spPr bwMode="auto">
              <a:xfrm>
                <a:off x="1284" y="183"/>
                <a:ext cx="51" cy="51"/>
              </a:xfrm>
              <a:custGeom>
                <a:avLst/>
                <a:gdLst>
                  <a:gd name="T0" fmla="*/ 0 w 153"/>
                  <a:gd name="T1" fmla="*/ 0 h 154"/>
                  <a:gd name="T2" fmla="*/ 0 w 153"/>
                  <a:gd name="T3" fmla="*/ 0 h 154"/>
                  <a:gd name="T4" fmla="*/ 0 w 153"/>
                  <a:gd name="T5" fmla="*/ 0 h 154"/>
                  <a:gd name="T6" fmla="*/ 0 w 153"/>
                  <a:gd name="T7" fmla="*/ 0 h 154"/>
                  <a:gd name="T8" fmla="*/ 0 w 153"/>
                  <a:gd name="T9" fmla="*/ 0 h 154"/>
                  <a:gd name="T10" fmla="*/ 0 w 153"/>
                  <a:gd name="T11" fmla="*/ 0 h 154"/>
                  <a:gd name="T12" fmla="*/ 0 w 153"/>
                  <a:gd name="T13" fmla="*/ 0 h 154"/>
                  <a:gd name="T14" fmla="*/ 0 w 153"/>
                  <a:gd name="T15" fmla="*/ 0 h 154"/>
                  <a:gd name="T16" fmla="*/ 0 w 153"/>
                  <a:gd name="T17" fmla="*/ 0 h 154"/>
                  <a:gd name="T18" fmla="*/ 0 w 153"/>
                  <a:gd name="T19" fmla="*/ 0 h 154"/>
                  <a:gd name="T20" fmla="*/ 0 w 153"/>
                  <a:gd name="T21" fmla="*/ 0 h 154"/>
                  <a:gd name="T22" fmla="*/ 0 w 153"/>
                  <a:gd name="T23" fmla="*/ 0 h 154"/>
                  <a:gd name="T24" fmla="*/ 0 w 153"/>
                  <a:gd name="T25" fmla="*/ 0 h 154"/>
                  <a:gd name="T26" fmla="*/ 0 w 153"/>
                  <a:gd name="T27" fmla="*/ 0 h 154"/>
                  <a:gd name="T28" fmla="*/ 0 w 153"/>
                  <a:gd name="T29" fmla="*/ 0 h 154"/>
                  <a:gd name="T30" fmla="*/ 0 w 153"/>
                  <a:gd name="T31" fmla="*/ 0 h 154"/>
                  <a:gd name="T32" fmla="*/ 0 w 153"/>
                  <a:gd name="T33" fmla="*/ 0 h 154"/>
                  <a:gd name="T34" fmla="*/ 0 w 153"/>
                  <a:gd name="T35" fmla="*/ 0 h 154"/>
                  <a:gd name="T36" fmla="*/ 0 w 153"/>
                  <a:gd name="T37" fmla="*/ 0 h 154"/>
                  <a:gd name="T38" fmla="*/ 0 w 153"/>
                  <a:gd name="T39" fmla="*/ 0 h 154"/>
                  <a:gd name="T40" fmla="*/ 0 w 153"/>
                  <a:gd name="T41" fmla="*/ 0 h 154"/>
                  <a:gd name="T42" fmla="*/ 0 w 153"/>
                  <a:gd name="T43" fmla="*/ 0 h 154"/>
                  <a:gd name="T44" fmla="*/ 0 w 153"/>
                  <a:gd name="T45" fmla="*/ 0 h 154"/>
                  <a:gd name="T46" fmla="*/ 0 w 153"/>
                  <a:gd name="T47" fmla="*/ 0 h 154"/>
                  <a:gd name="T48" fmla="*/ 0 w 153"/>
                  <a:gd name="T49" fmla="*/ 0 h 154"/>
                  <a:gd name="T50" fmla="*/ 0 w 153"/>
                  <a:gd name="T51" fmla="*/ 0 h 154"/>
                  <a:gd name="T52" fmla="*/ 0 w 153"/>
                  <a:gd name="T53" fmla="*/ 0 h 154"/>
                  <a:gd name="T54" fmla="*/ 0 w 153"/>
                  <a:gd name="T55" fmla="*/ 0 h 154"/>
                  <a:gd name="T56" fmla="*/ 0 w 153"/>
                  <a:gd name="T57" fmla="*/ 0 h 154"/>
                  <a:gd name="T58" fmla="*/ 0 w 153"/>
                  <a:gd name="T59" fmla="*/ 0 h 154"/>
                  <a:gd name="T60" fmla="*/ 0 w 153"/>
                  <a:gd name="T61" fmla="*/ 0 h 154"/>
                  <a:gd name="T62" fmla="*/ 0 w 153"/>
                  <a:gd name="T63" fmla="*/ 0 h 154"/>
                  <a:gd name="T64" fmla="*/ 0 w 153"/>
                  <a:gd name="T65" fmla="*/ 0 h 154"/>
                  <a:gd name="T66" fmla="*/ 0 w 153"/>
                  <a:gd name="T67" fmla="*/ 0 h 154"/>
                  <a:gd name="T68" fmla="*/ 0 w 153"/>
                  <a:gd name="T69" fmla="*/ 0 h 154"/>
                  <a:gd name="T70" fmla="*/ 0 w 153"/>
                  <a:gd name="T71" fmla="*/ 0 h 154"/>
                  <a:gd name="T72" fmla="*/ 0 w 153"/>
                  <a:gd name="T73" fmla="*/ 0 h 154"/>
                  <a:gd name="T74" fmla="*/ 0 w 153"/>
                  <a:gd name="T75" fmla="*/ 0 h 154"/>
                  <a:gd name="T76" fmla="*/ 0 w 153"/>
                  <a:gd name="T77" fmla="*/ 0 h 154"/>
                  <a:gd name="T78" fmla="*/ 0 w 153"/>
                  <a:gd name="T79" fmla="*/ 0 h 154"/>
                  <a:gd name="T80" fmla="*/ 0 w 153"/>
                  <a:gd name="T81" fmla="*/ 0 h 154"/>
                  <a:gd name="T82" fmla="*/ 0 w 153"/>
                  <a:gd name="T83" fmla="*/ 0 h 154"/>
                  <a:gd name="T84" fmla="*/ 0 w 153"/>
                  <a:gd name="T85" fmla="*/ 0 h 154"/>
                  <a:gd name="T86" fmla="*/ 0 w 153"/>
                  <a:gd name="T87" fmla="*/ 0 h 154"/>
                  <a:gd name="T88" fmla="*/ 0 w 153"/>
                  <a:gd name="T89" fmla="*/ 0 h 154"/>
                  <a:gd name="T90" fmla="*/ 0 w 153"/>
                  <a:gd name="T91" fmla="*/ 0 h 154"/>
                  <a:gd name="T92" fmla="*/ 0 w 153"/>
                  <a:gd name="T93" fmla="*/ 0 h 154"/>
                  <a:gd name="T94" fmla="*/ 0 w 153"/>
                  <a:gd name="T95" fmla="*/ 0 h 154"/>
                  <a:gd name="T96" fmla="*/ 0 w 153"/>
                  <a:gd name="T97" fmla="*/ 0 h 154"/>
                  <a:gd name="T98" fmla="*/ 0 w 153"/>
                  <a:gd name="T99" fmla="*/ 0 h 15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53" h="154">
                    <a:moveTo>
                      <a:pt x="137" y="44"/>
                    </a:moveTo>
                    <a:lnTo>
                      <a:pt x="137" y="44"/>
                    </a:lnTo>
                    <a:lnTo>
                      <a:pt x="134" y="35"/>
                    </a:lnTo>
                    <a:lnTo>
                      <a:pt x="130" y="28"/>
                    </a:lnTo>
                    <a:lnTo>
                      <a:pt x="125" y="22"/>
                    </a:lnTo>
                    <a:lnTo>
                      <a:pt x="118" y="17"/>
                    </a:lnTo>
                    <a:lnTo>
                      <a:pt x="112" y="14"/>
                    </a:lnTo>
                    <a:lnTo>
                      <a:pt x="104" y="11"/>
                    </a:lnTo>
                    <a:lnTo>
                      <a:pt x="96" y="10"/>
                    </a:lnTo>
                    <a:lnTo>
                      <a:pt x="87" y="9"/>
                    </a:lnTo>
                    <a:lnTo>
                      <a:pt x="74" y="10"/>
                    </a:lnTo>
                    <a:lnTo>
                      <a:pt x="63" y="14"/>
                    </a:lnTo>
                    <a:lnTo>
                      <a:pt x="52" y="20"/>
                    </a:lnTo>
                    <a:lnTo>
                      <a:pt x="44" y="27"/>
                    </a:lnTo>
                    <a:lnTo>
                      <a:pt x="38" y="37"/>
                    </a:lnTo>
                    <a:lnTo>
                      <a:pt x="34" y="48"/>
                    </a:lnTo>
                    <a:lnTo>
                      <a:pt x="32" y="59"/>
                    </a:lnTo>
                    <a:lnTo>
                      <a:pt x="30" y="72"/>
                    </a:lnTo>
                    <a:lnTo>
                      <a:pt x="32" y="85"/>
                    </a:lnTo>
                    <a:lnTo>
                      <a:pt x="34" y="98"/>
                    </a:lnTo>
                    <a:lnTo>
                      <a:pt x="38" y="111"/>
                    </a:lnTo>
                    <a:lnTo>
                      <a:pt x="44" y="121"/>
                    </a:lnTo>
                    <a:lnTo>
                      <a:pt x="52" y="132"/>
                    </a:lnTo>
                    <a:lnTo>
                      <a:pt x="56" y="136"/>
                    </a:lnTo>
                    <a:lnTo>
                      <a:pt x="61" y="138"/>
                    </a:lnTo>
                    <a:lnTo>
                      <a:pt x="68" y="141"/>
                    </a:lnTo>
                    <a:lnTo>
                      <a:pt x="74" y="144"/>
                    </a:lnTo>
                    <a:lnTo>
                      <a:pt x="81" y="145"/>
                    </a:lnTo>
                    <a:lnTo>
                      <a:pt x="87" y="145"/>
                    </a:lnTo>
                    <a:lnTo>
                      <a:pt x="103" y="144"/>
                    </a:lnTo>
                    <a:lnTo>
                      <a:pt x="108" y="142"/>
                    </a:lnTo>
                    <a:lnTo>
                      <a:pt x="112" y="141"/>
                    </a:lnTo>
                    <a:lnTo>
                      <a:pt x="112" y="106"/>
                    </a:lnTo>
                    <a:lnTo>
                      <a:pt x="111" y="103"/>
                    </a:lnTo>
                    <a:lnTo>
                      <a:pt x="111" y="101"/>
                    </a:lnTo>
                    <a:lnTo>
                      <a:pt x="107" y="98"/>
                    </a:lnTo>
                    <a:lnTo>
                      <a:pt x="102" y="96"/>
                    </a:lnTo>
                    <a:lnTo>
                      <a:pt x="95" y="96"/>
                    </a:lnTo>
                    <a:lnTo>
                      <a:pt x="92" y="96"/>
                    </a:lnTo>
                    <a:lnTo>
                      <a:pt x="92" y="89"/>
                    </a:lnTo>
                    <a:lnTo>
                      <a:pt x="125" y="90"/>
                    </a:lnTo>
                    <a:lnTo>
                      <a:pt x="153" y="89"/>
                    </a:lnTo>
                    <a:lnTo>
                      <a:pt x="153" y="96"/>
                    </a:lnTo>
                    <a:lnTo>
                      <a:pt x="150" y="96"/>
                    </a:lnTo>
                    <a:lnTo>
                      <a:pt x="146" y="96"/>
                    </a:lnTo>
                    <a:lnTo>
                      <a:pt x="142" y="98"/>
                    </a:lnTo>
                    <a:lnTo>
                      <a:pt x="139" y="102"/>
                    </a:lnTo>
                    <a:lnTo>
                      <a:pt x="139" y="106"/>
                    </a:lnTo>
                    <a:lnTo>
                      <a:pt x="139" y="138"/>
                    </a:lnTo>
                    <a:lnTo>
                      <a:pt x="143" y="141"/>
                    </a:lnTo>
                    <a:lnTo>
                      <a:pt x="143" y="145"/>
                    </a:lnTo>
                    <a:lnTo>
                      <a:pt x="129" y="149"/>
                    </a:lnTo>
                    <a:lnTo>
                      <a:pt x="115" y="151"/>
                    </a:lnTo>
                    <a:lnTo>
                      <a:pt x="100" y="154"/>
                    </a:lnTo>
                    <a:lnTo>
                      <a:pt x="85" y="154"/>
                    </a:lnTo>
                    <a:lnTo>
                      <a:pt x="67" y="153"/>
                    </a:lnTo>
                    <a:lnTo>
                      <a:pt x="51" y="149"/>
                    </a:lnTo>
                    <a:lnTo>
                      <a:pt x="37" y="142"/>
                    </a:lnTo>
                    <a:lnTo>
                      <a:pt x="30" y="138"/>
                    </a:lnTo>
                    <a:lnTo>
                      <a:pt x="25" y="133"/>
                    </a:lnTo>
                    <a:lnTo>
                      <a:pt x="20" y="128"/>
                    </a:lnTo>
                    <a:lnTo>
                      <a:pt x="15" y="123"/>
                    </a:lnTo>
                    <a:lnTo>
                      <a:pt x="11" y="116"/>
                    </a:lnTo>
                    <a:lnTo>
                      <a:pt x="7" y="109"/>
                    </a:lnTo>
                    <a:lnTo>
                      <a:pt x="4" y="101"/>
                    </a:lnTo>
                    <a:lnTo>
                      <a:pt x="3" y="93"/>
                    </a:lnTo>
                    <a:lnTo>
                      <a:pt x="2" y="84"/>
                    </a:lnTo>
                    <a:lnTo>
                      <a:pt x="0" y="75"/>
                    </a:lnTo>
                    <a:lnTo>
                      <a:pt x="2" y="66"/>
                    </a:lnTo>
                    <a:lnTo>
                      <a:pt x="3" y="57"/>
                    </a:lnTo>
                    <a:lnTo>
                      <a:pt x="4" y="49"/>
                    </a:lnTo>
                    <a:lnTo>
                      <a:pt x="8" y="42"/>
                    </a:lnTo>
                    <a:lnTo>
                      <a:pt x="12" y="36"/>
                    </a:lnTo>
                    <a:lnTo>
                      <a:pt x="16" y="30"/>
                    </a:lnTo>
                    <a:lnTo>
                      <a:pt x="21" y="24"/>
                    </a:lnTo>
                    <a:lnTo>
                      <a:pt x="28" y="19"/>
                    </a:lnTo>
                    <a:lnTo>
                      <a:pt x="41" y="10"/>
                    </a:lnTo>
                    <a:lnTo>
                      <a:pt x="55" y="5"/>
                    </a:lnTo>
                    <a:lnTo>
                      <a:pt x="69" y="1"/>
                    </a:lnTo>
                    <a:lnTo>
                      <a:pt x="86" y="0"/>
                    </a:lnTo>
                    <a:lnTo>
                      <a:pt x="103" y="1"/>
                    </a:lnTo>
                    <a:lnTo>
                      <a:pt x="116" y="4"/>
                    </a:lnTo>
                    <a:lnTo>
                      <a:pt x="129" y="6"/>
                    </a:lnTo>
                    <a:lnTo>
                      <a:pt x="140" y="7"/>
                    </a:lnTo>
                    <a:lnTo>
                      <a:pt x="140" y="24"/>
                    </a:lnTo>
                    <a:lnTo>
                      <a:pt x="142" y="35"/>
                    </a:lnTo>
                    <a:lnTo>
                      <a:pt x="143" y="44"/>
                    </a:lnTo>
                    <a:lnTo>
                      <a:pt x="137"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5" name="Freeform 178"/>
              <p:cNvSpPr>
                <a:spLocks/>
              </p:cNvSpPr>
              <p:nvPr userDrawn="1"/>
            </p:nvSpPr>
            <p:spPr bwMode="auto">
              <a:xfrm>
                <a:off x="1342"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53" y="2"/>
                    </a:lnTo>
                    <a:lnTo>
                      <a:pt x="108" y="0"/>
                    </a:lnTo>
                    <a:lnTo>
                      <a:pt x="108" y="17"/>
                    </a:lnTo>
                    <a:lnTo>
                      <a:pt x="108" y="34"/>
                    </a:lnTo>
                    <a:lnTo>
                      <a:pt x="103" y="35"/>
                    </a:lnTo>
                    <a:lnTo>
                      <a:pt x="100" y="25"/>
                    </a:lnTo>
                    <a:lnTo>
                      <a:pt x="99" y="21"/>
                    </a:lnTo>
                    <a:lnTo>
                      <a:pt x="97" y="17"/>
                    </a:lnTo>
                    <a:lnTo>
                      <a:pt x="93" y="15"/>
                    </a:lnTo>
                    <a:lnTo>
                      <a:pt x="90" y="12"/>
                    </a:lnTo>
                    <a:lnTo>
                      <a:pt x="83" y="11"/>
                    </a:lnTo>
                    <a:lnTo>
                      <a:pt x="77" y="11"/>
                    </a:lnTo>
                    <a:lnTo>
                      <a:pt x="47" y="11"/>
                    </a:lnTo>
                    <a:lnTo>
                      <a:pt x="47" y="66"/>
                    </a:lnTo>
                    <a:lnTo>
                      <a:pt x="71" y="66"/>
                    </a:lnTo>
                    <a:lnTo>
                      <a:pt x="77" y="65"/>
                    </a:lnTo>
                    <a:lnTo>
                      <a:pt x="79" y="65"/>
                    </a:lnTo>
                    <a:lnTo>
                      <a:pt x="82" y="62"/>
                    </a:lnTo>
                    <a:lnTo>
                      <a:pt x="84" y="61"/>
                    </a:lnTo>
                    <a:lnTo>
                      <a:pt x="87" y="55"/>
                    </a:lnTo>
                    <a:lnTo>
                      <a:pt x="88" y="47"/>
                    </a:lnTo>
                    <a:lnTo>
                      <a:pt x="95" y="47"/>
                    </a:lnTo>
                    <a:lnTo>
                      <a:pt x="95" y="72"/>
                    </a:lnTo>
                    <a:lnTo>
                      <a:pt x="95" y="96"/>
                    </a:lnTo>
                    <a:lnTo>
                      <a:pt x="88" y="97"/>
                    </a:lnTo>
                    <a:lnTo>
                      <a:pt x="87" y="88"/>
                    </a:lnTo>
                    <a:lnTo>
                      <a:pt x="86" y="82"/>
                    </a:lnTo>
                    <a:lnTo>
                      <a:pt x="83" y="79"/>
                    </a:lnTo>
                    <a:lnTo>
                      <a:pt x="81" y="78"/>
                    </a:lnTo>
                    <a:lnTo>
                      <a:pt x="77" y="77"/>
                    </a:lnTo>
                    <a:lnTo>
                      <a:pt x="71" y="77"/>
                    </a:lnTo>
                    <a:lnTo>
                      <a:pt x="47" y="77"/>
                    </a:lnTo>
                    <a:lnTo>
                      <a:pt x="47" y="126"/>
                    </a:lnTo>
                    <a:lnTo>
                      <a:pt x="47" y="131"/>
                    </a:lnTo>
                    <a:lnTo>
                      <a:pt x="48" y="134"/>
                    </a:lnTo>
                    <a:lnTo>
                      <a:pt x="51" y="136"/>
                    </a:lnTo>
                    <a:lnTo>
                      <a:pt x="55" y="138"/>
                    </a:lnTo>
                    <a:lnTo>
                      <a:pt x="62" y="139"/>
                    </a:lnTo>
                    <a:lnTo>
                      <a:pt x="73" y="140"/>
                    </a:lnTo>
                    <a:lnTo>
                      <a:pt x="90" y="139"/>
                    </a:lnTo>
                    <a:lnTo>
                      <a:pt x="96" y="138"/>
                    </a:lnTo>
                    <a:lnTo>
                      <a:pt x="101" y="136"/>
                    </a:lnTo>
                    <a:lnTo>
                      <a:pt x="106" y="132"/>
                    </a:lnTo>
                    <a:lnTo>
                      <a:pt x="110" y="129"/>
                    </a:lnTo>
                    <a:lnTo>
                      <a:pt x="113" y="122"/>
                    </a:lnTo>
                    <a:lnTo>
                      <a:pt x="116"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6" name="Freeform 179"/>
              <p:cNvSpPr>
                <a:spLocks/>
              </p:cNvSpPr>
              <p:nvPr userDrawn="1"/>
            </p:nvSpPr>
            <p:spPr bwMode="auto">
              <a:xfrm>
                <a:off x="353" y="271"/>
                <a:ext cx="24" cy="61"/>
              </a:xfrm>
              <a:custGeom>
                <a:avLst/>
                <a:gdLst>
                  <a:gd name="T0" fmla="*/ 0 w 72"/>
                  <a:gd name="T1" fmla="*/ 0 h 182"/>
                  <a:gd name="T2" fmla="*/ 0 w 72"/>
                  <a:gd name="T3" fmla="*/ 0 h 182"/>
                  <a:gd name="T4" fmla="*/ 0 w 72"/>
                  <a:gd name="T5" fmla="*/ 0 h 182"/>
                  <a:gd name="T6" fmla="*/ 0 w 72"/>
                  <a:gd name="T7" fmla="*/ 0 h 182"/>
                  <a:gd name="T8" fmla="*/ 0 w 72"/>
                  <a:gd name="T9" fmla="*/ 0 h 182"/>
                  <a:gd name="T10" fmla="*/ 0 w 72"/>
                  <a:gd name="T11" fmla="*/ 0 h 182"/>
                  <a:gd name="T12" fmla="*/ 0 w 72"/>
                  <a:gd name="T13" fmla="*/ 0 h 182"/>
                  <a:gd name="T14" fmla="*/ 0 w 72"/>
                  <a:gd name="T15" fmla="*/ 0 h 182"/>
                  <a:gd name="T16" fmla="*/ 0 w 72"/>
                  <a:gd name="T17" fmla="*/ 0 h 182"/>
                  <a:gd name="T18" fmla="*/ 0 w 72"/>
                  <a:gd name="T19" fmla="*/ 0 h 182"/>
                  <a:gd name="T20" fmla="*/ 0 w 72"/>
                  <a:gd name="T21" fmla="*/ 0 h 182"/>
                  <a:gd name="T22" fmla="*/ 0 w 72"/>
                  <a:gd name="T23" fmla="*/ 0 h 182"/>
                  <a:gd name="T24" fmla="*/ 0 w 72"/>
                  <a:gd name="T25" fmla="*/ 0 h 182"/>
                  <a:gd name="T26" fmla="*/ 0 w 72"/>
                  <a:gd name="T27" fmla="*/ 0 h 182"/>
                  <a:gd name="T28" fmla="*/ 0 w 72"/>
                  <a:gd name="T29" fmla="*/ 0 h 182"/>
                  <a:gd name="T30" fmla="*/ 0 w 72"/>
                  <a:gd name="T31" fmla="*/ 0 h 182"/>
                  <a:gd name="T32" fmla="*/ 0 w 72"/>
                  <a:gd name="T33" fmla="*/ 0 h 182"/>
                  <a:gd name="T34" fmla="*/ 0 w 72"/>
                  <a:gd name="T35" fmla="*/ 0 h 182"/>
                  <a:gd name="T36" fmla="*/ 0 w 72"/>
                  <a:gd name="T37" fmla="*/ 0 h 182"/>
                  <a:gd name="T38" fmla="*/ 0 w 72"/>
                  <a:gd name="T39" fmla="*/ 0 h 182"/>
                  <a:gd name="T40" fmla="*/ 0 w 72"/>
                  <a:gd name="T41" fmla="*/ 0 h 182"/>
                  <a:gd name="T42" fmla="*/ 0 w 72"/>
                  <a:gd name="T43" fmla="*/ 0 h 182"/>
                  <a:gd name="T44" fmla="*/ 0 w 72"/>
                  <a:gd name="T45" fmla="*/ 0 h 182"/>
                  <a:gd name="T46" fmla="*/ 0 w 72"/>
                  <a:gd name="T47" fmla="*/ 0 h 182"/>
                  <a:gd name="T48" fmla="*/ 0 w 72"/>
                  <a:gd name="T49" fmla="*/ 0 h 182"/>
                  <a:gd name="T50" fmla="*/ 0 w 72"/>
                  <a:gd name="T51" fmla="*/ 0 h 182"/>
                  <a:gd name="T52" fmla="*/ 0 w 72"/>
                  <a:gd name="T53" fmla="*/ 0 h 182"/>
                  <a:gd name="T54" fmla="*/ 0 w 72"/>
                  <a:gd name="T55" fmla="*/ 0 h 182"/>
                  <a:gd name="T56" fmla="*/ 0 w 72"/>
                  <a:gd name="T57" fmla="*/ 0 h 182"/>
                  <a:gd name="T58" fmla="*/ 0 w 72"/>
                  <a:gd name="T59" fmla="*/ 0 h 182"/>
                  <a:gd name="T60" fmla="*/ 0 w 72"/>
                  <a:gd name="T61" fmla="*/ 0 h 182"/>
                  <a:gd name="T62" fmla="*/ 0 w 72"/>
                  <a:gd name="T63" fmla="*/ 0 h 182"/>
                  <a:gd name="T64" fmla="*/ 0 w 72"/>
                  <a:gd name="T65" fmla="*/ 0 h 182"/>
                  <a:gd name="T66" fmla="*/ 0 w 72"/>
                  <a:gd name="T67" fmla="*/ 0 h 182"/>
                  <a:gd name="T68" fmla="*/ 0 w 72"/>
                  <a:gd name="T69" fmla="*/ 0 h 182"/>
                  <a:gd name="T70" fmla="*/ 0 w 72"/>
                  <a:gd name="T71" fmla="*/ 0 h 182"/>
                  <a:gd name="T72" fmla="*/ 0 w 72"/>
                  <a:gd name="T73" fmla="*/ 0 h 182"/>
                  <a:gd name="T74" fmla="*/ 0 w 72"/>
                  <a:gd name="T75" fmla="*/ 0 h 182"/>
                  <a:gd name="T76" fmla="*/ 0 w 72"/>
                  <a:gd name="T77" fmla="*/ 0 h 182"/>
                  <a:gd name="T78" fmla="*/ 0 w 72"/>
                  <a:gd name="T79" fmla="*/ 0 h 182"/>
                  <a:gd name="T80" fmla="*/ 0 w 72"/>
                  <a:gd name="T81" fmla="*/ 0 h 182"/>
                  <a:gd name="T82" fmla="*/ 0 w 72"/>
                  <a:gd name="T83" fmla="*/ 0 h 182"/>
                  <a:gd name="T84" fmla="*/ 0 w 72"/>
                  <a:gd name="T85" fmla="*/ 0 h 182"/>
                  <a:gd name="T86" fmla="*/ 0 w 72"/>
                  <a:gd name="T87" fmla="*/ 0 h 182"/>
                  <a:gd name="T88" fmla="*/ 0 w 72"/>
                  <a:gd name="T89" fmla="*/ 0 h 182"/>
                  <a:gd name="T90" fmla="*/ 0 w 72"/>
                  <a:gd name="T91" fmla="*/ 0 h 182"/>
                  <a:gd name="T92" fmla="*/ 0 w 72"/>
                  <a:gd name="T93" fmla="*/ 0 h 18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2" h="182">
                    <a:moveTo>
                      <a:pt x="23" y="25"/>
                    </a:moveTo>
                    <a:lnTo>
                      <a:pt x="23" y="25"/>
                    </a:lnTo>
                    <a:lnTo>
                      <a:pt x="23" y="20"/>
                    </a:lnTo>
                    <a:lnTo>
                      <a:pt x="22" y="15"/>
                    </a:lnTo>
                    <a:lnTo>
                      <a:pt x="19" y="12"/>
                    </a:lnTo>
                    <a:lnTo>
                      <a:pt x="17" y="9"/>
                    </a:lnTo>
                    <a:lnTo>
                      <a:pt x="13" y="8"/>
                    </a:lnTo>
                    <a:lnTo>
                      <a:pt x="9" y="7"/>
                    </a:lnTo>
                    <a:lnTo>
                      <a:pt x="0" y="7"/>
                    </a:lnTo>
                    <a:lnTo>
                      <a:pt x="0" y="0"/>
                    </a:lnTo>
                    <a:lnTo>
                      <a:pt x="36" y="0"/>
                    </a:lnTo>
                    <a:lnTo>
                      <a:pt x="72" y="0"/>
                    </a:lnTo>
                    <a:lnTo>
                      <a:pt x="72" y="7"/>
                    </a:lnTo>
                    <a:lnTo>
                      <a:pt x="63" y="7"/>
                    </a:lnTo>
                    <a:lnTo>
                      <a:pt x="59" y="8"/>
                    </a:lnTo>
                    <a:lnTo>
                      <a:pt x="55" y="9"/>
                    </a:lnTo>
                    <a:lnTo>
                      <a:pt x="53" y="12"/>
                    </a:lnTo>
                    <a:lnTo>
                      <a:pt x="50" y="15"/>
                    </a:lnTo>
                    <a:lnTo>
                      <a:pt x="49" y="20"/>
                    </a:lnTo>
                    <a:lnTo>
                      <a:pt x="49" y="25"/>
                    </a:lnTo>
                    <a:lnTo>
                      <a:pt x="49" y="157"/>
                    </a:lnTo>
                    <a:lnTo>
                      <a:pt x="49" y="162"/>
                    </a:lnTo>
                    <a:lnTo>
                      <a:pt x="50" y="167"/>
                    </a:lnTo>
                    <a:lnTo>
                      <a:pt x="53" y="170"/>
                    </a:lnTo>
                    <a:lnTo>
                      <a:pt x="55" y="173"/>
                    </a:lnTo>
                    <a:lnTo>
                      <a:pt x="59" y="174"/>
                    </a:lnTo>
                    <a:lnTo>
                      <a:pt x="63" y="175"/>
                    </a:lnTo>
                    <a:lnTo>
                      <a:pt x="72" y="175"/>
                    </a:lnTo>
                    <a:lnTo>
                      <a:pt x="72" y="182"/>
                    </a:lnTo>
                    <a:lnTo>
                      <a:pt x="37" y="182"/>
                    </a:lnTo>
                    <a:lnTo>
                      <a:pt x="0" y="182"/>
                    </a:lnTo>
                    <a:lnTo>
                      <a:pt x="0" y="175"/>
                    </a:lnTo>
                    <a:lnTo>
                      <a:pt x="9" y="175"/>
                    </a:lnTo>
                    <a:lnTo>
                      <a:pt x="13" y="174"/>
                    </a:lnTo>
                    <a:lnTo>
                      <a:pt x="17" y="173"/>
                    </a:lnTo>
                    <a:lnTo>
                      <a:pt x="19" y="170"/>
                    </a:lnTo>
                    <a:lnTo>
                      <a:pt x="22" y="167"/>
                    </a:lnTo>
                    <a:lnTo>
                      <a:pt x="23" y="162"/>
                    </a:lnTo>
                    <a:lnTo>
                      <a:pt x="23" y="157"/>
                    </a:lnTo>
                    <a:lnTo>
                      <a:pt x="23"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7" name="Freeform 180"/>
              <p:cNvSpPr>
                <a:spLocks/>
              </p:cNvSpPr>
              <p:nvPr userDrawn="1"/>
            </p:nvSpPr>
            <p:spPr bwMode="auto">
              <a:xfrm>
                <a:off x="385"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w 131"/>
                  <a:gd name="T81" fmla="*/ 0 h 1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1" h="120">
                    <a:moveTo>
                      <a:pt x="17" y="35"/>
                    </a:moveTo>
                    <a:lnTo>
                      <a:pt x="17" y="35"/>
                    </a:lnTo>
                    <a:lnTo>
                      <a:pt x="17" y="29"/>
                    </a:lnTo>
                    <a:lnTo>
                      <a:pt x="15" y="25"/>
                    </a:lnTo>
                    <a:lnTo>
                      <a:pt x="9" y="21"/>
                    </a:lnTo>
                    <a:lnTo>
                      <a:pt x="2" y="19"/>
                    </a:lnTo>
                    <a:lnTo>
                      <a:pt x="2" y="13"/>
                    </a:lnTo>
                    <a:lnTo>
                      <a:pt x="18"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79" y="113"/>
                    </a:lnTo>
                    <a:lnTo>
                      <a:pt x="85" y="113"/>
                    </a:lnTo>
                    <a:lnTo>
                      <a:pt x="88" y="112"/>
                    </a:lnTo>
                    <a:lnTo>
                      <a:pt x="91" y="109"/>
                    </a:lnTo>
                    <a:lnTo>
                      <a:pt x="92" y="104"/>
                    </a:lnTo>
                    <a:lnTo>
                      <a:pt x="92" y="37"/>
                    </a:lnTo>
                    <a:lnTo>
                      <a:pt x="92" y="32"/>
                    </a:lnTo>
                    <a:lnTo>
                      <a:pt x="91" y="28"/>
                    </a:lnTo>
                    <a:lnTo>
                      <a:pt x="88" y="24"/>
                    </a:lnTo>
                    <a:lnTo>
                      <a:pt x="86" y="20"/>
                    </a:lnTo>
                    <a:lnTo>
                      <a:pt x="83" y="17"/>
                    </a:lnTo>
                    <a:lnTo>
                      <a:pt x="78" y="16"/>
                    </a:lnTo>
                    <a:lnTo>
                      <a:pt x="69" y="15"/>
                    </a:lnTo>
                    <a:lnTo>
                      <a:pt x="61" y="16"/>
                    </a:lnTo>
                    <a:lnTo>
                      <a:pt x="53" y="19"/>
                    </a:lnTo>
                    <a:lnTo>
                      <a:pt x="46" y="22"/>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8" name="Freeform 181"/>
              <p:cNvSpPr>
                <a:spLocks/>
              </p:cNvSpPr>
              <p:nvPr userDrawn="1"/>
            </p:nvSpPr>
            <p:spPr bwMode="auto">
              <a:xfrm>
                <a:off x="434" y="284"/>
                <a:ext cx="26" cy="49"/>
              </a:xfrm>
              <a:custGeom>
                <a:avLst/>
                <a:gdLst>
                  <a:gd name="T0" fmla="*/ 0 w 78"/>
                  <a:gd name="T1" fmla="*/ 0 h 146"/>
                  <a:gd name="T2" fmla="*/ 0 w 78"/>
                  <a:gd name="T3" fmla="*/ 0 h 146"/>
                  <a:gd name="T4" fmla="*/ 0 w 78"/>
                  <a:gd name="T5" fmla="*/ 0 h 146"/>
                  <a:gd name="T6" fmla="*/ 0 w 78"/>
                  <a:gd name="T7" fmla="*/ 0 h 146"/>
                  <a:gd name="T8" fmla="*/ 0 w 78"/>
                  <a:gd name="T9" fmla="*/ 0 h 146"/>
                  <a:gd name="T10" fmla="*/ 0 w 78"/>
                  <a:gd name="T11" fmla="*/ 0 h 146"/>
                  <a:gd name="T12" fmla="*/ 0 w 78"/>
                  <a:gd name="T13" fmla="*/ 0 h 146"/>
                  <a:gd name="T14" fmla="*/ 0 w 78"/>
                  <a:gd name="T15" fmla="*/ 0 h 146"/>
                  <a:gd name="T16" fmla="*/ 0 w 78"/>
                  <a:gd name="T17" fmla="*/ 0 h 146"/>
                  <a:gd name="T18" fmla="*/ 0 w 78"/>
                  <a:gd name="T19" fmla="*/ 0 h 146"/>
                  <a:gd name="T20" fmla="*/ 0 w 78"/>
                  <a:gd name="T21" fmla="*/ 0 h 146"/>
                  <a:gd name="T22" fmla="*/ 0 w 78"/>
                  <a:gd name="T23" fmla="*/ 0 h 146"/>
                  <a:gd name="T24" fmla="*/ 0 w 78"/>
                  <a:gd name="T25" fmla="*/ 0 h 146"/>
                  <a:gd name="T26" fmla="*/ 0 w 78"/>
                  <a:gd name="T27" fmla="*/ 0 h 146"/>
                  <a:gd name="T28" fmla="*/ 0 w 78"/>
                  <a:gd name="T29" fmla="*/ 0 h 146"/>
                  <a:gd name="T30" fmla="*/ 0 w 78"/>
                  <a:gd name="T31" fmla="*/ 0 h 146"/>
                  <a:gd name="T32" fmla="*/ 0 w 78"/>
                  <a:gd name="T33" fmla="*/ 0 h 146"/>
                  <a:gd name="T34" fmla="*/ 0 w 78"/>
                  <a:gd name="T35" fmla="*/ 0 h 146"/>
                  <a:gd name="T36" fmla="*/ 0 w 78"/>
                  <a:gd name="T37" fmla="*/ 0 h 146"/>
                  <a:gd name="T38" fmla="*/ 0 w 78"/>
                  <a:gd name="T39" fmla="*/ 0 h 146"/>
                  <a:gd name="T40" fmla="*/ 0 w 78"/>
                  <a:gd name="T41" fmla="*/ 0 h 146"/>
                  <a:gd name="T42" fmla="*/ 0 w 78"/>
                  <a:gd name="T43" fmla="*/ 0 h 146"/>
                  <a:gd name="T44" fmla="*/ 0 w 78"/>
                  <a:gd name="T45" fmla="*/ 0 h 146"/>
                  <a:gd name="T46" fmla="*/ 0 w 78"/>
                  <a:gd name="T47" fmla="*/ 0 h 146"/>
                  <a:gd name="T48" fmla="*/ 0 w 78"/>
                  <a:gd name="T49" fmla="*/ 0 h 146"/>
                  <a:gd name="T50" fmla="*/ 0 w 78"/>
                  <a:gd name="T51" fmla="*/ 0 h 146"/>
                  <a:gd name="T52" fmla="*/ 0 w 78"/>
                  <a:gd name="T53" fmla="*/ 0 h 146"/>
                  <a:gd name="T54" fmla="*/ 0 w 78"/>
                  <a:gd name="T55" fmla="*/ 0 h 146"/>
                  <a:gd name="T56" fmla="*/ 0 w 78"/>
                  <a:gd name="T57" fmla="*/ 0 h 146"/>
                  <a:gd name="T58" fmla="*/ 0 w 78"/>
                  <a:gd name="T59" fmla="*/ 0 h 146"/>
                  <a:gd name="T60" fmla="*/ 0 w 78"/>
                  <a:gd name="T61" fmla="*/ 0 h 146"/>
                  <a:gd name="T62" fmla="*/ 0 w 78"/>
                  <a:gd name="T63" fmla="*/ 0 h 146"/>
                  <a:gd name="T64" fmla="*/ 0 w 78"/>
                  <a:gd name="T65" fmla="*/ 0 h 146"/>
                  <a:gd name="T66" fmla="*/ 0 w 78"/>
                  <a:gd name="T67" fmla="*/ 0 h 146"/>
                  <a:gd name="T68" fmla="*/ 0 w 78"/>
                  <a:gd name="T69" fmla="*/ 0 h 146"/>
                  <a:gd name="T70" fmla="*/ 0 w 78"/>
                  <a:gd name="T71" fmla="*/ 0 h 146"/>
                  <a:gd name="T72" fmla="*/ 0 w 78"/>
                  <a:gd name="T73" fmla="*/ 0 h 146"/>
                  <a:gd name="T74" fmla="*/ 0 w 78"/>
                  <a:gd name="T75" fmla="*/ 0 h 146"/>
                  <a:gd name="T76" fmla="*/ 0 w 78"/>
                  <a:gd name="T77" fmla="*/ 0 h 146"/>
                  <a:gd name="T78" fmla="*/ 0 w 78"/>
                  <a:gd name="T79" fmla="*/ 0 h 146"/>
                  <a:gd name="T80" fmla="*/ 0 w 78"/>
                  <a:gd name="T81" fmla="*/ 0 h 146"/>
                  <a:gd name="T82" fmla="*/ 0 w 78"/>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8" h="146">
                    <a:moveTo>
                      <a:pt x="39" y="109"/>
                    </a:moveTo>
                    <a:lnTo>
                      <a:pt x="39"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2" y="140"/>
                    </a:lnTo>
                    <a:lnTo>
                      <a:pt x="52" y="144"/>
                    </a:lnTo>
                    <a:lnTo>
                      <a:pt x="43" y="146"/>
                    </a:lnTo>
                    <a:lnTo>
                      <a:pt x="36" y="146"/>
                    </a:lnTo>
                    <a:lnTo>
                      <a:pt x="31" y="144"/>
                    </a:lnTo>
                    <a:lnTo>
                      <a:pt x="27" y="142"/>
                    </a:lnTo>
                    <a:lnTo>
                      <a:pt x="23" y="139"/>
                    </a:lnTo>
                    <a:lnTo>
                      <a:pt x="21" y="136"/>
                    </a:lnTo>
                    <a:lnTo>
                      <a:pt x="20" y="131"/>
                    </a:lnTo>
                    <a:lnTo>
                      <a:pt x="18" y="127"/>
                    </a:lnTo>
                    <a:lnTo>
                      <a:pt x="18" y="122"/>
                    </a:lnTo>
                    <a:lnTo>
                      <a:pt x="18" y="41"/>
                    </a:lnTo>
                    <a:lnTo>
                      <a:pt x="0" y="41"/>
                    </a:lnTo>
                    <a:lnTo>
                      <a:pt x="0" y="37"/>
                    </a:lnTo>
                    <a:lnTo>
                      <a:pt x="9" y="29"/>
                    </a:lnTo>
                    <a:lnTo>
                      <a:pt x="18" y="22"/>
                    </a:lnTo>
                    <a:lnTo>
                      <a:pt x="26" y="13"/>
                    </a:lnTo>
                    <a:lnTo>
                      <a:pt x="35" y="0"/>
                    </a:lnTo>
                    <a:lnTo>
                      <a:pt x="39" y="0"/>
                    </a:lnTo>
                    <a:lnTo>
                      <a:pt x="39" y="26"/>
                    </a:lnTo>
                    <a:lnTo>
                      <a:pt x="78" y="26"/>
                    </a:lnTo>
                    <a:lnTo>
                      <a:pt x="78" y="41"/>
                    </a:lnTo>
                    <a:lnTo>
                      <a:pt x="39" y="41"/>
                    </a:lnTo>
                    <a:lnTo>
                      <a:pt x="39"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9" name="Freeform 182"/>
              <p:cNvSpPr>
                <a:spLocks noEditPoints="1"/>
              </p:cNvSpPr>
              <p:nvPr userDrawn="1"/>
            </p:nvSpPr>
            <p:spPr bwMode="auto">
              <a:xfrm>
                <a:off x="463" y="292"/>
                <a:ext cx="33" cy="41"/>
              </a:xfrm>
              <a:custGeom>
                <a:avLst/>
                <a:gdLst>
                  <a:gd name="T0" fmla="*/ 0 w 98"/>
                  <a:gd name="T1" fmla="*/ 0 h 124"/>
                  <a:gd name="T2" fmla="*/ 0 w 98"/>
                  <a:gd name="T3" fmla="*/ 0 h 124"/>
                  <a:gd name="T4" fmla="*/ 0 w 98"/>
                  <a:gd name="T5" fmla="*/ 0 h 124"/>
                  <a:gd name="T6" fmla="*/ 0 w 98"/>
                  <a:gd name="T7" fmla="*/ 0 h 124"/>
                  <a:gd name="T8" fmla="*/ 0 w 98"/>
                  <a:gd name="T9" fmla="*/ 0 h 124"/>
                  <a:gd name="T10" fmla="*/ 0 w 98"/>
                  <a:gd name="T11" fmla="*/ 0 h 124"/>
                  <a:gd name="T12" fmla="*/ 0 w 98"/>
                  <a:gd name="T13" fmla="*/ 0 h 124"/>
                  <a:gd name="T14" fmla="*/ 0 w 98"/>
                  <a:gd name="T15" fmla="*/ 0 h 124"/>
                  <a:gd name="T16" fmla="*/ 0 w 98"/>
                  <a:gd name="T17" fmla="*/ 0 h 124"/>
                  <a:gd name="T18" fmla="*/ 0 w 98"/>
                  <a:gd name="T19" fmla="*/ 0 h 124"/>
                  <a:gd name="T20" fmla="*/ 0 w 98"/>
                  <a:gd name="T21" fmla="*/ 0 h 124"/>
                  <a:gd name="T22" fmla="*/ 0 w 98"/>
                  <a:gd name="T23" fmla="*/ 0 h 124"/>
                  <a:gd name="T24" fmla="*/ 0 w 98"/>
                  <a:gd name="T25" fmla="*/ 0 h 124"/>
                  <a:gd name="T26" fmla="*/ 0 w 98"/>
                  <a:gd name="T27" fmla="*/ 0 h 124"/>
                  <a:gd name="T28" fmla="*/ 0 w 98"/>
                  <a:gd name="T29" fmla="*/ 0 h 124"/>
                  <a:gd name="T30" fmla="*/ 0 w 98"/>
                  <a:gd name="T31" fmla="*/ 0 h 124"/>
                  <a:gd name="T32" fmla="*/ 0 w 98"/>
                  <a:gd name="T33" fmla="*/ 0 h 124"/>
                  <a:gd name="T34" fmla="*/ 0 w 98"/>
                  <a:gd name="T35" fmla="*/ 0 h 124"/>
                  <a:gd name="T36" fmla="*/ 0 w 98"/>
                  <a:gd name="T37" fmla="*/ 0 h 124"/>
                  <a:gd name="T38" fmla="*/ 0 w 98"/>
                  <a:gd name="T39" fmla="*/ 0 h 124"/>
                  <a:gd name="T40" fmla="*/ 0 w 98"/>
                  <a:gd name="T41" fmla="*/ 0 h 124"/>
                  <a:gd name="T42" fmla="*/ 0 w 98"/>
                  <a:gd name="T43" fmla="*/ 0 h 124"/>
                  <a:gd name="T44" fmla="*/ 0 w 98"/>
                  <a:gd name="T45" fmla="*/ 0 h 124"/>
                  <a:gd name="T46" fmla="*/ 0 w 98"/>
                  <a:gd name="T47" fmla="*/ 0 h 124"/>
                  <a:gd name="T48" fmla="*/ 0 w 98"/>
                  <a:gd name="T49" fmla="*/ 0 h 124"/>
                  <a:gd name="T50" fmla="*/ 0 w 98"/>
                  <a:gd name="T51" fmla="*/ 0 h 124"/>
                  <a:gd name="T52" fmla="*/ 0 w 98"/>
                  <a:gd name="T53" fmla="*/ 0 h 124"/>
                  <a:gd name="T54" fmla="*/ 0 w 98"/>
                  <a:gd name="T55" fmla="*/ 0 h 124"/>
                  <a:gd name="T56" fmla="*/ 0 w 98"/>
                  <a:gd name="T57" fmla="*/ 0 h 124"/>
                  <a:gd name="T58" fmla="*/ 0 w 98"/>
                  <a:gd name="T59" fmla="*/ 0 h 124"/>
                  <a:gd name="T60" fmla="*/ 0 w 98"/>
                  <a:gd name="T61" fmla="*/ 0 h 124"/>
                  <a:gd name="T62" fmla="*/ 0 w 98"/>
                  <a:gd name="T63" fmla="*/ 0 h 124"/>
                  <a:gd name="T64" fmla="*/ 0 w 98"/>
                  <a:gd name="T65" fmla="*/ 0 h 124"/>
                  <a:gd name="T66" fmla="*/ 0 w 98"/>
                  <a:gd name="T67" fmla="*/ 0 h 124"/>
                  <a:gd name="T68" fmla="*/ 0 w 98"/>
                  <a:gd name="T69" fmla="*/ 0 h 124"/>
                  <a:gd name="T70" fmla="*/ 0 w 98"/>
                  <a:gd name="T71" fmla="*/ 0 h 124"/>
                  <a:gd name="T72" fmla="*/ 0 w 98"/>
                  <a:gd name="T73" fmla="*/ 0 h 124"/>
                  <a:gd name="T74" fmla="*/ 0 w 98"/>
                  <a:gd name="T75" fmla="*/ 0 h 124"/>
                  <a:gd name="T76" fmla="*/ 0 w 98"/>
                  <a:gd name="T77" fmla="*/ 0 h 124"/>
                  <a:gd name="T78" fmla="*/ 0 w 98"/>
                  <a:gd name="T79" fmla="*/ 0 h 124"/>
                  <a:gd name="T80" fmla="*/ 0 w 98"/>
                  <a:gd name="T81" fmla="*/ 0 h 124"/>
                  <a:gd name="T82" fmla="*/ 0 w 98"/>
                  <a:gd name="T83" fmla="*/ 0 h 124"/>
                  <a:gd name="T84" fmla="*/ 0 w 98"/>
                  <a:gd name="T85" fmla="*/ 0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8" h="124">
                    <a:moveTo>
                      <a:pt x="21" y="48"/>
                    </a:moveTo>
                    <a:lnTo>
                      <a:pt x="21" y="48"/>
                    </a:lnTo>
                    <a:lnTo>
                      <a:pt x="21" y="54"/>
                    </a:lnTo>
                    <a:lnTo>
                      <a:pt x="21" y="63"/>
                    </a:lnTo>
                    <a:lnTo>
                      <a:pt x="22" y="72"/>
                    </a:lnTo>
                    <a:lnTo>
                      <a:pt x="25" y="81"/>
                    </a:lnTo>
                    <a:lnTo>
                      <a:pt x="28" y="89"/>
                    </a:lnTo>
                    <a:lnTo>
                      <a:pt x="34" y="95"/>
                    </a:lnTo>
                    <a:lnTo>
                      <a:pt x="39" y="100"/>
                    </a:lnTo>
                    <a:lnTo>
                      <a:pt x="45" y="104"/>
                    </a:lnTo>
                    <a:lnTo>
                      <a:pt x="52" y="107"/>
                    </a:lnTo>
                    <a:lnTo>
                      <a:pt x="60" y="108"/>
                    </a:lnTo>
                    <a:lnTo>
                      <a:pt x="70" y="107"/>
                    </a:lnTo>
                    <a:lnTo>
                      <a:pt x="79" y="103"/>
                    </a:lnTo>
                    <a:lnTo>
                      <a:pt x="87" y="98"/>
                    </a:lnTo>
                    <a:lnTo>
                      <a:pt x="95" y="91"/>
                    </a:lnTo>
                    <a:lnTo>
                      <a:pt x="98" y="94"/>
                    </a:lnTo>
                    <a:lnTo>
                      <a:pt x="89" y="105"/>
                    </a:lnTo>
                    <a:lnTo>
                      <a:pt x="78" y="114"/>
                    </a:lnTo>
                    <a:lnTo>
                      <a:pt x="71" y="118"/>
                    </a:lnTo>
                    <a:lnTo>
                      <a:pt x="65" y="121"/>
                    </a:lnTo>
                    <a:lnTo>
                      <a:pt x="58" y="124"/>
                    </a:lnTo>
                    <a:lnTo>
                      <a:pt x="51" y="124"/>
                    </a:lnTo>
                    <a:lnTo>
                      <a:pt x="43" y="124"/>
                    </a:lnTo>
                    <a:lnTo>
                      <a:pt x="36" y="122"/>
                    </a:lnTo>
                    <a:lnTo>
                      <a:pt x="30" y="120"/>
                    </a:lnTo>
                    <a:lnTo>
                      <a:pt x="25" y="117"/>
                    </a:lnTo>
                    <a:lnTo>
                      <a:pt x="17" y="111"/>
                    </a:lnTo>
                    <a:lnTo>
                      <a:pt x="10" y="102"/>
                    </a:lnTo>
                    <a:lnTo>
                      <a:pt x="5" y="92"/>
                    </a:lnTo>
                    <a:lnTo>
                      <a:pt x="3" y="83"/>
                    </a:lnTo>
                    <a:lnTo>
                      <a:pt x="1" y="74"/>
                    </a:lnTo>
                    <a:lnTo>
                      <a:pt x="0" y="67"/>
                    </a:lnTo>
                    <a:lnTo>
                      <a:pt x="1" y="57"/>
                    </a:lnTo>
                    <a:lnTo>
                      <a:pt x="3" y="50"/>
                    </a:lnTo>
                    <a:lnTo>
                      <a:pt x="4" y="42"/>
                    </a:lnTo>
                    <a:lnTo>
                      <a:pt x="6" y="35"/>
                    </a:lnTo>
                    <a:lnTo>
                      <a:pt x="13" y="24"/>
                    </a:lnTo>
                    <a:lnTo>
                      <a:pt x="19" y="15"/>
                    </a:lnTo>
                    <a:lnTo>
                      <a:pt x="28" y="8"/>
                    </a:lnTo>
                    <a:lnTo>
                      <a:pt x="38" y="4"/>
                    </a:lnTo>
                    <a:lnTo>
                      <a:pt x="45" y="2"/>
                    </a:lnTo>
                    <a:lnTo>
                      <a:pt x="53" y="0"/>
                    </a:lnTo>
                    <a:lnTo>
                      <a:pt x="61" y="2"/>
                    </a:lnTo>
                    <a:lnTo>
                      <a:pt x="69" y="3"/>
                    </a:lnTo>
                    <a:lnTo>
                      <a:pt x="76" y="7"/>
                    </a:lnTo>
                    <a:lnTo>
                      <a:pt x="83" y="11"/>
                    </a:lnTo>
                    <a:lnTo>
                      <a:pt x="89" y="16"/>
                    </a:lnTo>
                    <a:lnTo>
                      <a:pt x="93" y="24"/>
                    </a:lnTo>
                    <a:lnTo>
                      <a:pt x="96" y="32"/>
                    </a:lnTo>
                    <a:lnTo>
                      <a:pt x="97" y="42"/>
                    </a:lnTo>
                    <a:lnTo>
                      <a:pt x="97" y="46"/>
                    </a:lnTo>
                    <a:lnTo>
                      <a:pt x="95" y="48"/>
                    </a:lnTo>
                    <a:lnTo>
                      <a:pt x="21" y="48"/>
                    </a:lnTo>
                    <a:close/>
                    <a:moveTo>
                      <a:pt x="67" y="39"/>
                    </a:moveTo>
                    <a:lnTo>
                      <a:pt x="67" y="39"/>
                    </a:lnTo>
                    <a:lnTo>
                      <a:pt x="71" y="39"/>
                    </a:lnTo>
                    <a:lnTo>
                      <a:pt x="74" y="38"/>
                    </a:lnTo>
                    <a:lnTo>
                      <a:pt x="75" y="35"/>
                    </a:lnTo>
                    <a:lnTo>
                      <a:pt x="75" y="33"/>
                    </a:lnTo>
                    <a:lnTo>
                      <a:pt x="74" y="28"/>
                    </a:lnTo>
                    <a:lnTo>
                      <a:pt x="74" y="24"/>
                    </a:lnTo>
                    <a:lnTo>
                      <a:pt x="71" y="20"/>
                    </a:lnTo>
                    <a:lnTo>
                      <a:pt x="69" y="16"/>
                    </a:lnTo>
                    <a:lnTo>
                      <a:pt x="66" y="13"/>
                    </a:lnTo>
                    <a:lnTo>
                      <a:pt x="62" y="11"/>
                    </a:lnTo>
                    <a:lnTo>
                      <a:pt x="57" y="10"/>
                    </a:lnTo>
                    <a:lnTo>
                      <a:pt x="52" y="10"/>
                    </a:lnTo>
                    <a:lnTo>
                      <a:pt x="47" y="10"/>
                    </a:lnTo>
                    <a:lnTo>
                      <a:pt x="41" y="11"/>
                    </a:lnTo>
                    <a:lnTo>
                      <a:pt x="36" y="13"/>
                    </a:lnTo>
                    <a:lnTo>
                      <a:pt x="32" y="17"/>
                    </a:lnTo>
                    <a:lnTo>
                      <a:pt x="28" y="21"/>
                    </a:lnTo>
                    <a:lnTo>
                      <a:pt x="26" y="26"/>
                    </a:lnTo>
                    <a:lnTo>
                      <a:pt x="23" y="33"/>
                    </a:lnTo>
                    <a:lnTo>
                      <a:pt x="22" y="39"/>
                    </a:lnTo>
                    <a:lnTo>
                      <a:pt x="67"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0" name="Freeform 183"/>
              <p:cNvSpPr>
                <a:spLocks/>
              </p:cNvSpPr>
              <p:nvPr userDrawn="1"/>
            </p:nvSpPr>
            <p:spPr bwMode="auto">
              <a:xfrm>
                <a:off x="501" y="292"/>
                <a:ext cx="29" cy="40"/>
              </a:xfrm>
              <a:custGeom>
                <a:avLst/>
                <a:gdLst>
                  <a:gd name="T0" fmla="*/ 0 w 89"/>
                  <a:gd name="T1" fmla="*/ 0 h 120"/>
                  <a:gd name="T2" fmla="*/ 0 w 89"/>
                  <a:gd name="T3" fmla="*/ 0 h 120"/>
                  <a:gd name="T4" fmla="*/ 0 w 89"/>
                  <a:gd name="T5" fmla="*/ 0 h 120"/>
                  <a:gd name="T6" fmla="*/ 0 w 89"/>
                  <a:gd name="T7" fmla="*/ 0 h 120"/>
                  <a:gd name="T8" fmla="*/ 0 w 89"/>
                  <a:gd name="T9" fmla="*/ 0 h 120"/>
                  <a:gd name="T10" fmla="*/ 0 w 89"/>
                  <a:gd name="T11" fmla="*/ 0 h 120"/>
                  <a:gd name="T12" fmla="*/ 0 w 89"/>
                  <a:gd name="T13" fmla="*/ 0 h 120"/>
                  <a:gd name="T14" fmla="*/ 0 w 89"/>
                  <a:gd name="T15" fmla="*/ 0 h 120"/>
                  <a:gd name="T16" fmla="*/ 0 w 89"/>
                  <a:gd name="T17" fmla="*/ 0 h 120"/>
                  <a:gd name="T18" fmla="*/ 0 w 89"/>
                  <a:gd name="T19" fmla="*/ 0 h 120"/>
                  <a:gd name="T20" fmla="*/ 0 w 89"/>
                  <a:gd name="T21" fmla="*/ 0 h 120"/>
                  <a:gd name="T22" fmla="*/ 0 w 89"/>
                  <a:gd name="T23" fmla="*/ 0 h 120"/>
                  <a:gd name="T24" fmla="*/ 0 w 89"/>
                  <a:gd name="T25" fmla="*/ 0 h 120"/>
                  <a:gd name="T26" fmla="*/ 0 w 89"/>
                  <a:gd name="T27" fmla="*/ 0 h 120"/>
                  <a:gd name="T28" fmla="*/ 0 w 89"/>
                  <a:gd name="T29" fmla="*/ 0 h 120"/>
                  <a:gd name="T30" fmla="*/ 0 w 89"/>
                  <a:gd name="T31" fmla="*/ 0 h 120"/>
                  <a:gd name="T32" fmla="*/ 0 w 89"/>
                  <a:gd name="T33" fmla="*/ 0 h 120"/>
                  <a:gd name="T34" fmla="*/ 0 w 89"/>
                  <a:gd name="T35" fmla="*/ 0 h 120"/>
                  <a:gd name="T36" fmla="*/ 0 w 89"/>
                  <a:gd name="T37" fmla="*/ 0 h 120"/>
                  <a:gd name="T38" fmla="*/ 0 w 89"/>
                  <a:gd name="T39" fmla="*/ 0 h 120"/>
                  <a:gd name="T40" fmla="*/ 0 w 89"/>
                  <a:gd name="T41" fmla="*/ 0 h 120"/>
                  <a:gd name="T42" fmla="*/ 0 w 89"/>
                  <a:gd name="T43" fmla="*/ 0 h 120"/>
                  <a:gd name="T44" fmla="*/ 0 w 89"/>
                  <a:gd name="T45" fmla="*/ 0 h 120"/>
                  <a:gd name="T46" fmla="*/ 0 w 89"/>
                  <a:gd name="T47" fmla="*/ 0 h 120"/>
                  <a:gd name="T48" fmla="*/ 0 w 89"/>
                  <a:gd name="T49" fmla="*/ 0 h 120"/>
                  <a:gd name="T50" fmla="*/ 0 w 89"/>
                  <a:gd name="T51" fmla="*/ 0 h 120"/>
                  <a:gd name="T52" fmla="*/ 0 w 89"/>
                  <a:gd name="T53" fmla="*/ 0 h 120"/>
                  <a:gd name="T54" fmla="*/ 0 w 89"/>
                  <a:gd name="T55" fmla="*/ 0 h 120"/>
                  <a:gd name="T56" fmla="*/ 0 w 89"/>
                  <a:gd name="T57" fmla="*/ 0 h 120"/>
                  <a:gd name="T58" fmla="*/ 0 w 89"/>
                  <a:gd name="T59" fmla="*/ 0 h 120"/>
                  <a:gd name="T60" fmla="*/ 0 w 89"/>
                  <a:gd name="T61" fmla="*/ 0 h 120"/>
                  <a:gd name="T62" fmla="*/ 0 w 89"/>
                  <a:gd name="T63" fmla="*/ 0 h 1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9" h="120">
                    <a:moveTo>
                      <a:pt x="0" y="113"/>
                    </a:moveTo>
                    <a:lnTo>
                      <a:pt x="8" y="113"/>
                    </a:lnTo>
                    <a:lnTo>
                      <a:pt x="13" y="113"/>
                    </a:lnTo>
                    <a:lnTo>
                      <a:pt x="17" y="112"/>
                    </a:lnTo>
                    <a:lnTo>
                      <a:pt x="19" y="109"/>
                    </a:lnTo>
                    <a:lnTo>
                      <a:pt x="19" y="104"/>
                    </a:lnTo>
                    <a:lnTo>
                      <a:pt x="19" y="32"/>
                    </a:lnTo>
                    <a:lnTo>
                      <a:pt x="19" y="29"/>
                    </a:lnTo>
                    <a:lnTo>
                      <a:pt x="18" y="26"/>
                    </a:lnTo>
                    <a:lnTo>
                      <a:pt x="14" y="22"/>
                    </a:lnTo>
                    <a:lnTo>
                      <a:pt x="6" y="20"/>
                    </a:lnTo>
                    <a:lnTo>
                      <a:pt x="6" y="16"/>
                    </a:lnTo>
                    <a:lnTo>
                      <a:pt x="28" y="6"/>
                    </a:lnTo>
                    <a:lnTo>
                      <a:pt x="37" y="0"/>
                    </a:lnTo>
                    <a:lnTo>
                      <a:pt x="40" y="2"/>
                    </a:lnTo>
                    <a:lnTo>
                      <a:pt x="40" y="4"/>
                    </a:lnTo>
                    <a:lnTo>
                      <a:pt x="40" y="28"/>
                    </a:lnTo>
                    <a:lnTo>
                      <a:pt x="41" y="28"/>
                    </a:lnTo>
                    <a:lnTo>
                      <a:pt x="46" y="19"/>
                    </a:lnTo>
                    <a:lnTo>
                      <a:pt x="54" y="11"/>
                    </a:lnTo>
                    <a:lnTo>
                      <a:pt x="58" y="7"/>
                    </a:lnTo>
                    <a:lnTo>
                      <a:pt x="63" y="3"/>
                    </a:lnTo>
                    <a:lnTo>
                      <a:pt x="68" y="2"/>
                    </a:lnTo>
                    <a:lnTo>
                      <a:pt x="74" y="0"/>
                    </a:lnTo>
                    <a:lnTo>
                      <a:pt x="79" y="2"/>
                    </a:lnTo>
                    <a:lnTo>
                      <a:pt x="84" y="4"/>
                    </a:lnTo>
                    <a:lnTo>
                      <a:pt x="88" y="8"/>
                    </a:lnTo>
                    <a:lnTo>
                      <a:pt x="89" y="11"/>
                    </a:lnTo>
                    <a:lnTo>
                      <a:pt x="89" y="15"/>
                    </a:lnTo>
                    <a:lnTo>
                      <a:pt x="88" y="20"/>
                    </a:lnTo>
                    <a:lnTo>
                      <a:pt x="85" y="24"/>
                    </a:lnTo>
                    <a:lnTo>
                      <a:pt x="81" y="26"/>
                    </a:lnTo>
                    <a:lnTo>
                      <a:pt x="76" y="28"/>
                    </a:lnTo>
                    <a:lnTo>
                      <a:pt x="72" y="26"/>
                    </a:lnTo>
                    <a:lnTo>
                      <a:pt x="68" y="25"/>
                    </a:lnTo>
                    <a:lnTo>
                      <a:pt x="65" y="22"/>
                    </a:lnTo>
                    <a:lnTo>
                      <a:pt x="59" y="21"/>
                    </a:lnTo>
                    <a:lnTo>
                      <a:pt x="54" y="22"/>
                    </a:lnTo>
                    <a:lnTo>
                      <a:pt x="48" y="26"/>
                    </a:lnTo>
                    <a:lnTo>
                      <a:pt x="45" y="29"/>
                    </a:lnTo>
                    <a:lnTo>
                      <a:pt x="43" y="33"/>
                    </a:lnTo>
                    <a:lnTo>
                      <a:pt x="41" y="38"/>
                    </a:lnTo>
                    <a:lnTo>
                      <a:pt x="40" y="43"/>
                    </a:lnTo>
                    <a:lnTo>
                      <a:pt x="40" y="104"/>
                    </a:lnTo>
                    <a:lnTo>
                      <a:pt x="41" y="109"/>
                    </a:lnTo>
                    <a:lnTo>
                      <a:pt x="44" y="112"/>
                    </a:lnTo>
                    <a:lnTo>
                      <a:pt x="48" y="113"/>
                    </a:lnTo>
                    <a:lnTo>
                      <a:pt x="53" y="113"/>
                    </a:lnTo>
                    <a:lnTo>
                      <a:pt x="67" y="113"/>
                    </a:lnTo>
                    <a:lnTo>
                      <a:pt x="67" y="120"/>
                    </a:lnTo>
                    <a:lnTo>
                      <a:pt x="31" y="120"/>
                    </a:lnTo>
                    <a:lnTo>
                      <a:pt x="0" y="120"/>
                    </a:lnTo>
                    <a:lnTo>
                      <a:pt x="0" y="1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1" name="Freeform 184"/>
              <p:cNvSpPr>
                <a:spLocks/>
              </p:cNvSpPr>
              <p:nvPr userDrawn="1"/>
            </p:nvSpPr>
            <p:spPr bwMode="auto">
              <a:xfrm>
                <a:off x="536"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6" y="29"/>
                    </a:lnTo>
                    <a:lnTo>
                      <a:pt x="14" y="25"/>
                    </a:lnTo>
                    <a:lnTo>
                      <a:pt x="9" y="21"/>
                    </a:lnTo>
                    <a:lnTo>
                      <a:pt x="1" y="19"/>
                    </a:lnTo>
                    <a:lnTo>
                      <a:pt x="1" y="13"/>
                    </a:lnTo>
                    <a:lnTo>
                      <a:pt x="18" y="8"/>
                    </a:lnTo>
                    <a:lnTo>
                      <a:pt x="36" y="0"/>
                    </a:lnTo>
                    <a:lnTo>
                      <a:pt x="38" y="2"/>
                    </a:lnTo>
                    <a:lnTo>
                      <a:pt x="38" y="3"/>
                    </a:lnTo>
                    <a:lnTo>
                      <a:pt x="38" y="20"/>
                    </a:lnTo>
                    <a:lnTo>
                      <a:pt x="48" y="12"/>
                    </a:lnTo>
                    <a:lnTo>
                      <a:pt x="60" y="7"/>
                    </a:lnTo>
                    <a:lnTo>
                      <a:pt x="70" y="2"/>
                    </a:lnTo>
                    <a:lnTo>
                      <a:pt x="77" y="0"/>
                    </a:lnTo>
                    <a:lnTo>
                      <a:pt x="83" y="0"/>
                    </a:lnTo>
                    <a:lnTo>
                      <a:pt x="91" y="2"/>
                    </a:lnTo>
                    <a:lnTo>
                      <a:pt x="97" y="3"/>
                    </a:lnTo>
                    <a:lnTo>
                      <a:pt x="102" y="7"/>
                    </a:lnTo>
                    <a:lnTo>
                      <a:pt x="106"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2" y="120"/>
                    </a:lnTo>
                    <a:lnTo>
                      <a:pt x="75" y="120"/>
                    </a:lnTo>
                    <a:lnTo>
                      <a:pt x="75" y="113"/>
                    </a:lnTo>
                    <a:lnTo>
                      <a:pt x="79" y="113"/>
                    </a:lnTo>
                    <a:lnTo>
                      <a:pt x="84" y="113"/>
                    </a:lnTo>
                    <a:lnTo>
                      <a:pt x="88" y="112"/>
                    </a:lnTo>
                    <a:lnTo>
                      <a:pt x="91" y="109"/>
                    </a:lnTo>
                    <a:lnTo>
                      <a:pt x="92" y="104"/>
                    </a:lnTo>
                    <a:lnTo>
                      <a:pt x="92" y="37"/>
                    </a:lnTo>
                    <a:lnTo>
                      <a:pt x="92" y="32"/>
                    </a:lnTo>
                    <a:lnTo>
                      <a:pt x="91" y="28"/>
                    </a:lnTo>
                    <a:lnTo>
                      <a:pt x="88" y="24"/>
                    </a:lnTo>
                    <a:lnTo>
                      <a:pt x="86" y="20"/>
                    </a:lnTo>
                    <a:lnTo>
                      <a:pt x="82" y="17"/>
                    </a:lnTo>
                    <a:lnTo>
                      <a:pt x="78" y="16"/>
                    </a:lnTo>
                    <a:lnTo>
                      <a:pt x="67" y="15"/>
                    </a:lnTo>
                    <a:lnTo>
                      <a:pt x="61" y="16"/>
                    </a:lnTo>
                    <a:lnTo>
                      <a:pt x="53" y="19"/>
                    </a:lnTo>
                    <a:lnTo>
                      <a:pt x="38" y="28"/>
                    </a:lnTo>
                    <a:lnTo>
                      <a:pt x="38" y="104"/>
                    </a:lnTo>
                    <a:lnTo>
                      <a:pt x="39" y="109"/>
                    </a:lnTo>
                    <a:lnTo>
                      <a:pt x="42" y="112"/>
                    </a:lnTo>
                    <a:lnTo>
                      <a:pt x="45" y="113"/>
                    </a:lnTo>
                    <a:lnTo>
                      <a:pt x="51" y="113"/>
                    </a:lnTo>
                    <a:lnTo>
                      <a:pt x="56" y="113"/>
                    </a:lnTo>
                    <a:lnTo>
                      <a:pt x="56" y="120"/>
                    </a:lnTo>
                    <a:lnTo>
                      <a:pt x="27"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2" name="Freeform 185"/>
              <p:cNvSpPr>
                <a:spLocks noEditPoints="1"/>
              </p:cNvSpPr>
              <p:nvPr userDrawn="1"/>
            </p:nvSpPr>
            <p:spPr bwMode="auto">
              <a:xfrm>
                <a:off x="582" y="292"/>
                <a:ext cx="37" cy="41"/>
              </a:xfrm>
              <a:custGeom>
                <a:avLst/>
                <a:gdLst>
                  <a:gd name="T0" fmla="*/ 0 w 111"/>
                  <a:gd name="T1" fmla="*/ 0 h 124"/>
                  <a:gd name="T2" fmla="*/ 0 w 111"/>
                  <a:gd name="T3" fmla="*/ 0 h 124"/>
                  <a:gd name="T4" fmla="*/ 0 w 111"/>
                  <a:gd name="T5" fmla="*/ 0 h 124"/>
                  <a:gd name="T6" fmla="*/ 0 w 111"/>
                  <a:gd name="T7" fmla="*/ 0 h 124"/>
                  <a:gd name="T8" fmla="*/ 0 w 111"/>
                  <a:gd name="T9" fmla="*/ 0 h 124"/>
                  <a:gd name="T10" fmla="*/ 0 w 111"/>
                  <a:gd name="T11" fmla="*/ 0 h 124"/>
                  <a:gd name="T12" fmla="*/ 0 w 111"/>
                  <a:gd name="T13" fmla="*/ 0 h 124"/>
                  <a:gd name="T14" fmla="*/ 0 w 111"/>
                  <a:gd name="T15" fmla="*/ 0 h 124"/>
                  <a:gd name="T16" fmla="*/ 0 w 111"/>
                  <a:gd name="T17" fmla="*/ 0 h 124"/>
                  <a:gd name="T18" fmla="*/ 0 w 111"/>
                  <a:gd name="T19" fmla="*/ 0 h 124"/>
                  <a:gd name="T20" fmla="*/ 0 w 111"/>
                  <a:gd name="T21" fmla="*/ 0 h 124"/>
                  <a:gd name="T22" fmla="*/ 0 w 111"/>
                  <a:gd name="T23" fmla="*/ 0 h 124"/>
                  <a:gd name="T24" fmla="*/ 0 w 111"/>
                  <a:gd name="T25" fmla="*/ 0 h 124"/>
                  <a:gd name="T26" fmla="*/ 0 w 111"/>
                  <a:gd name="T27" fmla="*/ 0 h 124"/>
                  <a:gd name="T28" fmla="*/ 0 w 111"/>
                  <a:gd name="T29" fmla="*/ 0 h 124"/>
                  <a:gd name="T30" fmla="*/ 0 w 111"/>
                  <a:gd name="T31" fmla="*/ 0 h 124"/>
                  <a:gd name="T32" fmla="*/ 0 w 111"/>
                  <a:gd name="T33" fmla="*/ 0 h 124"/>
                  <a:gd name="T34" fmla="*/ 0 w 111"/>
                  <a:gd name="T35" fmla="*/ 0 h 124"/>
                  <a:gd name="T36" fmla="*/ 0 w 111"/>
                  <a:gd name="T37" fmla="*/ 0 h 124"/>
                  <a:gd name="T38" fmla="*/ 0 w 111"/>
                  <a:gd name="T39" fmla="*/ 0 h 124"/>
                  <a:gd name="T40" fmla="*/ 0 w 111"/>
                  <a:gd name="T41" fmla="*/ 0 h 124"/>
                  <a:gd name="T42" fmla="*/ 0 w 111"/>
                  <a:gd name="T43" fmla="*/ 0 h 124"/>
                  <a:gd name="T44" fmla="*/ 0 w 111"/>
                  <a:gd name="T45" fmla="*/ 0 h 124"/>
                  <a:gd name="T46" fmla="*/ 0 w 111"/>
                  <a:gd name="T47" fmla="*/ 0 h 124"/>
                  <a:gd name="T48" fmla="*/ 0 w 111"/>
                  <a:gd name="T49" fmla="*/ 0 h 124"/>
                  <a:gd name="T50" fmla="*/ 0 w 111"/>
                  <a:gd name="T51" fmla="*/ 0 h 124"/>
                  <a:gd name="T52" fmla="*/ 0 w 111"/>
                  <a:gd name="T53" fmla="*/ 0 h 124"/>
                  <a:gd name="T54" fmla="*/ 0 w 111"/>
                  <a:gd name="T55" fmla="*/ 0 h 124"/>
                  <a:gd name="T56" fmla="*/ 0 w 111"/>
                  <a:gd name="T57" fmla="*/ 0 h 124"/>
                  <a:gd name="T58" fmla="*/ 0 w 111"/>
                  <a:gd name="T59" fmla="*/ 0 h 124"/>
                  <a:gd name="T60" fmla="*/ 0 w 111"/>
                  <a:gd name="T61" fmla="*/ 0 h 124"/>
                  <a:gd name="T62" fmla="*/ 0 w 111"/>
                  <a:gd name="T63" fmla="*/ 0 h 124"/>
                  <a:gd name="T64" fmla="*/ 0 w 111"/>
                  <a:gd name="T65" fmla="*/ 0 h 124"/>
                  <a:gd name="T66" fmla="*/ 0 w 111"/>
                  <a:gd name="T67" fmla="*/ 0 h 124"/>
                  <a:gd name="T68" fmla="*/ 0 w 111"/>
                  <a:gd name="T69" fmla="*/ 0 h 124"/>
                  <a:gd name="T70" fmla="*/ 0 w 111"/>
                  <a:gd name="T71" fmla="*/ 0 h 124"/>
                  <a:gd name="T72" fmla="*/ 0 w 111"/>
                  <a:gd name="T73" fmla="*/ 0 h 124"/>
                  <a:gd name="T74" fmla="*/ 0 w 111"/>
                  <a:gd name="T75" fmla="*/ 0 h 124"/>
                  <a:gd name="T76" fmla="*/ 0 w 111"/>
                  <a:gd name="T77" fmla="*/ 0 h 124"/>
                  <a:gd name="T78" fmla="*/ 0 w 111"/>
                  <a:gd name="T79" fmla="*/ 0 h 124"/>
                  <a:gd name="T80" fmla="*/ 0 w 111"/>
                  <a:gd name="T81" fmla="*/ 0 h 124"/>
                  <a:gd name="T82" fmla="*/ 0 w 111"/>
                  <a:gd name="T83" fmla="*/ 0 h 124"/>
                  <a:gd name="T84" fmla="*/ 0 w 111"/>
                  <a:gd name="T85" fmla="*/ 0 h 124"/>
                  <a:gd name="T86" fmla="*/ 0 w 111"/>
                  <a:gd name="T87" fmla="*/ 0 h 124"/>
                  <a:gd name="T88" fmla="*/ 0 w 111"/>
                  <a:gd name="T89" fmla="*/ 0 h 124"/>
                  <a:gd name="T90" fmla="*/ 0 w 111"/>
                  <a:gd name="T91" fmla="*/ 0 h 124"/>
                  <a:gd name="T92" fmla="*/ 0 w 111"/>
                  <a:gd name="T93" fmla="*/ 0 h 124"/>
                  <a:gd name="T94" fmla="*/ 0 w 111"/>
                  <a:gd name="T95" fmla="*/ 0 h 124"/>
                  <a:gd name="T96" fmla="*/ 0 w 111"/>
                  <a:gd name="T97" fmla="*/ 0 h 124"/>
                  <a:gd name="T98" fmla="*/ 0 w 111"/>
                  <a:gd name="T99" fmla="*/ 0 h 124"/>
                  <a:gd name="T100" fmla="*/ 0 w 111"/>
                  <a:gd name="T101" fmla="*/ 0 h 124"/>
                  <a:gd name="T102" fmla="*/ 0 w 111"/>
                  <a:gd name="T103" fmla="*/ 0 h 124"/>
                  <a:gd name="T104" fmla="*/ 0 w 111"/>
                  <a:gd name="T105" fmla="*/ 0 h 124"/>
                  <a:gd name="T106" fmla="*/ 0 w 111"/>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1" h="124">
                    <a:moveTo>
                      <a:pt x="111" y="109"/>
                    </a:moveTo>
                    <a:lnTo>
                      <a:pt x="111" y="109"/>
                    </a:lnTo>
                    <a:lnTo>
                      <a:pt x="105" y="114"/>
                    </a:lnTo>
                    <a:lnTo>
                      <a:pt x="100" y="120"/>
                    </a:lnTo>
                    <a:lnTo>
                      <a:pt x="92" y="122"/>
                    </a:lnTo>
                    <a:lnTo>
                      <a:pt x="85" y="124"/>
                    </a:lnTo>
                    <a:lnTo>
                      <a:pt x="81" y="124"/>
                    </a:lnTo>
                    <a:lnTo>
                      <a:pt x="78" y="122"/>
                    </a:lnTo>
                    <a:lnTo>
                      <a:pt x="75" y="120"/>
                    </a:lnTo>
                    <a:lnTo>
                      <a:pt x="72" y="118"/>
                    </a:lnTo>
                    <a:lnTo>
                      <a:pt x="70" y="112"/>
                    </a:lnTo>
                    <a:lnTo>
                      <a:pt x="68" y="104"/>
                    </a:lnTo>
                    <a:lnTo>
                      <a:pt x="59" y="112"/>
                    </a:lnTo>
                    <a:lnTo>
                      <a:pt x="50" y="118"/>
                    </a:lnTo>
                    <a:lnTo>
                      <a:pt x="40" y="122"/>
                    </a:lnTo>
                    <a:lnTo>
                      <a:pt x="28" y="124"/>
                    </a:lnTo>
                    <a:lnTo>
                      <a:pt x="23" y="124"/>
                    </a:lnTo>
                    <a:lnTo>
                      <a:pt x="17" y="122"/>
                    </a:lnTo>
                    <a:lnTo>
                      <a:pt x="13" y="120"/>
                    </a:lnTo>
                    <a:lnTo>
                      <a:pt x="8" y="116"/>
                    </a:lnTo>
                    <a:lnTo>
                      <a:pt x="5" y="113"/>
                    </a:lnTo>
                    <a:lnTo>
                      <a:pt x="2" y="108"/>
                    </a:lnTo>
                    <a:lnTo>
                      <a:pt x="1" y="104"/>
                    </a:lnTo>
                    <a:lnTo>
                      <a:pt x="0" y="99"/>
                    </a:lnTo>
                    <a:lnTo>
                      <a:pt x="1" y="91"/>
                    </a:lnTo>
                    <a:lnTo>
                      <a:pt x="4" y="86"/>
                    </a:lnTo>
                    <a:lnTo>
                      <a:pt x="8" y="81"/>
                    </a:lnTo>
                    <a:lnTo>
                      <a:pt x="14" y="76"/>
                    </a:lnTo>
                    <a:lnTo>
                      <a:pt x="22" y="72"/>
                    </a:lnTo>
                    <a:lnTo>
                      <a:pt x="35" y="67"/>
                    </a:lnTo>
                    <a:lnTo>
                      <a:pt x="68" y="55"/>
                    </a:lnTo>
                    <a:lnTo>
                      <a:pt x="68" y="37"/>
                    </a:lnTo>
                    <a:lnTo>
                      <a:pt x="68" y="32"/>
                    </a:lnTo>
                    <a:lnTo>
                      <a:pt x="67" y="28"/>
                    </a:lnTo>
                    <a:lnTo>
                      <a:pt x="65" y="24"/>
                    </a:lnTo>
                    <a:lnTo>
                      <a:pt x="62" y="20"/>
                    </a:lnTo>
                    <a:lnTo>
                      <a:pt x="58" y="19"/>
                    </a:lnTo>
                    <a:lnTo>
                      <a:pt x="54" y="16"/>
                    </a:lnTo>
                    <a:lnTo>
                      <a:pt x="49" y="15"/>
                    </a:lnTo>
                    <a:lnTo>
                      <a:pt x="43" y="15"/>
                    </a:lnTo>
                    <a:lnTo>
                      <a:pt x="35" y="16"/>
                    </a:lnTo>
                    <a:lnTo>
                      <a:pt x="30" y="20"/>
                    </a:lnTo>
                    <a:lnTo>
                      <a:pt x="24" y="25"/>
                    </a:lnTo>
                    <a:lnTo>
                      <a:pt x="23" y="33"/>
                    </a:lnTo>
                    <a:lnTo>
                      <a:pt x="22" y="38"/>
                    </a:lnTo>
                    <a:lnTo>
                      <a:pt x="18" y="41"/>
                    </a:lnTo>
                    <a:lnTo>
                      <a:pt x="14" y="43"/>
                    </a:lnTo>
                    <a:lnTo>
                      <a:pt x="9" y="45"/>
                    </a:lnTo>
                    <a:lnTo>
                      <a:pt x="6" y="43"/>
                    </a:lnTo>
                    <a:lnTo>
                      <a:pt x="5" y="42"/>
                    </a:lnTo>
                    <a:lnTo>
                      <a:pt x="4" y="39"/>
                    </a:lnTo>
                    <a:lnTo>
                      <a:pt x="5" y="34"/>
                    </a:lnTo>
                    <a:lnTo>
                      <a:pt x="6" y="29"/>
                    </a:lnTo>
                    <a:lnTo>
                      <a:pt x="9" y="26"/>
                    </a:lnTo>
                    <a:lnTo>
                      <a:pt x="13" y="22"/>
                    </a:lnTo>
                    <a:lnTo>
                      <a:pt x="22" y="16"/>
                    </a:lnTo>
                    <a:lnTo>
                      <a:pt x="33" y="10"/>
                    </a:lnTo>
                    <a:lnTo>
                      <a:pt x="45" y="3"/>
                    </a:lnTo>
                    <a:lnTo>
                      <a:pt x="50" y="2"/>
                    </a:lnTo>
                    <a:lnTo>
                      <a:pt x="58" y="0"/>
                    </a:lnTo>
                    <a:lnTo>
                      <a:pt x="67" y="2"/>
                    </a:lnTo>
                    <a:lnTo>
                      <a:pt x="78" y="6"/>
                    </a:lnTo>
                    <a:lnTo>
                      <a:pt x="83" y="10"/>
                    </a:lnTo>
                    <a:lnTo>
                      <a:pt x="87" y="13"/>
                    </a:lnTo>
                    <a:lnTo>
                      <a:pt x="88" y="17"/>
                    </a:lnTo>
                    <a:lnTo>
                      <a:pt x="89" y="22"/>
                    </a:lnTo>
                    <a:lnTo>
                      <a:pt x="89" y="95"/>
                    </a:lnTo>
                    <a:lnTo>
                      <a:pt x="91" y="102"/>
                    </a:lnTo>
                    <a:lnTo>
                      <a:pt x="92" y="107"/>
                    </a:lnTo>
                    <a:lnTo>
                      <a:pt x="94" y="109"/>
                    </a:lnTo>
                    <a:lnTo>
                      <a:pt x="98" y="109"/>
                    </a:lnTo>
                    <a:lnTo>
                      <a:pt x="103" y="108"/>
                    </a:lnTo>
                    <a:lnTo>
                      <a:pt x="109" y="105"/>
                    </a:lnTo>
                    <a:lnTo>
                      <a:pt x="111" y="109"/>
                    </a:lnTo>
                    <a:close/>
                    <a:moveTo>
                      <a:pt x="68" y="63"/>
                    </a:moveTo>
                    <a:lnTo>
                      <a:pt x="68" y="63"/>
                    </a:lnTo>
                    <a:lnTo>
                      <a:pt x="56" y="67"/>
                    </a:lnTo>
                    <a:lnTo>
                      <a:pt x="40" y="72"/>
                    </a:lnTo>
                    <a:lnTo>
                      <a:pt x="32" y="76"/>
                    </a:lnTo>
                    <a:lnTo>
                      <a:pt x="27" y="81"/>
                    </a:lnTo>
                    <a:lnTo>
                      <a:pt x="23" y="86"/>
                    </a:lnTo>
                    <a:lnTo>
                      <a:pt x="22" y="90"/>
                    </a:lnTo>
                    <a:lnTo>
                      <a:pt x="22" y="92"/>
                    </a:lnTo>
                    <a:lnTo>
                      <a:pt x="23" y="100"/>
                    </a:lnTo>
                    <a:lnTo>
                      <a:pt x="27" y="105"/>
                    </a:lnTo>
                    <a:lnTo>
                      <a:pt x="32" y="111"/>
                    </a:lnTo>
                    <a:lnTo>
                      <a:pt x="36" y="111"/>
                    </a:lnTo>
                    <a:lnTo>
                      <a:pt x="40" y="112"/>
                    </a:lnTo>
                    <a:lnTo>
                      <a:pt x="48" y="111"/>
                    </a:lnTo>
                    <a:lnTo>
                      <a:pt x="56" y="107"/>
                    </a:lnTo>
                    <a:lnTo>
                      <a:pt x="62" y="102"/>
                    </a:lnTo>
                    <a:lnTo>
                      <a:pt x="68" y="96"/>
                    </a:lnTo>
                    <a:lnTo>
                      <a:pt x="68"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3" name="Freeform 186"/>
              <p:cNvSpPr>
                <a:spLocks/>
              </p:cNvSpPr>
              <p:nvPr userDrawn="1"/>
            </p:nvSpPr>
            <p:spPr bwMode="auto">
              <a:xfrm>
                <a:off x="624" y="284"/>
                <a:ext cx="25"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8" y="116"/>
                    </a:lnTo>
                    <a:lnTo>
                      <a:pt x="39" y="121"/>
                    </a:lnTo>
                    <a:lnTo>
                      <a:pt x="42" y="125"/>
                    </a:lnTo>
                    <a:lnTo>
                      <a:pt x="43" y="127"/>
                    </a:lnTo>
                    <a:lnTo>
                      <a:pt x="49" y="131"/>
                    </a:lnTo>
                    <a:lnTo>
                      <a:pt x="55" y="131"/>
                    </a:lnTo>
                    <a:lnTo>
                      <a:pt x="60" y="131"/>
                    </a:lnTo>
                    <a:lnTo>
                      <a:pt x="64" y="130"/>
                    </a:lnTo>
                    <a:lnTo>
                      <a:pt x="69" y="127"/>
                    </a:lnTo>
                    <a:lnTo>
                      <a:pt x="73" y="125"/>
                    </a:lnTo>
                    <a:lnTo>
                      <a:pt x="77" y="129"/>
                    </a:lnTo>
                    <a:lnTo>
                      <a:pt x="69" y="135"/>
                    </a:lnTo>
                    <a:lnTo>
                      <a:pt x="61" y="140"/>
                    </a:lnTo>
                    <a:lnTo>
                      <a:pt x="52" y="144"/>
                    </a:lnTo>
                    <a:lnTo>
                      <a:pt x="42" y="146"/>
                    </a:lnTo>
                    <a:lnTo>
                      <a:pt x="37" y="146"/>
                    </a:lnTo>
                    <a:lnTo>
                      <a:pt x="31" y="144"/>
                    </a:lnTo>
                    <a:lnTo>
                      <a:pt x="26" y="142"/>
                    </a:lnTo>
                    <a:lnTo>
                      <a:pt x="24" y="139"/>
                    </a:lnTo>
                    <a:lnTo>
                      <a:pt x="21" y="136"/>
                    </a:lnTo>
                    <a:lnTo>
                      <a:pt x="18" y="131"/>
                    </a:lnTo>
                    <a:lnTo>
                      <a:pt x="17" y="127"/>
                    </a:lnTo>
                    <a:lnTo>
                      <a:pt x="17" y="122"/>
                    </a:lnTo>
                    <a:lnTo>
                      <a:pt x="17" y="41"/>
                    </a:lnTo>
                    <a:lnTo>
                      <a:pt x="0" y="41"/>
                    </a:lnTo>
                    <a:lnTo>
                      <a:pt x="0" y="37"/>
                    </a:lnTo>
                    <a:lnTo>
                      <a:pt x="9" y="29"/>
                    </a:lnTo>
                    <a:lnTo>
                      <a:pt x="17"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4" name="Freeform 187"/>
              <p:cNvSpPr>
                <a:spLocks noEditPoints="1"/>
              </p:cNvSpPr>
              <p:nvPr userDrawn="1"/>
            </p:nvSpPr>
            <p:spPr bwMode="auto">
              <a:xfrm>
                <a:off x="656" y="270"/>
                <a:ext cx="19" cy="62"/>
              </a:xfrm>
              <a:custGeom>
                <a:avLst/>
                <a:gdLst>
                  <a:gd name="T0" fmla="*/ 0 w 57"/>
                  <a:gd name="T1" fmla="*/ 0 h 186"/>
                  <a:gd name="T2" fmla="*/ 0 w 57"/>
                  <a:gd name="T3" fmla="*/ 0 h 186"/>
                  <a:gd name="T4" fmla="*/ 0 w 57"/>
                  <a:gd name="T5" fmla="*/ 0 h 186"/>
                  <a:gd name="T6" fmla="*/ 0 w 57"/>
                  <a:gd name="T7" fmla="*/ 0 h 186"/>
                  <a:gd name="T8" fmla="*/ 0 w 57"/>
                  <a:gd name="T9" fmla="*/ 0 h 186"/>
                  <a:gd name="T10" fmla="*/ 0 w 57"/>
                  <a:gd name="T11" fmla="*/ 0 h 186"/>
                  <a:gd name="T12" fmla="*/ 0 w 57"/>
                  <a:gd name="T13" fmla="*/ 0 h 186"/>
                  <a:gd name="T14" fmla="*/ 0 w 57"/>
                  <a:gd name="T15" fmla="*/ 0 h 186"/>
                  <a:gd name="T16" fmla="*/ 0 w 57"/>
                  <a:gd name="T17" fmla="*/ 0 h 186"/>
                  <a:gd name="T18" fmla="*/ 0 w 57"/>
                  <a:gd name="T19" fmla="*/ 0 h 186"/>
                  <a:gd name="T20" fmla="*/ 0 w 57"/>
                  <a:gd name="T21" fmla="*/ 0 h 186"/>
                  <a:gd name="T22" fmla="*/ 0 w 57"/>
                  <a:gd name="T23" fmla="*/ 0 h 186"/>
                  <a:gd name="T24" fmla="*/ 0 w 57"/>
                  <a:gd name="T25" fmla="*/ 0 h 186"/>
                  <a:gd name="T26" fmla="*/ 0 w 57"/>
                  <a:gd name="T27" fmla="*/ 0 h 186"/>
                  <a:gd name="T28" fmla="*/ 0 w 57"/>
                  <a:gd name="T29" fmla="*/ 0 h 186"/>
                  <a:gd name="T30" fmla="*/ 0 w 57"/>
                  <a:gd name="T31" fmla="*/ 0 h 186"/>
                  <a:gd name="T32" fmla="*/ 0 w 57"/>
                  <a:gd name="T33" fmla="*/ 0 h 186"/>
                  <a:gd name="T34" fmla="*/ 0 w 57"/>
                  <a:gd name="T35" fmla="*/ 0 h 186"/>
                  <a:gd name="T36" fmla="*/ 0 w 57"/>
                  <a:gd name="T37" fmla="*/ 0 h 186"/>
                  <a:gd name="T38" fmla="*/ 0 w 57"/>
                  <a:gd name="T39" fmla="*/ 0 h 186"/>
                  <a:gd name="T40" fmla="*/ 0 w 57"/>
                  <a:gd name="T41" fmla="*/ 0 h 186"/>
                  <a:gd name="T42" fmla="*/ 0 w 57"/>
                  <a:gd name="T43" fmla="*/ 0 h 186"/>
                  <a:gd name="T44" fmla="*/ 0 w 57"/>
                  <a:gd name="T45" fmla="*/ 0 h 186"/>
                  <a:gd name="T46" fmla="*/ 0 w 57"/>
                  <a:gd name="T47" fmla="*/ 0 h 186"/>
                  <a:gd name="T48" fmla="*/ 0 w 57"/>
                  <a:gd name="T49" fmla="*/ 0 h 186"/>
                  <a:gd name="T50" fmla="*/ 0 w 57"/>
                  <a:gd name="T51" fmla="*/ 0 h 186"/>
                  <a:gd name="T52" fmla="*/ 0 w 57"/>
                  <a:gd name="T53" fmla="*/ 0 h 186"/>
                  <a:gd name="T54" fmla="*/ 0 w 57"/>
                  <a:gd name="T55" fmla="*/ 0 h 186"/>
                  <a:gd name="T56" fmla="*/ 0 w 57"/>
                  <a:gd name="T57" fmla="*/ 0 h 186"/>
                  <a:gd name="T58" fmla="*/ 0 w 57"/>
                  <a:gd name="T59" fmla="*/ 0 h 186"/>
                  <a:gd name="T60" fmla="*/ 0 w 57"/>
                  <a:gd name="T61" fmla="*/ 0 h 186"/>
                  <a:gd name="T62" fmla="*/ 0 w 57"/>
                  <a:gd name="T63" fmla="*/ 0 h 186"/>
                  <a:gd name="T64" fmla="*/ 0 w 57"/>
                  <a:gd name="T65" fmla="*/ 0 h 186"/>
                  <a:gd name="T66" fmla="*/ 0 w 57"/>
                  <a:gd name="T67" fmla="*/ 0 h 186"/>
                  <a:gd name="T68" fmla="*/ 0 w 57"/>
                  <a:gd name="T69" fmla="*/ 0 h 186"/>
                  <a:gd name="T70" fmla="*/ 0 w 57"/>
                  <a:gd name="T71" fmla="*/ 0 h 186"/>
                  <a:gd name="T72" fmla="*/ 0 w 57"/>
                  <a:gd name="T73" fmla="*/ 0 h 186"/>
                  <a:gd name="T74" fmla="*/ 0 w 57"/>
                  <a:gd name="T75" fmla="*/ 0 h 186"/>
                  <a:gd name="T76" fmla="*/ 0 w 57"/>
                  <a:gd name="T77" fmla="*/ 0 h 186"/>
                  <a:gd name="T78" fmla="*/ 0 w 57"/>
                  <a:gd name="T79" fmla="*/ 0 h 186"/>
                  <a:gd name="T80" fmla="*/ 0 w 57"/>
                  <a:gd name="T81" fmla="*/ 0 h 186"/>
                  <a:gd name="T82" fmla="*/ 0 w 57"/>
                  <a:gd name="T83" fmla="*/ 0 h 186"/>
                  <a:gd name="T84" fmla="*/ 0 w 57"/>
                  <a:gd name="T85" fmla="*/ 0 h 186"/>
                  <a:gd name="T86" fmla="*/ 0 w 57"/>
                  <a:gd name="T87" fmla="*/ 0 h 186"/>
                  <a:gd name="T88" fmla="*/ 0 w 57"/>
                  <a:gd name="T89" fmla="*/ 0 h 186"/>
                  <a:gd name="T90" fmla="*/ 0 w 57"/>
                  <a:gd name="T91" fmla="*/ 0 h 186"/>
                  <a:gd name="T92" fmla="*/ 0 w 57"/>
                  <a:gd name="T93" fmla="*/ 0 h 186"/>
                  <a:gd name="T94" fmla="*/ 0 w 57"/>
                  <a:gd name="T95" fmla="*/ 0 h 186"/>
                  <a:gd name="T96" fmla="*/ 0 w 57"/>
                  <a:gd name="T97" fmla="*/ 0 h 186"/>
                  <a:gd name="T98" fmla="*/ 0 w 57"/>
                  <a:gd name="T99" fmla="*/ 0 h 186"/>
                  <a:gd name="T100" fmla="*/ 0 w 57"/>
                  <a:gd name="T101" fmla="*/ 0 h 186"/>
                  <a:gd name="T102" fmla="*/ 0 w 57"/>
                  <a:gd name="T103" fmla="*/ 0 h 186"/>
                  <a:gd name="T104" fmla="*/ 0 w 57"/>
                  <a:gd name="T105" fmla="*/ 0 h 186"/>
                  <a:gd name="T106" fmla="*/ 0 w 57"/>
                  <a:gd name="T107" fmla="*/ 0 h 186"/>
                  <a:gd name="T108" fmla="*/ 0 w 57"/>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7" h="186">
                    <a:moveTo>
                      <a:pt x="0" y="179"/>
                    </a:moveTo>
                    <a:lnTo>
                      <a:pt x="6" y="179"/>
                    </a:lnTo>
                    <a:lnTo>
                      <a:pt x="11" y="179"/>
                    </a:lnTo>
                    <a:lnTo>
                      <a:pt x="15" y="178"/>
                    </a:lnTo>
                    <a:lnTo>
                      <a:pt x="17" y="175"/>
                    </a:lnTo>
                    <a:lnTo>
                      <a:pt x="19" y="170"/>
                    </a:lnTo>
                    <a:lnTo>
                      <a:pt x="19" y="100"/>
                    </a:lnTo>
                    <a:lnTo>
                      <a:pt x="17" y="92"/>
                    </a:lnTo>
                    <a:lnTo>
                      <a:pt x="16" y="88"/>
                    </a:lnTo>
                    <a:lnTo>
                      <a:pt x="11" y="85"/>
                    </a:lnTo>
                    <a:lnTo>
                      <a:pt x="4" y="82"/>
                    </a:lnTo>
                    <a:lnTo>
                      <a:pt x="4" y="77"/>
                    </a:lnTo>
                    <a:lnTo>
                      <a:pt x="33" y="68"/>
                    </a:lnTo>
                    <a:lnTo>
                      <a:pt x="38" y="66"/>
                    </a:lnTo>
                    <a:lnTo>
                      <a:pt x="39" y="68"/>
                    </a:lnTo>
                    <a:lnTo>
                      <a:pt x="39" y="70"/>
                    </a:lnTo>
                    <a:lnTo>
                      <a:pt x="39" y="170"/>
                    </a:lnTo>
                    <a:lnTo>
                      <a:pt x="41" y="175"/>
                    </a:lnTo>
                    <a:lnTo>
                      <a:pt x="43" y="178"/>
                    </a:lnTo>
                    <a:lnTo>
                      <a:pt x="47" y="179"/>
                    </a:lnTo>
                    <a:lnTo>
                      <a:pt x="52" y="179"/>
                    </a:lnTo>
                    <a:lnTo>
                      <a:pt x="57" y="179"/>
                    </a:lnTo>
                    <a:lnTo>
                      <a:pt x="57" y="186"/>
                    </a:lnTo>
                    <a:lnTo>
                      <a:pt x="29" y="186"/>
                    </a:lnTo>
                    <a:lnTo>
                      <a:pt x="0" y="186"/>
                    </a:lnTo>
                    <a:lnTo>
                      <a:pt x="0" y="179"/>
                    </a:lnTo>
                    <a:close/>
                    <a:moveTo>
                      <a:pt x="29" y="26"/>
                    </a:moveTo>
                    <a:lnTo>
                      <a:pt x="29" y="26"/>
                    </a:lnTo>
                    <a:lnTo>
                      <a:pt x="24" y="25"/>
                    </a:lnTo>
                    <a:lnTo>
                      <a:pt x="20" y="22"/>
                    </a:lnTo>
                    <a:lnTo>
                      <a:pt x="17" y="19"/>
                    </a:lnTo>
                    <a:lnTo>
                      <a:pt x="16" y="13"/>
                    </a:lnTo>
                    <a:lnTo>
                      <a:pt x="17" y="8"/>
                    </a:lnTo>
                    <a:lnTo>
                      <a:pt x="20" y="4"/>
                    </a:lnTo>
                    <a:lnTo>
                      <a:pt x="24" y="2"/>
                    </a:lnTo>
                    <a:lnTo>
                      <a:pt x="29" y="0"/>
                    </a:lnTo>
                    <a:lnTo>
                      <a:pt x="34" y="2"/>
                    </a:lnTo>
                    <a:lnTo>
                      <a:pt x="38" y="4"/>
                    </a:lnTo>
                    <a:lnTo>
                      <a:pt x="41" y="8"/>
                    </a:lnTo>
                    <a:lnTo>
                      <a:pt x="42" y="13"/>
                    </a:lnTo>
                    <a:lnTo>
                      <a:pt x="41" y="19"/>
                    </a:lnTo>
                    <a:lnTo>
                      <a:pt x="38" y="22"/>
                    </a:lnTo>
                    <a:lnTo>
                      <a:pt x="34" y="25"/>
                    </a:lnTo>
                    <a:lnTo>
                      <a:pt x="29"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5" name="Freeform 188"/>
              <p:cNvSpPr>
                <a:spLocks/>
              </p:cNvSpPr>
              <p:nvPr userDrawn="1"/>
            </p:nvSpPr>
            <p:spPr bwMode="auto">
              <a:xfrm>
                <a:off x="656" y="292"/>
                <a:ext cx="19" cy="40"/>
              </a:xfrm>
              <a:custGeom>
                <a:avLst/>
                <a:gdLst>
                  <a:gd name="T0" fmla="*/ 0 w 57"/>
                  <a:gd name="T1" fmla="*/ 0 h 120"/>
                  <a:gd name="T2" fmla="*/ 0 w 57"/>
                  <a:gd name="T3" fmla="*/ 0 h 120"/>
                  <a:gd name="T4" fmla="*/ 0 w 57"/>
                  <a:gd name="T5" fmla="*/ 0 h 120"/>
                  <a:gd name="T6" fmla="*/ 0 w 57"/>
                  <a:gd name="T7" fmla="*/ 0 h 120"/>
                  <a:gd name="T8" fmla="*/ 0 w 57"/>
                  <a:gd name="T9" fmla="*/ 0 h 120"/>
                  <a:gd name="T10" fmla="*/ 0 w 57"/>
                  <a:gd name="T11" fmla="*/ 0 h 120"/>
                  <a:gd name="T12" fmla="*/ 0 w 57"/>
                  <a:gd name="T13" fmla="*/ 0 h 120"/>
                  <a:gd name="T14" fmla="*/ 0 w 57"/>
                  <a:gd name="T15" fmla="*/ 0 h 120"/>
                  <a:gd name="T16" fmla="*/ 0 w 57"/>
                  <a:gd name="T17" fmla="*/ 0 h 120"/>
                  <a:gd name="T18" fmla="*/ 0 w 57"/>
                  <a:gd name="T19" fmla="*/ 0 h 120"/>
                  <a:gd name="T20" fmla="*/ 0 w 57"/>
                  <a:gd name="T21" fmla="*/ 0 h 120"/>
                  <a:gd name="T22" fmla="*/ 0 w 57"/>
                  <a:gd name="T23" fmla="*/ 0 h 120"/>
                  <a:gd name="T24" fmla="*/ 0 w 57"/>
                  <a:gd name="T25" fmla="*/ 0 h 120"/>
                  <a:gd name="T26" fmla="*/ 0 w 57"/>
                  <a:gd name="T27" fmla="*/ 0 h 120"/>
                  <a:gd name="T28" fmla="*/ 0 w 57"/>
                  <a:gd name="T29" fmla="*/ 0 h 120"/>
                  <a:gd name="T30" fmla="*/ 0 w 57"/>
                  <a:gd name="T31" fmla="*/ 0 h 120"/>
                  <a:gd name="T32" fmla="*/ 0 w 57"/>
                  <a:gd name="T33" fmla="*/ 0 h 120"/>
                  <a:gd name="T34" fmla="*/ 0 w 57"/>
                  <a:gd name="T35" fmla="*/ 0 h 120"/>
                  <a:gd name="T36" fmla="*/ 0 w 57"/>
                  <a:gd name="T37" fmla="*/ 0 h 120"/>
                  <a:gd name="T38" fmla="*/ 0 w 57"/>
                  <a:gd name="T39" fmla="*/ 0 h 120"/>
                  <a:gd name="T40" fmla="*/ 0 w 57"/>
                  <a:gd name="T41" fmla="*/ 0 h 120"/>
                  <a:gd name="T42" fmla="*/ 0 w 57"/>
                  <a:gd name="T43" fmla="*/ 0 h 120"/>
                  <a:gd name="T44" fmla="*/ 0 w 57"/>
                  <a:gd name="T45" fmla="*/ 0 h 120"/>
                  <a:gd name="T46" fmla="*/ 0 w 57"/>
                  <a:gd name="T47" fmla="*/ 0 h 120"/>
                  <a:gd name="T48" fmla="*/ 0 w 57"/>
                  <a:gd name="T49" fmla="*/ 0 h 120"/>
                  <a:gd name="T50" fmla="*/ 0 w 57"/>
                  <a:gd name="T51" fmla="*/ 0 h 120"/>
                  <a:gd name="T52" fmla="*/ 0 w 57"/>
                  <a:gd name="T53" fmla="*/ 0 h 120"/>
                  <a:gd name="T54" fmla="*/ 0 w 57"/>
                  <a:gd name="T55" fmla="*/ 0 h 120"/>
                  <a:gd name="T56" fmla="*/ 0 w 57"/>
                  <a:gd name="T57" fmla="*/ 0 h 120"/>
                  <a:gd name="T58" fmla="*/ 0 w 57"/>
                  <a:gd name="T59" fmla="*/ 0 h 120"/>
                  <a:gd name="T60" fmla="*/ 0 w 57"/>
                  <a:gd name="T61" fmla="*/ 0 h 120"/>
                  <a:gd name="T62" fmla="*/ 0 w 57"/>
                  <a:gd name="T63" fmla="*/ 0 h 120"/>
                  <a:gd name="T64" fmla="*/ 0 w 57"/>
                  <a:gd name="T65" fmla="*/ 0 h 120"/>
                  <a:gd name="T66" fmla="*/ 0 w 57"/>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7" h="120">
                    <a:moveTo>
                      <a:pt x="0" y="113"/>
                    </a:moveTo>
                    <a:lnTo>
                      <a:pt x="6" y="113"/>
                    </a:lnTo>
                    <a:lnTo>
                      <a:pt x="11" y="113"/>
                    </a:lnTo>
                    <a:lnTo>
                      <a:pt x="15" y="112"/>
                    </a:lnTo>
                    <a:lnTo>
                      <a:pt x="17" y="109"/>
                    </a:lnTo>
                    <a:lnTo>
                      <a:pt x="19" y="104"/>
                    </a:lnTo>
                    <a:lnTo>
                      <a:pt x="19" y="34"/>
                    </a:lnTo>
                    <a:lnTo>
                      <a:pt x="17" y="26"/>
                    </a:lnTo>
                    <a:lnTo>
                      <a:pt x="16" y="22"/>
                    </a:lnTo>
                    <a:lnTo>
                      <a:pt x="11" y="19"/>
                    </a:lnTo>
                    <a:lnTo>
                      <a:pt x="4" y="16"/>
                    </a:lnTo>
                    <a:lnTo>
                      <a:pt x="4" y="11"/>
                    </a:lnTo>
                    <a:lnTo>
                      <a:pt x="33" y="2"/>
                    </a:lnTo>
                    <a:lnTo>
                      <a:pt x="38" y="0"/>
                    </a:lnTo>
                    <a:lnTo>
                      <a:pt x="39" y="2"/>
                    </a:lnTo>
                    <a:lnTo>
                      <a:pt x="39" y="4"/>
                    </a:lnTo>
                    <a:lnTo>
                      <a:pt x="39" y="104"/>
                    </a:lnTo>
                    <a:lnTo>
                      <a:pt x="41" y="109"/>
                    </a:lnTo>
                    <a:lnTo>
                      <a:pt x="43" y="112"/>
                    </a:lnTo>
                    <a:lnTo>
                      <a:pt x="47" y="113"/>
                    </a:lnTo>
                    <a:lnTo>
                      <a:pt x="52" y="113"/>
                    </a:lnTo>
                    <a:lnTo>
                      <a:pt x="57" y="113"/>
                    </a:lnTo>
                    <a:lnTo>
                      <a:pt x="57" y="120"/>
                    </a:lnTo>
                    <a:lnTo>
                      <a:pt x="29"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6" name="Freeform 189"/>
              <p:cNvSpPr>
                <a:spLocks/>
              </p:cNvSpPr>
              <p:nvPr userDrawn="1"/>
            </p:nvSpPr>
            <p:spPr bwMode="auto">
              <a:xfrm>
                <a:off x="661" y="270"/>
                <a:ext cx="9" cy="8"/>
              </a:xfrm>
              <a:custGeom>
                <a:avLst/>
                <a:gdLst>
                  <a:gd name="T0" fmla="*/ 0 w 26"/>
                  <a:gd name="T1" fmla="*/ 0 h 26"/>
                  <a:gd name="T2" fmla="*/ 0 w 26"/>
                  <a:gd name="T3" fmla="*/ 0 h 26"/>
                  <a:gd name="T4" fmla="*/ 0 w 26"/>
                  <a:gd name="T5" fmla="*/ 0 h 26"/>
                  <a:gd name="T6" fmla="*/ 0 w 26"/>
                  <a:gd name="T7" fmla="*/ 0 h 26"/>
                  <a:gd name="T8" fmla="*/ 0 w 26"/>
                  <a:gd name="T9" fmla="*/ 0 h 26"/>
                  <a:gd name="T10" fmla="*/ 0 w 26"/>
                  <a:gd name="T11" fmla="*/ 0 h 26"/>
                  <a:gd name="T12" fmla="*/ 0 w 26"/>
                  <a:gd name="T13" fmla="*/ 0 h 26"/>
                  <a:gd name="T14" fmla="*/ 0 w 26"/>
                  <a:gd name="T15" fmla="*/ 0 h 26"/>
                  <a:gd name="T16" fmla="*/ 0 w 26"/>
                  <a:gd name="T17" fmla="*/ 0 h 26"/>
                  <a:gd name="T18" fmla="*/ 0 w 26"/>
                  <a:gd name="T19" fmla="*/ 0 h 26"/>
                  <a:gd name="T20" fmla="*/ 0 w 26"/>
                  <a:gd name="T21" fmla="*/ 0 h 26"/>
                  <a:gd name="T22" fmla="*/ 0 w 26"/>
                  <a:gd name="T23" fmla="*/ 0 h 26"/>
                  <a:gd name="T24" fmla="*/ 0 w 26"/>
                  <a:gd name="T25" fmla="*/ 0 h 26"/>
                  <a:gd name="T26" fmla="*/ 0 w 26"/>
                  <a:gd name="T27" fmla="*/ 0 h 26"/>
                  <a:gd name="T28" fmla="*/ 0 w 26"/>
                  <a:gd name="T29" fmla="*/ 0 h 26"/>
                  <a:gd name="T30" fmla="*/ 0 w 26"/>
                  <a:gd name="T31" fmla="*/ 0 h 26"/>
                  <a:gd name="T32" fmla="*/ 0 w 26"/>
                  <a:gd name="T33" fmla="*/ 0 h 26"/>
                  <a:gd name="T34" fmla="*/ 0 w 26"/>
                  <a:gd name="T35" fmla="*/ 0 h 26"/>
                  <a:gd name="T36" fmla="*/ 0 w 26"/>
                  <a:gd name="T37" fmla="*/ 0 h 26"/>
                  <a:gd name="T38" fmla="*/ 0 w 26"/>
                  <a:gd name="T39" fmla="*/ 0 h 26"/>
                  <a:gd name="T40" fmla="*/ 0 w 26"/>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6" h="26">
                    <a:moveTo>
                      <a:pt x="13" y="26"/>
                    </a:moveTo>
                    <a:lnTo>
                      <a:pt x="13" y="26"/>
                    </a:lnTo>
                    <a:lnTo>
                      <a:pt x="8" y="25"/>
                    </a:lnTo>
                    <a:lnTo>
                      <a:pt x="4" y="22"/>
                    </a:lnTo>
                    <a:lnTo>
                      <a:pt x="1" y="19"/>
                    </a:lnTo>
                    <a:lnTo>
                      <a:pt x="0" y="13"/>
                    </a:lnTo>
                    <a:lnTo>
                      <a:pt x="1" y="8"/>
                    </a:lnTo>
                    <a:lnTo>
                      <a:pt x="4" y="4"/>
                    </a:lnTo>
                    <a:lnTo>
                      <a:pt x="8" y="2"/>
                    </a:lnTo>
                    <a:lnTo>
                      <a:pt x="13" y="0"/>
                    </a:lnTo>
                    <a:lnTo>
                      <a:pt x="18" y="2"/>
                    </a:lnTo>
                    <a:lnTo>
                      <a:pt x="22" y="4"/>
                    </a:lnTo>
                    <a:lnTo>
                      <a:pt x="25" y="8"/>
                    </a:lnTo>
                    <a:lnTo>
                      <a:pt x="26" y="13"/>
                    </a:lnTo>
                    <a:lnTo>
                      <a:pt x="25" y="19"/>
                    </a:lnTo>
                    <a:lnTo>
                      <a:pt x="22" y="22"/>
                    </a:lnTo>
                    <a:lnTo>
                      <a:pt x="18" y="25"/>
                    </a:lnTo>
                    <a:lnTo>
                      <a:pt x="13"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7" name="Freeform 190"/>
              <p:cNvSpPr>
                <a:spLocks noEditPoints="1"/>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close/>
                    <a:moveTo>
                      <a:pt x="62" y="117"/>
                    </a:moveTo>
                    <a:lnTo>
                      <a:pt x="62" y="117"/>
                    </a:lnTo>
                    <a:lnTo>
                      <a:pt x="71" y="116"/>
                    </a:lnTo>
                    <a:lnTo>
                      <a:pt x="79" y="112"/>
                    </a:lnTo>
                    <a:lnTo>
                      <a:pt x="85" y="107"/>
                    </a:lnTo>
                    <a:lnTo>
                      <a:pt x="91" y="99"/>
                    </a:lnTo>
                    <a:lnTo>
                      <a:pt x="95" y="91"/>
                    </a:lnTo>
                    <a:lnTo>
                      <a:pt x="97" y="82"/>
                    </a:lnTo>
                    <a:lnTo>
                      <a:pt x="98" y="73"/>
                    </a:lnTo>
                    <a:lnTo>
                      <a:pt x="98" y="64"/>
                    </a:lnTo>
                    <a:lnTo>
                      <a:pt x="98" y="56"/>
                    </a:lnTo>
                    <a:lnTo>
                      <a:pt x="97" y="46"/>
                    </a:lnTo>
                    <a:lnTo>
                      <a:pt x="93" y="37"/>
                    </a:lnTo>
                    <a:lnTo>
                      <a:pt x="89" y="28"/>
                    </a:lnTo>
                    <a:lnTo>
                      <a:pt x="84" y="20"/>
                    </a:lnTo>
                    <a:lnTo>
                      <a:pt x="78" y="13"/>
                    </a:lnTo>
                    <a:lnTo>
                      <a:pt x="70" y="10"/>
                    </a:lnTo>
                    <a:lnTo>
                      <a:pt x="65" y="8"/>
                    </a:lnTo>
                    <a:lnTo>
                      <a:pt x="60" y="7"/>
                    </a:lnTo>
                    <a:lnTo>
                      <a:pt x="50" y="8"/>
                    </a:lnTo>
                    <a:lnTo>
                      <a:pt x="43" y="12"/>
                    </a:lnTo>
                    <a:lnTo>
                      <a:pt x="37" y="19"/>
                    </a:lnTo>
                    <a:lnTo>
                      <a:pt x="32" y="25"/>
                    </a:lnTo>
                    <a:lnTo>
                      <a:pt x="28" y="34"/>
                    </a:lnTo>
                    <a:lnTo>
                      <a:pt x="26" y="42"/>
                    </a:lnTo>
                    <a:lnTo>
                      <a:pt x="25" y="51"/>
                    </a:lnTo>
                    <a:lnTo>
                      <a:pt x="23" y="60"/>
                    </a:lnTo>
                    <a:lnTo>
                      <a:pt x="25" y="69"/>
                    </a:lnTo>
                    <a:lnTo>
                      <a:pt x="26" y="78"/>
                    </a:lnTo>
                    <a:lnTo>
                      <a:pt x="28" y="87"/>
                    </a:lnTo>
                    <a:lnTo>
                      <a:pt x="32" y="96"/>
                    </a:lnTo>
                    <a:lnTo>
                      <a:pt x="39"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8" name="Freeform 191"/>
              <p:cNvSpPr>
                <a:spLocks/>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9" name="Freeform 192"/>
              <p:cNvSpPr>
                <a:spLocks/>
              </p:cNvSpPr>
              <p:nvPr userDrawn="1"/>
            </p:nvSpPr>
            <p:spPr bwMode="auto">
              <a:xfrm>
                <a:off x="686"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8" y="92"/>
                    </a:lnTo>
                    <a:lnTo>
                      <a:pt x="72" y="84"/>
                    </a:lnTo>
                    <a:lnTo>
                      <a:pt x="74" y="75"/>
                    </a:lnTo>
                    <a:lnTo>
                      <a:pt x="75" y="66"/>
                    </a:lnTo>
                    <a:lnTo>
                      <a:pt x="75" y="57"/>
                    </a:lnTo>
                    <a:lnTo>
                      <a:pt x="75" y="49"/>
                    </a:lnTo>
                    <a:lnTo>
                      <a:pt x="74" y="39"/>
                    </a:lnTo>
                    <a:lnTo>
                      <a:pt x="70" y="30"/>
                    </a:lnTo>
                    <a:lnTo>
                      <a:pt x="66" y="21"/>
                    </a:lnTo>
                    <a:lnTo>
                      <a:pt x="61" y="13"/>
                    </a:lnTo>
                    <a:lnTo>
                      <a:pt x="55" y="6"/>
                    </a:lnTo>
                    <a:lnTo>
                      <a:pt x="47" y="3"/>
                    </a:lnTo>
                    <a:lnTo>
                      <a:pt x="42" y="1"/>
                    </a:lnTo>
                    <a:lnTo>
                      <a:pt x="37" y="0"/>
                    </a:lnTo>
                    <a:lnTo>
                      <a:pt x="27" y="1"/>
                    </a:lnTo>
                    <a:lnTo>
                      <a:pt x="20" y="5"/>
                    </a:lnTo>
                    <a:lnTo>
                      <a:pt x="14" y="12"/>
                    </a:lnTo>
                    <a:lnTo>
                      <a:pt x="9" y="18"/>
                    </a:lnTo>
                    <a:lnTo>
                      <a:pt x="5" y="27"/>
                    </a:lnTo>
                    <a:lnTo>
                      <a:pt x="3" y="35"/>
                    </a:lnTo>
                    <a:lnTo>
                      <a:pt x="2" y="44"/>
                    </a:lnTo>
                    <a:lnTo>
                      <a:pt x="0" y="53"/>
                    </a:lnTo>
                    <a:lnTo>
                      <a:pt x="2" y="62"/>
                    </a:lnTo>
                    <a:lnTo>
                      <a:pt x="3" y="71"/>
                    </a:lnTo>
                    <a:lnTo>
                      <a:pt x="5" y="80"/>
                    </a:lnTo>
                    <a:lnTo>
                      <a:pt x="9" y="89"/>
                    </a:lnTo>
                    <a:lnTo>
                      <a:pt x="16"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0" name="Freeform 193"/>
              <p:cNvSpPr>
                <a:spLocks/>
              </p:cNvSpPr>
              <p:nvPr userDrawn="1"/>
            </p:nvSpPr>
            <p:spPr bwMode="auto">
              <a:xfrm>
                <a:off x="727"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7" y="29"/>
                    </a:lnTo>
                    <a:lnTo>
                      <a:pt x="15" y="25"/>
                    </a:lnTo>
                    <a:lnTo>
                      <a:pt x="9" y="21"/>
                    </a:lnTo>
                    <a:lnTo>
                      <a:pt x="2" y="19"/>
                    </a:lnTo>
                    <a:lnTo>
                      <a:pt x="2" y="13"/>
                    </a:lnTo>
                    <a:lnTo>
                      <a:pt x="19"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11"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81" y="113"/>
                    </a:lnTo>
                    <a:lnTo>
                      <a:pt x="85" y="113"/>
                    </a:lnTo>
                    <a:lnTo>
                      <a:pt x="89" y="112"/>
                    </a:lnTo>
                    <a:lnTo>
                      <a:pt x="91" y="109"/>
                    </a:lnTo>
                    <a:lnTo>
                      <a:pt x="92" y="104"/>
                    </a:lnTo>
                    <a:lnTo>
                      <a:pt x="92" y="37"/>
                    </a:lnTo>
                    <a:lnTo>
                      <a:pt x="92" y="32"/>
                    </a:lnTo>
                    <a:lnTo>
                      <a:pt x="91" y="28"/>
                    </a:lnTo>
                    <a:lnTo>
                      <a:pt x="89" y="24"/>
                    </a:lnTo>
                    <a:lnTo>
                      <a:pt x="86" y="20"/>
                    </a:lnTo>
                    <a:lnTo>
                      <a:pt x="83" y="17"/>
                    </a:lnTo>
                    <a:lnTo>
                      <a:pt x="78" y="16"/>
                    </a:lnTo>
                    <a:lnTo>
                      <a:pt x="69" y="15"/>
                    </a:lnTo>
                    <a:lnTo>
                      <a:pt x="61" y="16"/>
                    </a:lnTo>
                    <a:lnTo>
                      <a:pt x="54" y="19"/>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6"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1" name="Freeform 194"/>
              <p:cNvSpPr>
                <a:spLocks noEditPoints="1"/>
              </p:cNvSpPr>
              <p:nvPr userDrawn="1"/>
            </p:nvSpPr>
            <p:spPr bwMode="auto">
              <a:xfrm>
                <a:off x="777" y="292"/>
                <a:ext cx="37" cy="41"/>
              </a:xfrm>
              <a:custGeom>
                <a:avLst/>
                <a:gdLst>
                  <a:gd name="T0" fmla="*/ 0 w 112"/>
                  <a:gd name="T1" fmla="*/ 0 h 124"/>
                  <a:gd name="T2" fmla="*/ 0 w 112"/>
                  <a:gd name="T3" fmla="*/ 0 h 124"/>
                  <a:gd name="T4" fmla="*/ 0 w 112"/>
                  <a:gd name="T5" fmla="*/ 0 h 124"/>
                  <a:gd name="T6" fmla="*/ 0 w 112"/>
                  <a:gd name="T7" fmla="*/ 0 h 124"/>
                  <a:gd name="T8" fmla="*/ 0 w 112"/>
                  <a:gd name="T9" fmla="*/ 0 h 124"/>
                  <a:gd name="T10" fmla="*/ 0 w 112"/>
                  <a:gd name="T11" fmla="*/ 0 h 124"/>
                  <a:gd name="T12" fmla="*/ 0 w 112"/>
                  <a:gd name="T13" fmla="*/ 0 h 124"/>
                  <a:gd name="T14" fmla="*/ 0 w 112"/>
                  <a:gd name="T15" fmla="*/ 0 h 124"/>
                  <a:gd name="T16" fmla="*/ 0 w 112"/>
                  <a:gd name="T17" fmla="*/ 0 h 124"/>
                  <a:gd name="T18" fmla="*/ 0 w 112"/>
                  <a:gd name="T19" fmla="*/ 0 h 124"/>
                  <a:gd name="T20" fmla="*/ 0 w 112"/>
                  <a:gd name="T21" fmla="*/ 0 h 124"/>
                  <a:gd name="T22" fmla="*/ 0 w 112"/>
                  <a:gd name="T23" fmla="*/ 0 h 124"/>
                  <a:gd name="T24" fmla="*/ 0 w 112"/>
                  <a:gd name="T25" fmla="*/ 0 h 124"/>
                  <a:gd name="T26" fmla="*/ 0 w 112"/>
                  <a:gd name="T27" fmla="*/ 0 h 124"/>
                  <a:gd name="T28" fmla="*/ 0 w 112"/>
                  <a:gd name="T29" fmla="*/ 0 h 124"/>
                  <a:gd name="T30" fmla="*/ 0 w 112"/>
                  <a:gd name="T31" fmla="*/ 0 h 124"/>
                  <a:gd name="T32" fmla="*/ 0 w 112"/>
                  <a:gd name="T33" fmla="*/ 0 h 124"/>
                  <a:gd name="T34" fmla="*/ 0 w 112"/>
                  <a:gd name="T35" fmla="*/ 0 h 124"/>
                  <a:gd name="T36" fmla="*/ 0 w 112"/>
                  <a:gd name="T37" fmla="*/ 0 h 124"/>
                  <a:gd name="T38" fmla="*/ 0 w 112"/>
                  <a:gd name="T39" fmla="*/ 0 h 124"/>
                  <a:gd name="T40" fmla="*/ 0 w 112"/>
                  <a:gd name="T41" fmla="*/ 0 h 124"/>
                  <a:gd name="T42" fmla="*/ 0 w 112"/>
                  <a:gd name="T43" fmla="*/ 0 h 124"/>
                  <a:gd name="T44" fmla="*/ 0 w 112"/>
                  <a:gd name="T45" fmla="*/ 0 h 124"/>
                  <a:gd name="T46" fmla="*/ 0 w 112"/>
                  <a:gd name="T47" fmla="*/ 0 h 124"/>
                  <a:gd name="T48" fmla="*/ 0 w 112"/>
                  <a:gd name="T49" fmla="*/ 0 h 124"/>
                  <a:gd name="T50" fmla="*/ 0 w 112"/>
                  <a:gd name="T51" fmla="*/ 0 h 124"/>
                  <a:gd name="T52" fmla="*/ 0 w 112"/>
                  <a:gd name="T53" fmla="*/ 0 h 124"/>
                  <a:gd name="T54" fmla="*/ 0 w 112"/>
                  <a:gd name="T55" fmla="*/ 0 h 124"/>
                  <a:gd name="T56" fmla="*/ 0 w 112"/>
                  <a:gd name="T57" fmla="*/ 0 h 124"/>
                  <a:gd name="T58" fmla="*/ 0 w 112"/>
                  <a:gd name="T59" fmla="*/ 0 h 124"/>
                  <a:gd name="T60" fmla="*/ 0 w 112"/>
                  <a:gd name="T61" fmla="*/ 0 h 124"/>
                  <a:gd name="T62" fmla="*/ 0 w 112"/>
                  <a:gd name="T63" fmla="*/ 0 h 124"/>
                  <a:gd name="T64" fmla="*/ 0 w 112"/>
                  <a:gd name="T65" fmla="*/ 0 h 124"/>
                  <a:gd name="T66" fmla="*/ 0 w 112"/>
                  <a:gd name="T67" fmla="*/ 0 h 124"/>
                  <a:gd name="T68" fmla="*/ 0 w 112"/>
                  <a:gd name="T69" fmla="*/ 0 h 124"/>
                  <a:gd name="T70" fmla="*/ 0 w 112"/>
                  <a:gd name="T71" fmla="*/ 0 h 124"/>
                  <a:gd name="T72" fmla="*/ 0 w 112"/>
                  <a:gd name="T73" fmla="*/ 0 h 124"/>
                  <a:gd name="T74" fmla="*/ 0 w 112"/>
                  <a:gd name="T75" fmla="*/ 0 h 124"/>
                  <a:gd name="T76" fmla="*/ 0 w 112"/>
                  <a:gd name="T77" fmla="*/ 0 h 124"/>
                  <a:gd name="T78" fmla="*/ 0 w 112"/>
                  <a:gd name="T79" fmla="*/ 0 h 124"/>
                  <a:gd name="T80" fmla="*/ 0 w 112"/>
                  <a:gd name="T81" fmla="*/ 0 h 124"/>
                  <a:gd name="T82" fmla="*/ 0 w 112"/>
                  <a:gd name="T83" fmla="*/ 0 h 124"/>
                  <a:gd name="T84" fmla="*/ 0 w 112"/>
                  <a:gd name="T85" fmla="*/ 0 h 124"/>
                  <a:gd name="T86" fmla="*/ 0 w 112"/>
                  <a:gd name="T87" fmla="*/ 0 h 124"/>
                  <a:gd name="T88" fmla="*/ 0 w 112"/>
                  <a:gd name="T89" fmla="*/ 0 h 124"/>
                  <a:gd name="T90" fmla="*/ 0 w 112"/>
                  <a:gd name="T91" fmla="*/ 0 h 124"/>
                  <a:gd name="T92" fmla="*/ 0 w 112"/>
                  <a:gd name="T93" fmla="*/ 0 h 124"/>
                  <a:gd name="T94" fmla="*/ 0 w 112"/>
                  <a:gd name="T95" fmla="*/ 0 h 124"/>
                  <a:gd name="T96" fmla="*/ 0 w 112"/>
                  <a:gd name="T97" fmla="*/ 0 h 124"/>
                  <a:gd name="T98" fmla="*/ 0 w 112"/>
                  <a:gd name="T99" fmla="*/ 0 h 124"/>
                  <a:gd name="T100" fmla="*/ 0 w 112"/>
                  <a:gd name="T101" fmla="*/ 0 h 124"/>
                  <a:gd name="T102" fmla="*/ 0 w 112"/>
                  <a:gd name="T103" fmla="*/ 0 h 124"/>
                  <a:gd name="T104" fmla="*/ 0 w 112"/>
                  <a:gd name="T105" fmla="*/ 0 h 124"/>
                  <a:gd name="T106" fmla="*/ 0 w 112"/>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2" h="124">
                    <a:moveTo>
                      <a:pt x="112" y="109"/>
                    </a:moveTo>
                    <a:lnTo>
                      <a:pt x="112" y="109"/>
                    </a:lnTo>
                    <a:lnTo>
                      <a:pt x="105" y="114"/>
                    </a:lnTo>
                    <a:lnTo>
                      <a:pt x="100" y="120"/>
                    </a:lnTo>
                    <a:lnTo>
                      <a:pt x="92" y="122"/>
                    </a:lnTo>
                    <a:lnTo>
                      <a:pt x="86" y="124"/>
                    </a:lnTo>
                    <a:lnTo>
                      <a:pt x="82" y="124"/>
                    </a:lnTo>
                    <a:lnTo>
                      <a:pt x="78" y="122"/>
                    </a:lnTo>
                    <a:lnTo>
                      <a:pt x="75" y="120"/>
                    </a:lnTo>
                    <a:lnTo>
                      <a:pt x="73" y="118"/>
                    </a:lnTo>
                    <a:lnTo>
                      <a:pt x="70" y="112"/>
                    </a:lnTo>
                    <a:lnTo>
                      <a:pt x="69" y="104"/>
                    </a:lnTo>
                    <a:lnTo>
                      <a:pt x="60" y="112"/>
                    </a:lnTo>
                    <a:lnTo>
                      <a:pt x="51" y="118"/>
                    </a:lnTo>
                    <a:lnTo>
                      <a:pt x="40" y="122"/>
                    </a:lnTo>
                    <a:lnTo>
                      <a:pt x="29" y="124"/>
                    </a:lnTo>
                    <a:lnTo>
                      <a:pt x="22" y="124"/>
                    </a:lnTo>
                    <a:lnTo>
                      <a:pt x="17" y="122"/>
                    </a:lnTo>
                    <a:lnTo>
                      <a:pt x="13" y="120"/>
                    </a:lnTo>
                    <a:lnTo>
                      <a:pt x="8" y="116"/>
                    </a:lnTo>
                    <a:lnTo>
                      <a:pt x="5" y="113"/>
                    </a:lnTo>
                    <a:lnTo>
                      <a:pt x="3" y="108"/>
                    </a:lnTo>
                    <a:lnTo>
                      <a:pt x="1" y="104"/>
                    </a:lnTo>
                    <a:lnTo>
                      <a:pt x="0" y="99"/>
                    </a:lnTo>
                    <a:lnTo>
                      <a:pt x="1" y="91"/>
                    </a:lnTo>
                    <a:lnTo>
                      <a:pt x="4" y="86"/>
                    </a:lnTo>
                    <a:lnTo>
                      <a:pt x="8" y="81"/>
                    </a:lnTo>
                    <a:lnTo>
                      <a:pt x="14" y="76"/>
                    </a:lnTo>
                    <a:lnTo>
                      <a:pt x="22" y="72"/>
                    </a:lnTo>
                    <a:lnTo>
                      <a:pt x="34" y="67"/>
                    </a:lnTo>
                    <a:lnTo>
                      <a:pt x="69" y="55"/>
                    </a:lnTo>
                    <a:lnTo>
                      <a:pt x="69" y="37"/>
                    </a:lnTo>
                    <a:lnTo>
                      <a:pt x="69" y="32"/>
                    </a:lnTo>
                    <a:lnTo>
                      <a:pt x="68" y="28"/>
                    </a:lnTo>
                    <a:lnTo>
                      <a:pt x="65" y="24"/>
                    </a:lnTo>
                    <a:lnTo>
                      <a:pt x="62" y="20"/>
                    </a:lnTo>
                    <a:lnTo>
                      <a:pt x="58" y="19"/>
                    </a:lnTo>
                    <a:lnTo>
                      <a:pt x="55" y="16"/>
                    </a:lnTo>
                    <a:lnTo>
                      <a:pt x="49" y="15"/>
                    </a:lnTo>
                    <a:lnTo>
                      <a:pt x="43" y="15"/>
                    </a:lnTo>
                    <a:lnTo>
                      <a:pt x="35" y="16"/>
                    </a:lnTo>
                    <a:lnTo>
                      <a:pt x="30" y="20"/>
                    </a:lnTo>
                    <a:lnTo>
                      <a:pt x="25" y="25"/>
                    </a:lnTo>
                    <a:lnTo>
                      <a:pt x="23" y="33"/>
                    </a:lnTo>
                    <a:lnTo>
                      <a:pt x="22" y="38"/>
                    </a:lnTo>
                    <a:lnTo>
                      <a:pt x="18" y="41"/>
                    </a:lnTo>
                    <a:lnTo>
                      <a:pt x="14" y="43"/>
                    </a:lnTo>
                    <a:lnTo>
                      <a:pt x="9" y="45"/>
                    </a:lnTo>
                    <a:lnTo>
                      <a:pt x="7" y="43"/>
                    </a:lnTo>
                    <a:lnTo>
                      <a:pt x="5" y="42"/>
                    </a:lnTo>
                    <a:lnTo>
                      <a:pt x="4" y="39"/>
                    </a:lnTo>
                    <a:lnTo>
                      <a:pt x="5" y="34"/>
                    </a:lnTo>
                    <a:lnTo>
                      <a:pt x="7" y="29"/>
                    </a:lnTo>
                    <a:lnTo>
                      <a:pt x="9" y="26"/>
                    </a:lnTo>
                    <a:lnTo>
                      <a:pt x="12" y="22"/>
                    </a:lnTo>
                    <a:lnTo>
                      <a:pt x="22" y="16"/>
                    </a:lnTo>
                    <a:lnTo>
                      <a:pt x="34" y="10"/>
                    </a:lnTo>
                    <a:lnTo>
                      <a:pt x="46" y="3"/>
                    </a:lnTo>
                    <a:lnTo>
                      <a:pt x="51" y="2"/>
                    </a:lnTo>
                    <a:lnTo>
                      <a:pt x="57" y="0"/>
                    </a:lnTo>
                    <a:lnTo>
                      <a:pt x="68" y="2"/>
                    </a:lnTo>
                    <a:lnTo>
                      <a:pt x="78" y="6"/>
                    </a:lnTo>
                    <a:lnTo>
                      <a:pt x="83" y="10"/>
                    </a:lnTo>
                    <a:lnTo>
                      <a:pt x="86" y="13"/>
                    </a:lnTo>
                    <a:lnTo>
                      <a:pt x="88" y="17"/>
                    </a:lnTo>
                    <a:lnTo>
                      <a:pt x="90" y="22"/>
                    </a:lnTo>
                    <a:lnTo>
                      <a:pt x="90" y="95"/>
                    </a:lnTo>
                    <a:lnTo>
                      <a:pt x="91" y="102"/>
                    </a:lnTo>
                    <a:lnTo>
                      <a:pt x="92" y="107"/>
                    </a:lnTo>
                    <a:lnTo>
                      <a:pt x="95" y="109"/>
                    </a:lnTo>
                    <a:lnTo>
                      <a:pt x="99" y="109"/>
                    </a:lnTo>
                    <a:lnTo>
                      <a:pt x="104" y="108"/>
                    </a:lnTo>
                    <a:lnTo>
                      <a:pt x="109" y="105"/>
                    </a:lnTo>
                    <a:lnTo>
                      <a:pt x="112" y="109"/>
                    </a:lnTo>
                    <a:close/>
                    <a:moveTo>
                      <a:pt x="69" y="63"/>
                    </a:moveTo>
                    <a:lnTo>
                      <a:pt x="69" y="63"/>
                    </a:lnTo>
                    <a:lnTo>
                      <a:pt x="56" y="67"/>
                    </a:lnTo>
                    <a:lnTo>
                      <a:pt x="40" y="72"/>
                    </a:lnTo>
                    <a:lnTo>
                      <a:pt x="33" y="76"/>
                    </a:lnTo>
                    <a:lnTo>
                      <a:pt x="27" y="81"/>
                    </a:lnTo>
                    <a:lnTo>
                      <a:pt x="23" y="86"/>
                    </a:lnTo>
                    <a:lnTo>
                      <a:pt x="22" y="90"/>
                    </a:lnTo>
                    <a:lnTo>
                      <a:pt x="21" y="92"/>
                    </a:lnTo>
                    <a:lnTo>
                      <a:pt x="23" y="100"/>
                    </a:lnTo>
                    <a:lnTo>
                      <a:pt x="27" y="105"/>
                    </a:lnTo>
                    <a:lnTo>
                      <a:pt x="33" y="111"/>
                    </a:lnTo>
                    <a:lnTo>
                      <a:pt x="36" y="111"/>
                    </a:lnTo>
                    <a:lnTo>
                      <a:pt x="40" y="112"/>
                    </a:lnTo>
                    <a:lnTo>
                      <a:pt x="48" y="111"/>
                    </a:lnTo>
                    <a:lnTo>
                      <a:pt x="56" y="107"/>
                    </a:lnTo>
                    <a:lnTo>
                      <a:pt x="62" y="102"/>
                    </a:lnTo>
                    <a:lnTo>
                      <a:pt x="69" y="96"/>
                    </a:lnTo>
                    <a:lnTo>
                      <a:pt x="69"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2" name="Freeform 195"/>
              <p:cNvSpPr>
                <a:spLocks/>
              </p:cNvSpPr>
              <p:nvPr userDrawn="1"/>
            </p:nvSpPr>
            <p:spPr bwMode="auto">
              <a:xfrm>
                <a:off x="819" y="265"/>
                <a:ext cx="19" cy="67"/>
              </a:xfrm>
              <a:custGeom>
                <a:avLst/>
                <a:gdLst>
                  <a:gd name="T0" fmla="*/ 0 w 56"/>
                  <a:gd name="T1" fmla="*/ 0 h 200"/>
                  <a:gd name="T2" fmla="*/ 0 w 56"/>
                  <a:gd name="T3" fmla="*/ 0 h 200"/>
                  <a:gd name="T4" fmla="*/ 0 w 56"/>
                  <a:gd name="T5" fmla="*/ 0 h 200"/>
                  <a:gd name="T6" fmla="*/ 0 w 56"/>
                  <a:gd name="T7" fmla="*/ 0 h 200"/>
                  <a:gd name="T8" fmla="*/ 0 w 56"/>
                  <a:gd name="T9" fmla="*/ 0 h 200"/>
                  <a:gd name="T10" fmla="*/ 0 w 56"/>
                  <a:gd name="T11" fmla="*/ 0 h 200"/>
                  <a:gd name="T12" fmla="*/ 0 w 56"/>
                  <a:gd name="T13" fmla="*/ 0 h 200"/>
                  <a:gd name="T14" fmla="*/ 0 w 56"/>
                  <a:gd name="T15" fmla="*/ 0 h 200"/>
                  <a:gd name="T16" fmla="*/ 0 w 56"/>
                  <a:gd name="T17" fmla="*/ 0 h 200"/>
                  <a:gd name="T18" fmla="*/ 0 w 56"/>
                  <a:gd name="T19" fmla="*/ 0 h 200"/>
                  <a:gd name="T20" fmla="*/ 0 w 56"/>
                  <a:gd name="T21" fmla="*/ 0 h 200"/>
                  <a:gd name="T22" fmla="*/ 0 w 56"/>
                  <a:gd name="T23" fmla="*/ 0 h 200"/>
                  <a:gd name="T24" fmla="*/ 0 w 56"/>
                  <a:gd name="T25" fmla="*/ 0 h 200"/>
                  <a:gd name="T26" fmla="*/ 0 w 56"/>
                  <a:gd name="T27" fmla="*/ 0 h 200"/>
                  <a:gd name="T28" fmla="*/ 0 w 56"/>
                  <a:gd name="T29" fmla="*/ 0 h 200"/>
                  <a:gd name="T30" fmla="*/ 0 w 56"/>
                  <a:gd name="T31" fmla="*/ 0 h 200"/>
                  <a:gd name="T32" fmla="*/ 0 w 56"/>
                  <a:gd name="T33" fmla="*/ 0 h 200"/>
                  <a:gd name="T34" fmla="*/ 0 w 56"/>
                  <a:gd name="T35" fmla="*/ 0 h 200"/>
                  <a:gd name="T36" fmla="*/ 0 w 56"/>
                  <a:gd name="T37" fmla="*/ 0 h 200"/>
                  <a:gd name="T38" fmla="*/ 0 w 56"/>
                  <a:gd name="T39" fmla="*/ 0 h 200"/>
                  <a:gd name="T40" fmla="*/ 0 w 56"/>
                  <a:gd name="T41" fmla="*/ 0 h 200"/>
                  <a:gd name="T42" fmla="*/ 0 w 56"/>
                  <a:gd name="T43" fmla="*/ 0 h 200"/>
                  <a:gd name="T44" fmla="*/ 0 w 56"/>
                  <a:gd name="T45" fmla="*/ 0 h 200"/>
                  <a:gd name="T46" fmla="*/ 0 w 56"/>
                  <a:gd name="T47" fmla="*/ 0 h 200"/>
                  <a:gd name="T48" fmla="*/ 0 w 56"/>
                  <a:gd name="T49" fmla="*/ 0 h 200"/>
                  <a:gd name="T50" fmla="*/ 0 w 56"/>
                  <a:gd name="T51" fmla="*/ 0 h 200"/>
                  <a:gd name="T52" fmla="*/ 0 w 56"/>
                  <a:gd name="T53" fmla="*/ 0 h 200"/>
                  <a:gd name="T54" fmla="*/ 0 w 56"/>
                  <a:gd name="T55" fmla="*/ 0 h 200"/>
                  <a:gd name="T56" fmla="*/ 0 w 56"/>
                  <a:gd name="T57" fmla="*/ 0 h 200"/>
                  <a:gd name="T58" fmla="*/ 0 w 56"/>
                  <a:gd name="T59" fmla="*/ 0 h 200"/>
                  <a:gd name="T60" fmla="*/ 0 w 56"/>
                  <a:gd name="T61" fmla="*/ 0 h 200"/>
                  <a:gd name="T62" fmla="*/ 0 w 56"/>
                  <a:gd name="T63" fmla="*/ 0 h 200"/>
                  <a:gd name="T64" fmla="*/ 0 w 56"/>
                  <a:gd name="T65" fmla="*/ 0 h 200"/>
                  <a:gd name="T66" fmla="*/ 0 w 56"/>
                  <a:gd name="T67" fmla="*/ 0 h 200"/>
                  <a:gd name="T68" fmla="*/ 0 w 56"/>
                  <a:gd name="T69" fmla="*/ 0 h 200"/>
                  <a:gd name="T70" fmla="*/ 0 w 56"/>
                  <a:gd name="T71" fmla="*/ 0 h 2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 h="200">
                    <a:moveTo>
                      <a:pt x="0" y="193"/>
                    </a:moveTo>
                    <a:lnTo>
                      <a:pt x="4" y="193"/>
                    </a:lnTo>
                    <a:lnTo>
                      <a:pt x="10" y="193"/>
                    </a:lnTo>
                    <a:lnTo>
                      <a:pt x="13" y="192"/>
                    </a:lnTo>
                    <a:lnTo>
                      <a:pt x="16" y="189"/>
                    </a:lnTo>
                    <a:lnTo>
                      <a:pt x="17" y="184"/>
                    </a:lnTo>
                    <a:lnTo>
                      <a:pt x="17" y="39"/>
                    </a:lnTo>
                    <a:lnTo>
                      <a:pt x="17" y="29"/>
                    </a:lnTo>
                    <a:lnTo>
                      <a:pt x="16" y="26"/>
                    </a:lnTo>
                    <a:lnTo>
                      <a:pt x="15" y="23"/>
                    </a:lnTo>
                    <a:lnTo>
                      <a:pt x="10" y="21"/>
                    </a:lnTo>
                    <a:lnTo>
                      <a:pt x="4" y="18"/>
                    </a:lnTo>
                    <a:lnTo>
                      <a:pt x="4" y="14"/>
                    </a:lnTo>
                    <a:lnTo>
                      <a:pt x="19" y="9"/>
                    </a:lnTo>
                    <a:lnTo>
                      <a:pt x="30" y="4"/>
                    </a:lnTo>
                    <a:lnTo>
                      <a:pt x="37" y="0"/>
                    </a:lnTo>
                    <a:lnTo>
                      <a:pt x="38" y="1"/>
                    </a:lnTo>
                    <a:lnTo>
                      <a:pt x="38" y="4"/>
                    </a:lnTo>
                    <a:lnTo>
                      <a:pt x="38" y="184"/>
                    </a:lnTo>
                    <a:lnTo>
                      <a:pt x="39" y="189"/>
                    </a:lnTo>
                    <a:lnTo>
                      <a:pt x="42" y="192"/>
                    </a:lnTo>
                    <a:lnTo>
                      <a:pt x="46" y="193"/>
                    </a:lnTo>
                    <a:lnTo>
                      <a:pt x="51" y="193"/>
                    </a:lnTo>
                    <a:lnTo>
                      <a:pt x="56" y="193"/>
                    </a:lnTo>
                    <a:lnTo>
                      <a:pt x="56" y="200"/>
                    </a:lnTo>
                    <a:lnTo>
                      <a:pt x="29" y="200"/>
                    </a:lnTo>
                    <a:lnTo>
                      <a:pt x="0" y="200"/>
                    </a:lnTo>
                    <a:lnTo>
                      <a:pt x="0" y="1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3" name="Freeform 196"/>
              <p:cNvSpPr>
                <a:spLocks/>
              </p:cNvSpPr>
              <p:nvPr userDrawn="1"/>
            </p:nvSpPr>
            <p:spPr bwMode="auto">
              <a:xfrm>
                <a:off x="870" y="271"/>
                <a:ext cx="49" cy="61"/>
              </a:xfrm>
              <a:custGeom>
                <a:avLst/>
                <a:gdLst>
                  <a:gd name="T0" fmla="*/ 0 w 148"/>
                  <a:gd name="T1" fmla="*/ 0 h 182"/>
                  <a:gd name="T2" fmla="*/ 0 w 148"/>
                  <a:gd name="T3" fmla="*/ 0 h 182"/>
                  <a:gd name="T4" fmla="*/ 0 w 148"/>
                  <a:gd name="T5" fmla="*/ 0 h 182"/>
                  <a:gd name="T6" fmla="*/ 0 w 148"/>
                  <a:gd name="T7" fmla="*/ 0 h 182"/>
                  <a:gd name="T8" fmla="*/ 0 w 148"/>
                  <a:gd name="T9" fmla="*/ 0 h 182"/>
                  <a:gd name="T10" fmla="*/ 0 w 148"/>
                  <a:gd name="T11" fmla="*/ 0 h 182"/>
                  <a:gd name="T12" fmla="*/ 0 w 148"/>
                  <a:gd name="T13" fmla="*/ 0 h 182"/>
                  <a:gd name="T14" fmla="*/ 0 w 148"/>
                  <a:gd name="T15" fmla="*/ 0 h 182"/>
                  <a:gd name="T16" fmla="*/ 0 w 148"/>
                  <a:gd name="T17" fmla="*/ 0 h 182"/>
                  <a:gd name="T18" fmla="*/ 0 w 148"/>
                  <a:gd name="T19" fmla="*/ 0 h 182"/>
                  <a:gd name="T20" fmla="*/ 0 w 148"/>
                  <a:gd name="T21" fmla="*/ 0 h 182"/>
                  <a:gd name="T22" fmla="*/ 0 w 148"/>
                  <a:gd name="T23" fmla="*/ 0 h 182"/>
                  <a:gd name="T24" fmla="*/ 0 w 148"/>
                  <a:gd name="T25" fmla="*/ 0 h 182"/>
                  <a:gd name="T26" fmla="*/ 0 w 148"/>
                  <a:gd name="T27" fmla="*/ 0 h 182"/>
                  <a:gd name="T28" fmla="*/ 0 w 148"/>
                  <a:gd name="T29" fmla="*/ 0 h 182"/>
                  <a:gd name="T30" fmla="*/ 0 w 148"/>
                  <a:gd name="T31" fmla="*/ 0 h 182"/>
                  <a:gd name="T32" fmla="*/ 0 w 148"/>
                  <a:gd name="T33" fmla="*/ 0 h 182"/>
                  <a:gd name="T34" fmla="*/ 0 w 148"/>
                  <a:gd name="T35" fmla="*/ 0 h 182"/>
                  <a:gd name="T36" fmla="*/ 0 w 148"/>
                  <a:gd name="T37" fmla="*/ 0 h 182"/>
                  <a:gd name="T38" fmla="*/ 0 w 148"/>
                  <a:gd name="T39" fmla="*/ 0 h 182"/>
                  <a:gd name="T40" fmla="*/ 0 w 148"/>
                  <a:gd name="T41" fmla="*/ 0 h 182"/>
                  <a:gd name="T42" fmla="*/ 0 w 148"/>
                  <a:gd name="T43" fmla="*/ 0 h 182"/>
                  <a:gd name="T44" fmla="*/ 0 w 148"/>
                  <a:gd name="T45" fmla="*/ 0 h 182"/>
                  <a:gd name="T46" fmla="*/ 0 w 148"/>
                  <a:gd name="T47" fmla="*/ 0 h 182"/>
                  <a:gd name="T48" fmla="*/ 0 w 148"/>
                  <a:gd name="T49" fmla="*/ 0 h 182"/>
                  <a:gd name="T50" fmla="*/ 0 w 148"/>
                  <a:gd name="T51" fmla="*/ 0 h 182"/>
                  <a:gd name="T52" fmla="*/ 0 w 148"/>
                  <a:gd name="T53" fmla="*/ 0 h 182"/>
                  <a:gd name="T54" fmla="*/ 0 w 148"/>
                  <a:gd name="T55" fmla="*/ 0 h 182"/>
                  <a:gd name="T56" fmla="*/ 0 w 148"/>
                  <a:gd name="T57" fmla="*/ 0 h 182"/>
                  <a:gd name="T58" fmla="*/ 0 w 148"/>
                  <a:gd name="T59" fmla="*/ 0 h 182"/>
                  <a:gd name="T60" fmla="*/ 0 w 148"/>
                  <a:gd name="T61" fmla="*/ 0 h 182"/>
                  <a:gd name="T62" fmla="*/ 0 w 148"/>
                  <a:gd name="T63" fmla="*/ 0 h 182"/>
                  <a:gd name="T64" fmla="*/ 0 w 148"/>
                  <a:gd name="T65" fmla="*/ 0 h 182"/>
                  <a:gd name="T66" fmla="*/ 0 w 148"/>
                  <a:gd name="T67" fmla="*/ 0 h 182"/>
                  <a:gd name="T68" fmla="*/ 0 w 148"/>
                  <a:gd name="T69" fmla="*/ 0 h 182"/>
                  <a:gd name="T70" fmla="*/ 0 w 148"/>
                  <a:gd name="T71" fmla="*/ 0 h 182"/>
                  <a:gd name="T72" fmla="*/ 0 w 148"/>
                  <a:gd name="T73" fmla="*/ 0 h 182"/>
                  <a:gd name="T74" fmla="*/ 0 w 148"/>
                  <a:gd name="T75" fmla="*/ 0 h 182"/>
                  <a:gd name="T76" fmla="*/ 0 w 148"/>
                  <a:gd name="T77" fmla="*/ 0 h 182"/>
                  <a:gd name="T78" fmla="*/ 0 w 148"/>
                  <a:gd name="T79" fmla="*/ 0 h 182"/>
                  <a:gd name="T80" fmla="*/ 0 w 148"/>
                  <a:gd name="T81" fmla="*/ 0 h 182"/>
                  <a:gd name="T82" fmla="*/ 0 w 148"/>
                  <a:gd name="T83" fmla="*/ 0 h 182"/>
                  <a:gd name="T84" fmla="*/ 0 w 148"/>
                  <a:gd name="T85" fmla="*/ 0 h 1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8" h="182">
                    <a:moveTo>
                      <a:pt x="50" y="82"/>
                    </a:moveTo>
                    <a:lnTo>
                      <a:pt x="85" y="82"/>
                    </a:lnTo>
                    <a:lnTo>
                      <a:pt x="92" y="82"/>
                    </a:lnTo>
                    <a:lnTo>
                      <a:pt x="97" y="79"/>
                    </a:lnTo>
                    <a:lnTo>
                      <a:pt x="101" y="77"/>
                    </a:lnTo>
                    <a:lnTo>
                      <a:pt x="104" y="73"/>
                    </a:lnTo>
                    <a:lnTo>
                      <a:pt x="106" y="66"/>
                    </a:lnTo>
                    <a:lnTo>
                      <a:pt x="107" y="60"/>
                    </a:lnTo>
                    <a:lnTo>
                      <a:pt x="113" y="60"/>
                    </a:lnTo>
                    <a:lnTo>
                      <a:pt x="111" y="88"/>
                    </a:lnTo>
                    <a:lnTo>
                      <a:pt x="111" y="104"/>
                    </a:lnTo>
                    <a:lnTo>
                      <a:pt x="113" y="118"/>
                    </a:lnTo>
                    <a:lnTo>
                      <a:pt x="107" y="118"/>
                    </a:lnTo>
                    <a:lnTo>
                      <a:pt x="106" y="109"/>
                    </a:lnTo>
                    <a:lnTo>
                      <a:pt x="105" y="104"/>
                    </a:lnTo>
                    <a:lnTo>
                      <a:pt x="104" y="99"/>
                    </a:lnTo>
                    <a:lnTo>
                      <a:pt x="101" y="96"/>
                    </a:lnTo>
                    <a:lnTo>
                      <a:pt x="97" y="95"/>
                    </a:lnTo>
                    <a:lnTo>
                      <a:pt x="92" y="94"/>
                    </a:lnTo>
                    <a:lnTo>
                      <a:pt x="79" y="94"/>
                    </a:lnTo>
                    <a:lnTo>
                      <a:pt x="50" y="94"/>
                    </a:lnTo>
                    <a:lnTo>
                      <a:pt x="50" y="138"/>
                    </a:lnTo>
                    <a:lnTo>
                      <a:pt x="52" y="156"/>
                    </a:lnTo>
                    <a:lnTo>
                      <a:pt x="53" y="161"/>
                    </a:lnTo>
                    <a:lnTo>
                      <a:pt x="54" y="166"/>
                    </a:lnTo>
                    <a:lnTo>
                      <a:pt x="58" y="170"/>
                    </a:lnTo>
                    <a:lnTo>
                      <a:pt x="62" y="173"/>
                    </a:lnTo>
                    <a:lnTo>
                      <a:pt x="69" y="174"/>
                    </a:lnTo>
                    <a:lnTo>
                      <a:pt x="78" y="174"/>
                    </a:lnTo>
                    <a:lnTo>
                      <a:pt x="93" y="174"/>
                    </a:lnTo>
                    <a:lnTo>
                      <a:pt x="110" y="171"/>
                    </a:lnTo>
                    <a:lnTo>
                      <a:pt x="118" y="170"/>
                    </a:lnTo>
                    <a:lnTo>
                      <a:pt x="123" y="167"/>
                    </a:lnTo>
                    <a:lnTo>
                      <a:pt x="128" y="164"/>
                    </a:lnTo>
                    <a:lnTo>
                      <a:pt x="133" y="157"/>
                    </a:lnTo>
                    <a:lnTo>
                      <a:pt x="137" y="151"/>
                    </a:lnTo>
                    <a:lnTo>
                      <a:pt x="141" y="141"/>
                    </a:lnTo>
                    <a:lnTo>
                      <a:pt x="148" y="141"/>
                    </a:lnTo>
                    <a:lnTo>
                      <a:pt x="141" y="162"/>
                    </a:lnTo>
                    <a:lnTo>
                      <a:pt x="137" y="182"/>
                    </a:lnTo>
                    <a:lnTo>
                      <a:pt x="58" y="182"/>
                    </a:lnTo>
                    <a:lnTo>
                      <a:pt x="0" y="182"/>
                    </a:lnTo>
                    <a:lnTo>
                      <a:pt x="0" y="175"/>
                    </a:lnTo>
                    <a:lnTo>
                      <a:pt x="8" y="175"/>
                    </a:lnTo>
                    <a:lnTo>
                      <a:pt x="14" y="174"/>
                    </a:lnTo>
                    <a:lnTo>
                      <a:pt x="18" y="173"/>
                    </a:lnTo>
                    <a:lnTo>
                      <a:pt x="21" y="170"/>
                    </a:lnTo>
                    <a:lnTo>
                      <a:pt x="23" y="166"/>
                    </a:lnTo>
                    <a:lnTo>
                      <a:pt x="25" y="161"/>
                    </a:lnTo>
                    <a:lnTo>
                      <a:pt x="25" y="145"/>
                    </a:lnTo>
                    <a:lnTo>
                      <a:pt x="25" y="30"/>
                    </a:lnTo>
                    <a:lnTo>
                      <a:pt x="25" y="17"/>
                    </a:lnTo>
                    <a:lnTo>
                      <a:pt x="23" y="13"/>
                    </a:lnTo>
                    <a:lnTo>
                      <a:pt x="21" y="11"/>
                    </a:lnTo>
                    <a:lnTo>
                      <a:pt x="17" y="8"/>
                    </a:lnTo>
                    <a:lnTo>
                      <a:pt x="13" y="8"/>
                    </a:lnTo>
                    <a:lnTo>
                      <a:pt x="0" y="7"/>
                    </a:lnTo>
                    <a:lnTo>
                      <a:pt x="0" y="0"/>
                    </a:lnTo>
                    <a:lnTo>
                      <a:pt x="53" y="0"/>
                    </a:lnTo>
                    <a:lnTo>
                      <a:pt x="128" y="0"/>
                    </a:lnTo>
                    <a:lnTo>
                      <a:pt x="128" y="39"/>
                    </a:lnTo>
                    <a:lnTo>
                      <a:pt x="123" y="40"/>
                    </a:lnTo>
                    <a:lnTo>
                      <a:pt x="122" y="31"/>
                    </a:lnTo>
                    <a:lnTo>
                      <a:pt x="119" y="25"/>
                    </a:lnTo>
                    <a:lnTo>
                      <a:pt x="115" y="20"/>
                    </a:lnTo>
                    <a:lnTo>
                      <a:pt x="110" y="15"/>
                    </a:lnTo>
                    <a:lnTo>
                      <a:pt x="105" y="12"/>
                    </a:lnTo>
                    <a:lnTo>
                      <a:pt x="98" y="9"/>
                    </a:lnTo>
                    <a:lnTo>
                      <a:pt x="91" y="8"/>
                    </a:lnTo>
                    <a:lnTo>
                      <a:pt x="82" y="8"/>
                    </a:lnTo>
                    <a:lnTo>
                      <a:pt x="50" y="8"/>
                    </a:lnTo>
                    <a:lnTo>
                      <a:pt x="50"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4" name="Freeform 197"/>
              <p:cNvSpPr>
                <a:spLocks/>
              </p:cNvSpPr>
              <p:nvPr userDrawn="1"/>
            </p:nvSpPr>
            <p:spPr bwMode="auto">
              <a:xfrm>
                <a:off x="921" y="293"/>
                <a:ext cx="45" cy="39"/>
              </a:xfrm>
              <a:custGeom>
                <a:avLst/>
                <a:gdLst>
                  <a:gd name="T0" fmla="*/ 0 w 135"/>
                  <a:gd name="T1" fmla="*/ 0 h 116"/>
                  <a:gd name="T2" fmla="*/ 0 w 135"/>
                  <a:gd name="T3" fmla="*/ 0 h 116"/>
                  <a:gd name="T4" fmla="*/ 0 w 135"/>
                  <a:gd name="T5" fmla="*/ 0 h 116"/>
                  <a:gd name="T6" fmla="*/ 0 w 135"/>
                  <a:gd name="T7" fmla="*/ 0 h 116"/>
                  <a:gd name="T8" fmla="*/ 0 w 135"/>
                  <a:gd name="T9" fmla="*/ 0 h 116"/>
                  <a:gd name="T10" fmla="*/ 0 w 135"/>
                  <a:gd name="T11" fmla="*/ 0 h 116"/>
                  <a:gd name="T12" fmla="*/ 0 w 135"/>
                  <a:gd name="T13" fmla="*/ 0 h 116"/>
                  <a:gd name="T14" fmla="*/ 0 w 135"/>
                  <a:gd name="T15" fmla="*/ 0 h 116"/>
                  <a:gd name="T16" fmla="*/ 0 w 135"/>
                  <a:gd name="T17" fmla="*/ 0 h 116"/>
                  <a:gd name="T18" fmla="*/ 0 w 135"/>
                  <a:gd name="T19" fmla="*/ 0 h 116"/>
                  <a:gd name="T20" fmla="*/ 0 w 135"/>
                  <a:gd name="T21" fmla="*/ 0 h 116"/>
                  <a:gd name="T22" fmla="*/ 0 w 135"/>
                  <a:gd name="T23" fmla="*/ 0 h 116"/>
                  <a:gd name="T24" fmla="*/ 0 w 135"/>
                  <a:gd name="T25" fmla="*/ 0 h 116"/>
                  <a:gd name="T26" fmla="*/ 0 w 135"/>
                  <a:gd name="T27" fmla="*/ 0 h 116"/>
                  <a:gd name="T28" fmla="*/ 0 w 135"/>
                  <a:gd name="T29" fmla="*/ 0 h 116"/>
                  <a:gd name="T30" fmla="*/ 0 w 135"/>
                  <a:gd name="T31" fmla="*/ 0 h 116"/>
                  <a:gd name="T32" fmla="*/ 0 w 135"/>
                  <a:gd name="T33" fmla="*/ 0 h 116"/>
                  <a:gd name="T34" fmla="*/ 0 w 135"/>
                  <a:gd name="T35" fmla="*/ 0 h 116"/>
                  <a:gd name="T36" fmla="*/ 0 w 135"/>
                  <a:gd name="T37" fmla="*/ 0 h 116"/>
                  <a:gd name="T38" fmla="*/ 0 w 135"/>
                  <a:gd name="T39" fmla="*/ 0 h 116"/>
                  <a:gd name="T40" fmla="*/ 0 w 135"/>
                  <a:gd name="T41" fmla="*/ 0 h 116"/>
                  <a:gd name="T42" fmla="*/ 0 w 135"/>
                  <a:gd name="T43" fmla="*/ 0 h 116"/>
                  <a:gd name="T44" fmla="*/ 0 w 135"/>
                  <a:gd name="T45" fmla="*/ 0 h 116"/>
                  <a:gd name="T46" fmla="*/ 0 w 135"/>
                  <a:gd name="T47" fmla="*/ 0 h 116"/>
                  <a:gd name="T48" fmla="*/ 0 w 135"/>
                  <a:gd name="T49" fmla="*/ 0 h 116"/>
                  <a:gd name="T50" fmla="*/ 0 w 135"/>
                  <a:gd name="T51" fmla="*/ 0 h 116"/>
                  <a:gd name="T52" fmla="*/ 0 w 135"/>
                  <a:gd name="T53" fmla="*/ 0 h 116"/>
                  <a:gd name="T54" fmla="*/ 0 w 135"/>
                  <a:gd name="T55" fmla="*/ 0 h 116"/>
                  <a:gd name="T56" fmla="*/ 0 w 135"/>
                  <a:gd name="T57" fmla="*/ 0 h 116"/>
                  <a:gd name="T58" fmla="*/ 0 w 135"/>
                  <a:gd name="T59" fmla="*/ 0 h 116"/>
                  <a:gd name="T60" fmla="*/ 0 w 135"/>
                  <a:gd name="T61" fmla="*/ 0 h 116"/>
                  <a:gd name="T62" fmla="*/ 0 w 135"/>
                  <a:gd name="T63" fmla="*/ 0 h 116"/>
                  <a:gd name="T64" fmla="*/ 0 w 135"/>
                  <a:gd name="T65" fmla="*/ 0 h 116"/>
                  <a:gd name="T66" fmla="*/ 0 w 135"/>
                  <a:gd name="T67" fmla="*/ 0 h 116"/>
                  <a:gd name="T68" fmla="*/ 0 w 135"/>
                  <a:gd name="T69" fmla="*/ 0 h 116"/>
                  <a:gd name="T70" fmla="*/ 0 w 135"/>
                  <a:gd name="T71" fmla="*/ 0 h 116"/>
                  <a:gd name="T72" fmla="*/ 0 w 135"/>
                  <a:gd name="T73" fmla="*/ 0 h 116"/>
                  <a:gd name="T74" fmla="*/ 0 w 135"/>
                  <a:gd name="T75" fmla="*/ 0 h 116"/>
                  <a:gd name="T76" fmla="*/ 0 w 135"/>
                  <a:gd name="T77" fmla="*/ 0 h 116"/>
                  <a:gd name="T78" fmla="*/ 0 w 135"/>
                  <a:gd name="T79" fmla="*/ 0 h 116"/>
                  <a:gd name="T80" fmla="*/ 0 w 135"/>
                  <a:gd name="T81" fmla="*/ 0 h 116"/>
                  <a:gd name="T82" fmla="*/ 0 w 135"/>
                  <a:gd name="T83" fmla="*/ 0 h 116"/>
                  <a:gd name="T84" fmla="*/ 0 w 135"/>
                  <a:gd name="T85" fmla="*/ 0 h 116"/>
                  <a:gd name="T86" fmla="*/ 0 w 135"/>
                  <a:gd name="T87" fmla="*/ 0 h 1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35" h="116">
                    <a:moveTo>
                      <a:pt x="0" y="109"/>
                    </a:moveTo>
                    <a:lnTo>
                      <a:pt x="0" y="109"/>
                    </a:lnTo>
                    <a:lnTo>
                      <a:pt x="10" y="109"/>
                    </a:lnTo>
                    <a:lnTo>
                      <a:pt x="17" y="107"/>
                    </a:lnTo>
                    <a:lnTo>
                      <a:pt x="24" y="103"/>
                    </a:lnTo>
                    <a:lnTo>
                      <a:pt x="30" y="95"/>
                    </a:lnTo>
                    <a:lnTo>
                      <a:pt x="59" y="63"/>
                    </a:lnTo>
                    <a:lnTo>
                      <a:pt x="41" y="38"/>
                    </a:lnTo>
                    <a:lnTo>
                      <a:pt x="29" y="24"/>
                    </a:lnTo>
                    <a:lnTo>
                      <a:pt x="19" y="12"/>
                    </a:lnTo>
                    <a:lnTo>
                      <a:pt x="15" y="9"/>
                    </a:lnTo>
                    <a:lnTo>
                      <a:pt x="12" y="8"/>
                    </a:lnTo>
                    <a:lnTo>
                      <a:pt x="6" y="7"/>
                    </a:lnTo>
                    <a:lnTo>
                      <a:pt x="6" y="0"/>
                    </a:lnTo>
                    <a:lnTo>
                      <a:pt x="32" y="2"/>
                    </a:lnTo>
                    <a:lnTo>
                      <a:pt x="61" y="0"/>
                    </a:lnTo>
                    <a:lnTo>
                      <a:pt x="61" y="7"/>
                    </a:lnTo>
                    <a:lnTo>
                      <a:pt x="51" y="8"/>
                    </a:lnTo>
                    <a:lnTo>
                      <a:pt x="48" y="9"/>
                    </a:lnTo>
                    <a:lnTo>
                      <a:pt x="47" y="12"/>
                    </a:lnTo>
                    <a:lnTo>
                      <a:pt x="51" y="17"/>
                    </a:lnTo>
                    <a:lnTo>
                      <a:pt x="59" y="29"/>
                    </a:lnTo>
                    <a:lnTo>
                      <a:pt x="73" y="46"/>
                    </a:lnTo>
                    <a:lnTo>
                      <a:pt x="89" y="29"/>
                    </a:lnTo>
                    <a:lnTo>
                      <a:pt x="95" y="18"/>
                    </a:lnTo>
                    <a:lnTo>
                      <a:pt x="98" y="15"/>
                    </a:lnTo>
                    <a:lnTo>
                      <a:pt x="99" y="12"/>
                    </a:lnTo>
                    <a:lnTo>
                      <a:pt x="99" y="11"/>
                    </a:lnTo>
                    <a:lnTo>
                      <a:pt x="98" y="9"/>
                    </a:lnTo>
                    <a:lnTo>
                      <a:pt x="94" y="8"/>
                    </a:lnTo>
                    <a:lnTo>
                      <a:pt x="87" y="7"/>
                    </a:lnTo>
                    <a:lnTo>
                      <a:pt x="87" y="0"/>
                    </a:lnTo>
                    <a:lnTo>
                      <a:pt x="115" y="2"/>
                    </a:lnTo>
                    <a:lnTo>
                      <a:pt x="135" y="0"/>
                    </a:lnTo>
                    <a:lnTo>
                      <a:pt x="135" y="7"/>
                    </a:lnTo>
                    <a:lnTo>
                      <a:pt x="126" y="8"/>
                    </a:lnTo>
                    <a:lnTo>
                      <a:pt x="120" y="11"/>
                    </a:lnTo>
                    <a:lnTo>
                      <a:pt x="113" y="15"/>
                    </a:lnTo>
                    <a:lnTo>
                      <a:pt x="107" y="21"/>
                    </a:lnTo>
                    <a:lnTo>
                      <a:pt x="78" y="53"/>
                    </a:lnTo>
                    <a:lnTo>
                      <a:pt x="100" y="82"/>
                    </a:lnTo>
                    <a:lnTo>
                      <a:pt x="113" y="99"/>
                    </a:lnTo>
                    <a:lnTo>
                      <a:pt x="121" y="107"/>
                    </a:lnTo>
                    <a:lnTo>
                      <a:pt x="125" y="108"/>
                    </a:lnTo>
                    <a:lnTo>
                      <a:pt x="130" y="109"/>
                    </a:lnTo>
                    <a:lnTo>
                      <a:pt x="135" y="109"/>
                    </a:lnTo>
                    <a:lnTo>
                      <a:pt x="135" y="116"/>
                    </a:lnTo>
                    <a:lnTo>
                      <a:pt x="107" y="116"/>
                    </a:lnTo>
                    <a:lnTo>
                      <a:pt x="78" y="116"/>
                    </a:lnTo>
                    <a:lnTo>
                      <a:pt x="78" y="109"/>
                    </a:lnTo>
                    <a:lnTo>
                      <a:pt x="89" y="109"/>
                    </a:lnTo>
                    <a:lnTo>
                      <a:pt x="91" y="108"/>
                    </a:lnTo>
                    <a:lnTo>
                      <a:pt x="91" y="105"/>
                    </a:lnTo>
                    <a:lnTo>
                      <a:pt x="87" y="100"/>
                    </a:lnTo>
                    <a:lnTo>
                      <a:pt x="80" y="88"/>
                    </a:lnTo>
                    <a:lnTo>
                      <a:pt x="64" y="69"/>
                    </a:lnTo>
                    <a:lnTo>
                      <a:pt x="48" y="87"/>
                    </a:lnTo>
                    <a:lnTo>
                      <a:pt x="39" y="99"/>
                    </a:lnTo>
                    <a:lnTo>
                      <a:pt x="34" y="105"/>
                    </a:lnTo>
                    <a:lnTo>
                      <a:pt x="35" y="108"/>
                    </a:lnTo>
                    <a:lnTo>
                      <a:pt x="39" y="109"/>
                    </a:lnTo>
                    <a:lnTo>
                      <a:pt x="50" y="109"/>
                    </a:lnTo>
                    <a:lnTo>
                      <a:pt x="50" y="116"/>
                    </a:lnTo>
                    <a:lnTo>
                      <a:pt x="25" y="116"/>
                    </a:lnTo>
                    <a:lnTo>
                      <a:pt x="0" y="116"/>
                    </a:lnTo>
                    <a:lnTo>
                      <a:pt x="0"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5" name="Freeform 198"/>
              <p:cNvSpPr>
                <a:spLocks noEditPoints="1"/>
              </p:cNvSpPr>
              <p:nvPr userDrawn="1"/>
            </p:nvSpPr>
            <p:spPr bwMode="auto">
              <a:xfrm>
                <a:off x="97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5" y="114"/>
                    </a:lnTo>
                    <a:lnTo>
                      <a:pt x="98" y="120"/>
                    </a:lnTo>
                    <a:lnTo>
                      <a:pt x="92" y="122"/>
                    </a:lnTo>
                    <a:lnTo>
                      <a:pt x="84" y="124"/>
                    </a:lnTo>
                    <a:lnTo>
                      <a:pt x="80" y="124"/>
                    </a:lnTo>
                    <a:lnTo>
                      <a:pt x="77" y="122"/>
                    </a:lnTo>
                    <a:lnTo>
                      <a:pt x="75" y="120"/>
                    </a:lnTo>
                    <a:lnTo>
                      <a:pt x="72" y="118"/>
                    </a:lnTo>
                    <a:lnTo>
                      <a:pt x="70" y="112"/>
                    </a:lnTo>
                    <a:lnTo>
                      <a:pt x="68" y="104"/>
                    </a:lnTo>
                    <a:lnTo>
                      <a:pt x="59" y="112"/>
                    </a:lnTo>
                    <a:lnTo>
                      <a:pt x="49" y="118"/>
                    </a:lnTo>
                    <a:lnTo>
                      <a:pt x="38" y="122"/>
                    </a:lnTo>
                    <a:lnTo>
                      <a:pt x="28" y="124"/>
                    </a:lnTo>
                    <a:lnTo>
                      <a:pt x="22" y="124"/>
                    </a:lnTo>
                    <a:lnTo>
                      <a:pt x="16" y="122"/>
                    </a:lnTo>
                    <a:lnTo>
                      <a:pt x="11" y="120"/>
                    </a:lnTo>
                    <a:lnTo>
                      <a:pt x="7" y="116"/>
                    </a:lnTo>
                    <a:lnTo>
                      <a:pt x="3" y="113"/>
                    </a:lnTo>
                    <a:lnTo>
                      <a:pt x="1" y="108"/>
                    </a:lnTo>
                    <a:lnTo>
                      <a:pt x="0" y="104"/>
                    </a:lnTo>
                    <a:lnTo>
                      <a:pt x="0" y="99"/>
                    </a:lnTo>
                    <a:lnTo>
                      <a:pt x="1" y="91"/>
                    </a:lnTo>
                    <a:lnTo>
                      <a:pt x="2" y="86"/>
                    </a:lnTo>
                    <a:lnTo>
                      <a:pt x="6" y="81"/>
                    </a:lnTo>
                    <a:lnTo>
                      <a:pt x="12" y="76"/>
                    </a:lnTo>
                    <a:lnTo>
                      <a:pt x="22" y="72"/>
                    </a:lnTo>
                    <a:lnTo>
                      <a:pt x="33" y="67"/>
                    </a:lnTo>
                    <a:lnTo>
                      <a:pt x="67" y="55"/>
                    </a:lnTo>
                    <a:lnTo>
                      <a:pt x="67" y="37"/>
                    </a:lnTo>
                    <a:lnTo>
                      <a:pt x="67" y="32"/>
                    </a:lnTo>
                    <a:lnTo>
                      <a:pt x="66" y="28"/>
                    </a:lnTo>
                    <a:lnTo>
                      <a:pt x="64" y="24"/>
                    </a:lnTo>
                    <a:lnTo>
                      <a:pt x="62" y="20"/>
                    </a:lnTo>
                    <a:lnTo>
                      <a:pt x="58" y="19"/>
                    </a:lnTo>
                    <a:lnTo>
                      <a:pt x="53" y="16"/>
                    </a:lnTo>
                    <a:lnTo>
                      <a:pt x="47" y="15"/>
                    </a:lnTo>
                    <a:lnTo>
                      <a:pt x="42" y="15"/>
                    </a:lnTo>
                    <a:lnTo>
                      <a:pt x="35" y="16"/>
                    </a:lnTo>
                    <a:lnTo>
                      <a:pt x="28" y="20"/>
                    </a:lnTo>
                    <a:lnTo>
                      <a:pt x="24" y="25"/>
                    </a:lnTo>
                    <a:lnTo>
                      <a:pt x="23" y="33"/>
                    </a:lnTo>
                    <a:lnTo>
                      <a:pt x="22" y="38"/>
                    </a:lnTo>
                    <a:lnTo>
                      <a:pt x="18" y="41"/>
                    </a:lnTo>
                    <a:lnTo>
                      <a:pt x="12" y="43"/>
                    </a:lnTo>
                    <a:lnTo>
                      <a:pt x="7" y="45"/>
                    </a:lnTo>
                    <a:lnTo>
                      <a:pt x="5" y="43"/>
                    </a:lnTo>
                    <a:lnTo>
                      <a:pt x="3" y="42"/>
                    </a:lnTo>
                    <a:lnTo>
                      <a:pt x="3" y="39"/>
                    </a:lnTo>
                    <a:lnTo>
                      <a:pt x="3" y="34"/>
                    </a:lnTo>
                    <a:lnTo>
                      <a:pt x="5" y="29"/>
                    </a:lnTo>
                    <a:lnTo>
                      <a:pt x="7" y="26"/>
                    </a:lnTo>
                    <a:lnTo>
                      <a:pt x="11" y="22"/>
                    </a:lnTo>
                    <a:lnTo>
                      <a:pt x="20" y="16"/>
                    </a:lnTo>
                    <a:lnTo>
                      <a:pt x="33" y="10"/>
                    </a:lnTo>
                    <a:lnTo>
                      <a:pt x="45" y="3"/>
                    </a:lnTo>
                    <a:lnTo>
                      <a:pt x="50" y="2"/>
                    </a:lnTo>
                    <a:lnTo>
                      <a:pt x="57" y="0"/>
                    </a:lnTo>
                    <a:lnTo>
                      <a:pt x="67" y="2"/>
                    </a:lnTo>
                    <a:lnTo>
                      <a:pt x="77" y="6"/>
                    </a:lnTo>
                    <a:lnTo>
                      <a:pt x="81" y="10"/>
                    </a:lnTo>
                    <a:lnTo>
                      <a:pt x="85" y="13"/>
                    </a:lnTo>
                    <a:lnTo>
                      <a:pt x="88" y="17"/>
                    </a:lnTo>
                    <a:lnTo>
                      <a:pt x="89" y="22"/>
                    </a:lnTo>
                    <a:lnTo>
                      <a:pt x="89" y="95"/>
                    </a:lnTo>
                    <a:lnTo>
                      <a:pt x="89" y="102"/>
                    </a:lnTo>
                    <a:lnTo>
                      <a:pt x="92" y="107"/>
                    </a:lnTo>
                    <a:lnTo>
                      <a:pt x="94" y="109"/>
                    </a:lnTo>
                    <a:lnTo>
                      <a:pt x="98" y="109"/>
                    </a:lnTo>
                    <a:lnTo>
                      <a:pt x="103" y="108"/>
                    </a:lnTo>
                    <a:lnTo>
                      <a:pt x="107" y="105"/>
                    </a:lnTo>
                    <a:lnTo>
                      <a:pt x="110" y="109"/>
                    </a:lnTo>
                    <a:close/>
                    <a:moveTo>
                      <a:pt x="67" y="63"/>
                    </a:moveTo>
                    <a:lnTo>
                      <a:pt x="67" y="63"/>
                    </a:lnTo>
                    <a:lnTo>
                      <a:pt x="54" y="67"/>
                    </a:lnTo>
                    <a:lnTo>
                      <a:pt x="38" y="72"/>
                    </a:lnTo>
                    <a:lnTo>
                      <a:pt x="32" y="76"/>
                    </a:lnTo>
                    <a:lnTo>
                      <a:pt x="25" y="81"/>
                    </a:lnTo>
                    <a:lnTo>
                      <a:pt x="22" y="86"/>
                    </a:lnTo>
                    <a:lnTo>
                      <a:pt x="20" y="90"/>
                    </a:lnTo>
                    <a:lnTo>
                      <a:pt x="20" y="92"/>
                    </a:lnTo>
                    <a:lnTo>
                      <a:pt x="22" y="100"/>
                    </a:lnTo>
                    <a:lnTo>
                      <a:pt x="25" y="105"/>
                    </a:lnTo>
                    <a:lnTo>
                      <a:pt x="32" y="111"/>
                    </a:lnTo>
                    <a:lnTo>
                      <a:pt x="35" y="111"/>
                    </a:lnTo>
                    <a:lnTo>
                      <a:pt x="38" y="112"/>
                    </a:lnTo>
                    <a:lnTo>
                      <a:pt x="47" y="111"/>
                    </a:lnTo>
                    <a:lnTo>
                      <a:pt x="54" y="107"/>
                    </a:lnTo>
                    <a:lnTo>
                      <a:pt x="62"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6" name="Freeform 199"/>
              <p:cNvSpPr>
                <a:spLocks/>
              </p:cNvSpPr>
              <p:nvPr userDrawn="1"/>
            </p:nvSpPr>
            <p:spPr bwMode="auto">
              <a:xfrm>
                <a:off x="1013" y="292"/>
                <a:ext cx="68" cy="40"/>
              </a:xfrm>
              <a:custGeom>
                <a:avLst/>
                <a:gdLst>
                  <a:gd name="T0" fmla="*/ 0 w 205"/>
                  <a:gd name="T1" fmla="*/ 0 h 120"/>
                  <a:gd name="T2" fmla="*/ 0 w 205"/>
                  <a:gd name="T3" fmla="*/ 0 h 120"/>
                  <a:gd name="T4" fmla="*/ 0 w 205"/>
                  <a:gd name="T5" fmla="*/ 0 h 120"/>
                  <a:gd name="T6" fmla="*/ 0 w 205"/>
                  <a:gd name="T7" fmla="*/ 0 h 120"/>
                  <a:gd name="T8" fmla="*/ 0 w 205"/>
                  <a:gd name="T9" fmla="*/ 0 h 120"/>
                  <a:gd name="T10" fmla="*/ 0 w 205"/>
                  <a:gd name="T11" fmla="*/ 0 h 120"/>
                  <a:gd name="T12" fmla="*/ 0 w 205"/>
                  <a:gd name="T13" fmla="*/ 0 h 120"/>
                  <a:gd name="T14" fmla="*/ 0 w 205"/>
                  <a:gd name="T15" fmla="*/ 0 h 120"/>
                  <a:gd name="T16" fmla="*/ 0 w 205"/>
                  <a:gd name="T17" fmla="*/ 0 h 120"/>
                  <a:gd name="T18" fmla="*/ 0 w 205"/>
                  <a:gd name="T19" fmla="*/ 0 h 120"/>
                  <a:gd name="T20" fmla="*/ 0 w 205"/>
                  <a:gd name="T21" fmla="*/ 0 h 120"/>
                  <a:gd name="T22" fmla="*/ 0 w 205"/>
                  <a:gd name="T23" fmla="*/ 0 h 120"/>
                  <a:gd name="T24" fmla="*/ 0 w 205"/>
                  <a:gd name="T25" fmla="*/ 0 h 120"/>
                  <a:gd name="T26" fmla="*/ 0 w 205"/>
                  <a:gd name="T27" fmla="*/ 0 h 120"/>
                  <a:gd name="T28" fmla="*/ 0 w 205"/>
                  <a:gd name="T29" fmla="*/ 0 h 120"/>
                  <a:gd name="T30" fmla="*/ 0 w 205"/>
                  <a:gd name="T31" fmla="*/ 0 h 120"/>
                  <a:gd name="T32" fmla="*/ 0 w 205"/>
                  <a:gd name="T33" fmla="*/ 0 h 120"/>
                  <a:gd name="T34" fmla="*/ 0 w 205"/>
                  <a:gd name="T35" fmla="*/ 0 h 120"/>
                  <a:gd name="T36" fmla="*/ 0 w 205"/>
                  <a:gd name="T37" fmla="*/ 0 h 120"/>
                  <a:gd name="T38" fmla="*/ 0 w 205"/>
                  <a:gd name="T39" fmla="*/ 0 h 120"/>
                  <a:gd name="T40" fmla="*/ 0 w 205"/>
                  <a:gd name="T41" fmla="*/ 0 h 120"/>
                  <a:gd name="T42" fmla="*/ 0 w 205"/>
                  <a:gd name="T43" fmla="*/ 0 h 120"/>
                  <a:gd name="T44" fmla="*/ 0 w 205"/>
                  <a:gd name="T45" fmla="*/ 0 h 120"/>
                  <a:gd name="T46" fmla="*/ 0 w 205"/>
                  <a:gd name="T47" fmla="*/ 0 h 120"/>
                  <a:gd name="T48" fmla="*/ 0 w 205"/>
                  <a:gd name="T49" fmla="*/ 0 h 120"/>
                  <a:gd name="T50" fmla="*/ 0 w 205"/>
                  <a:gd name="T51" fmla="*/ 0 h 120"/>
                  <a:gd name="T52" fmla="*/ 0 w 205"/>
                  <a:gd name="T53" fmla="*/ 0 h 120"/>
                  <a:gd name="T54" fmla="*/ 0 w 205"/>
                  <a:gd name="T55" fmla="*/ 0 h 120"/>
                  <a:gd name="T56" fmla="*/ 0 w 205"/>
                  <a:gd name="T57" fmla="*/ 0 h 120"/>
                  <a:gd name="T58" fmla="*/ 0 w 205"/>
                  <a:gd name="T59" fmla="*/ 0 h 120"/>
                  <a:gd name="T60" fmla="*/ 0 w 205"/>
                  <a:gd name="T61" fmla="*/ 0 h 120"/>
                  <a:gd name="T62" fmla="*/ 0 w 205"/>
                  <a:gd name="T63" fmla="*/ 0 h 120"/>
                  <a:gd name="T64" fmla="*/ 0 w 205"/>
                  <a:gd name="T65" fmla="*/ 0 h 120"/>
                  <a:gd name="T66" fmla="*/ 0 w 205"/>
                  <a:gd name="T67" fmla="*/ 0 h 120"/>
                  <a:gd name="T68" fmla="*/ 0 w 205"/>
                  <a:gd name="T69" fmla="*/ 0 h 120"/>
                  <a:gd name="T70" fmla="*/ 0 w 205"/>
                  <a:gd name="T71" fmla="*/ 0 h 120"/>
                  <a:gd name="T72" fmla="*/ 0 w 205"/>
                  <a:gd name="T73" fmla="*/ 0 h 120"/>
                  <a:gd name="T74" fmla="*/ 0 w 205"/>
                  <a:gd name="T75" fmla="*/ 0 h 120"/>
                  <a:gd name="T76" fmla="*/ 0 w 205"/>
                  <a:gd name="T77" fmla="*/ 0 h 120"/>
                  <a:gd name="T78" fmla="*/ 0 w 205"/>
                  <a:gd name="T79" fmla="*/ 0 h 120"/>
                  <a:gd name="T80" fmla="*/ 0 w 205"/>
                  <a:gd name="T81" fmla="*/ 0 h 120"/>
                  <a:gd name="T82" fmla="*/ 0 w 205"/>
                  <a:gd name="T83" fmla="*/ 0 h 120"/>
                  <a:gd name="T84" fmla="*/ 0 w 205"/>
                  <a:gd name="T85" fmla="*/ 0 h 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5" h="120">
                    <a:moveTo>
                      <a:pt x="18" y="34"/>
                    </a:moveTo>
                    <a:lnTo>
                      <a:pt x="18" y="34"/>
                    </a:lnTo>
                    <a:lnTo>
                      <a:pt x="18" y="26"/>
                    </a:lnTo>
                    <a:lnTo>
                      <a:pt x="16" y="22"/>
                    </a:lnTo>
                    <a:lnTo>
                      <a:pt x="12" y="19"/>
                    </a:lnTo>
                    <a:lnTo>
                      <a:pt x="5" y="16"/>
                    </a:lnTo>
                    <a:lnTo>
                      <a:pt x="5" y="11"/>
                    </a:lnTo>
                    <a:lnTo>
                      <a:pt x="32" y="2"/>
                    </a:lnTo>
                    <a:lnTo>
                      <a:pt x="38" y="0"/>
                    </a:lnTo>
                    <a:lnTo>
                      <a:pt x="39" y="2"/>
                    </a:lnTo>
                    <a:lnTo>
                      <a:pt x="39" y="4"/>
                    </a:lnTo>
                    <a:lnTo>
                      <a:pt x="39" y="20"/>
                    </a:lnTo>
                    <a:lnTo>
                      <a:pt x="49" y="13"/>
                    </a:lnTo>
                    <a:lnTo>
                      <a:pt x="61" y="7"/>
                    </a:lnTo>
                    <a:lnTo>
                      <a:pt x="71" y="2"/>
                    </a:lnTo>
                    <a:lnTo>
                      <a:pt x="78" y="0"/>
                    </a:lnTo>
                    <a:lnTo>
                      <a:pt x="84" y="0"/>
                    </a:lnTo>
                    <a:lnTo>
                      <a:pt x="95" y="2"/>
                    </a:lnTo>
                    <a:lnTo>
                      <a:pt x="102" y="6"/>
                    </a:lnTo>
                    <a:lnTo>
                      <a:pt x="105" y="8"/>
                    </a:lnTo>
                    <a:lnTo>
                      <a:pt x="109" y="12"/>
                    </a:lnTo>
                    <a:lnTo>
                      <a:pt x="110" y="16"/>
                    </a:lnTo>
                    <a:lnTo>
                      <a:pt x="113" y="21"/>
                    </a:lnTo>
                    <a:lnTo>
                      <a:pt x="123" y="13"/>
                    </a:lnTo>
                    <a:lnTo>
                      <a:pt x="134" y="7"/>
                    </a:lnTo>
                    <a:lnTo>
                      <a:pt x="144" y="3"/>
                    </a:lnTo>
                    <a:lnTo>
                      <a:pt x="150" y="2"/>
                    </a:lnTo>
                    <a:lnTo>
                      <a:pt x="157" y="0"/>
                    </a:lnTo>
                    <a:lnTo>
                      <a:pt x="165" y="2"/>
                    </a:lnTo>
                    <a:lnTo>
                      <a:pt x="171" y="4"/>
                    </a:lnTo>
                    <a:lnTo>
                      <a:pt x="178" y="7"/>
                    </a:lnTo>
                    <a:lnTo>
                      <a:pt x="181" y="12"/>
                    </a:lnTo>
                    <a:lnTo>
                      <a:pt x="184" y="17"/>
                    </a:lnTo>
                    <a:lnTo>
                      <a:pt x="187" y="24"/>
                    </a:lnTo>
                    <a:lnTo>
                      <a:pt x="188" y="30"/>
                    </a:lnTo>
                    <a:lnTo>
                      <a:pt x="188" y="38"/>
                    </a:lnTo>
                    <a:lnTo>
                      <a:pt x="188" y="104"/>
                    </a:lnTo>
                    <a:lnTo>
                      <a:pt x="189" y="109"/>
                    </a:lnTo>
                    <a:lnTo>
                      <a:pt x="192" y="112"/>
                    </a:lnTo>
                    <a:lnTo>
                      <a:pt x="196" y="113"/>
                    </a:lnTo>
                    <a:lnTo>
                      <a:pt x="201" y="113"/>
                    </a:lnTo>
                    <a:lnTo>
                      <a:pt x="205" y="113"/>
                    </a:lnTo>
                    <a:lnTo>
                      <a:pt x="205" y="120"/>
                    </a:lnTo>
                    <a:lnTo>
                      <a:pt x="179" y="120"/>
                    </a:lnTo>
                    <a:lnTo>
                      <a:pt x="150" y="120"/>
                    </a:lnTo>
                    <a:lnTo>
                      <a:pt x="150" y="113"/>
                    </a:lnTo>
                    <a:lnTo>
                      <a:pt x="156" y="113"/>
                    </a:lnTo>
                    <a:lnTo>
                      <a:pt x="159" y="113"/>
                    </a:lnTo>
                    <a:lnTo>
                      <a:pt x="163" y="112"/>
                    </a:lnTo>
                    <a:lnTo>
                      <a:pt x="166" y="109"/>
                    </a:lnTo>
                    <a:lnTo>
                      <a:pt x="167" y="104"/>
                    </a:lnTo>
                    <a:lnTo>
                      <a:pt x="167" y="47"/>
                    </a:lnTo>
                    <a:lnTo>
                      <a:pt x="167" y="35"/>
                    </a:lnTo>
                    <a:lnTo>
                      <a:pt x="166" y="29"/>
                    </a:lnTo>
                    <a:lnTo>
                      <a:pt x="163" y="25"/>
                    </a:lnTo>
                    <a:lnTo>
                      <a:pt x="161" y="21"/>
                    </a:lnTo>
                    <a:lnTo>
                      <a:pt x="157" y="17"/>
                    </a:lnTo>
                    <a:lnTo>
                      <a:pt x="152" y="16"/>
                    </a:lnTo>
                    <a:lnTo>
                      <a:pt x="145" y="15"/>
                    </a:lnTo>
                    <a:lnTo>
                      <a:pt x="136" y="16"/>
                    </a:lnTo>
                    <a:lnTo>
                      <a:pt x="128" y="20"/>
                    </a:lnTo>
                    <a:lnTo>
                      <a:pt x="119" y="24"/>
                    </a:lnTo>
                    <a:lnTo>
                      <a:pt x="114" y="28"/>
                    </a:lnTo>
                    <a:lnTo>
                      <a:pt x="114" y="104"/>
                    </a:lnTo>
                    <a:lnTo>
                      <a:pt x="115" y="109"/>
                    </a:lnTo>
                    <a:lnTo>
                      <a:pt x="118" y="112"/>
                    </a:lnTo>
                    <a:lnTo>
                      <a:pt x="122" y="113"/>
                    </a:lnTo>
                    <a:lnTo>
                      <a:pt x="127" y="113"/>
                    </a:lnTo>
                    <a:lnTo>
                      <a:pt x="132" y="113"/>
                    </a:lnTo>
                    <a:lnTo>
                      <a:pt x="132" y="120"/>
                    </a:lnTo>
                    <a:lnTo>
                      <a:pt x="104" y="120"/>
                    </a:lnTo>
                    <a:lnTo>
                      <a:pt x="75" y="120"/>
                    </a:lnTo>
                    <a:lnTo>
                      <a:pt x="75" y="113"/>
                    </a:lnTo>
                    <a:lnTo>
                      <a:pt x="80" y="113"/>
                    </a:lnTo>
                    <a:lnTo>
                      <a:pt x="86" y="113"/>
                    </a:lnTo>
                    <a:lnTo>
                      <a:pt x="89" y="112"/>
                    </a:lnTo>
                    <a:lnTo>
                      <a:pt x="92" y="109"/>
                    </a:lnTo>
                    <a:lnTo>
                      <a:pt x="93" y="104"/>
                    </a:lnTo>
                    <a:lnTo>
                      <a:pt x="93" y="47"/>
                    </a:lnTo>
                    <a:lnTo>
                      <a:pt x="92" y="35"/>
                    </a:lnTo>
                    <a:lnTo>
                      <a:pt x="91" y="29"/>
                    </a:lnTo>
                    <a:lnTo>
                      <a:pt x="89" y="25"/>
                    </a:lnTo>
                    <a:lnTo>
                      <a:pt x="86" y="21"/>
                    </a:lnTo>
                    <a:lnTo>
                      <a:pt x="82" y="17"/>
                    </a:lnTo>
                    <a:lnTo>
                      <a:pt x="76" y="16"/>
                    </a:lnTo>
                    <a:lnTo>
                      <a:pt x="70" y="15"/>
                    </a:lnTo>
                    <a:lnTo>
                      <a:pt x="62" y="16"/>
                    </a:lnTo>
                    <a:lnTo>
                      <a:pt x="53" y="20"/>
                    </a:lnTo>
                    <a:lnTo>
                      <a:pt x="45" y="24"/>
                    </a:lnTo>
                    <a:lnTo>
                      <a:pt x="39" y="28"/>
                    </a:lnTo>
                    <a:lnTo>
                      <a:pt x="39" y="104"/>
                    </a:lnTo>
                    <a:lnTo>
                      <a:pt x="40" y="109"/>
                    </a:lnTo>
                    <a:lnTo>
                      <a:pt x="43" y="112"/>
                    </a:lnTo>
                    <a:lnTo>
                      <a:pt x="48" y="113"/>
                    </a:lnTo>
                    <a:lnTo>
                      <a:pt x="52" y="113"/>
                    </a:lnTo>
                    <a:lnTo>
                      <a:pt x="57" y="113"/>
                    </a:lnTo>
                    <a:lnTo>
                      <a:pt x="57" y="120"/>
                    </a:lnTo>
                    <a:lnTo>
                      <a:pt x="30" y="120"/>
                    </a:lnTo>
                    <a:lnTo>
                      <a:pt x="0" y="120"/>
                    </a:lnTo>
                    <a:lnTo>
                      <a:pt x="0" y="113"/>
                    </a:lnTo>
                    <a:lnTo>
                      <a:pt x="6" y="113"/>
                    </a:lnTo>
                    <a:lnTo>
                      <a:pt x="12" y="113"/>
                    </a:lnTo>
                    <a:lnTo>
                      <a:pt x="16" y="112"/>
                    </a:lnTo>
                    <a:lnTo>
                      <a:pt x="18" y="109"/>
                    </a:lnTo>
                    <a:lnTo>
                      <a:pt x="18" y="104"/>
                    </a:lnTo>
                    <a:lnTo>
                      <a:pt x="18"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7" name="Freeform 200"/>
              <p:cNvSpPr>
                <a:spLocks noEditPoints="1"/>
              </p:cNvSpPr>
              <p:nvPr userDrawn="1"/>
            </p:nvSpPr>
            <p:spPr bwMode="auto">
              <a:xfrm>
                <a:off x="1087" y="270"/>
                <a:ext cx="19" cy="62"/>
              </a:xfrm>
              <a:custGeom>
                <a:avLst/>
                <a:gdLst>
                  <a:gd name="T0" fmla="*/ 0 w 56"/>
                  <a:gd name="T1" fmla="*/ 0 h 186"/>
                  <a:gd name="T2" fmla="*/ 0 w 56"/>
                  <a:gd name="T3" fmla="*/ 0 h 186"/>
                  <a:gd name="T4" fmla="*/ 0 w 56"/>
                  <a:gd name="T5" fmla="*/ 0 h 186"/>
                  <a:gd name="T6" fmla="*/ 0 w 56"/>
                  <a:gd name="T7" fmla="*/ 0 h 186"/>
                  <a:gd name="T8" fmla="*/ 0 w 56"/>
                  <a:gd name="T9" fmla="*/ 0 h 186"/>
                  <a:gd name="T10" fmla="*/ 0 w 56"/>
                  <a:gd name="T11" fmla="*/ 0 h 186"/>
                  <a:gd name="T12" fmla="*/ 0 w 56"/>
                  <a:gd name="T13" fmla="*/ 0 h 186"/>
                  <a:gd name="T14" fmla="*/ 0 w 56"/>
                  <a:gd name="T15" fmla="*/ 0 h 186"/>
                  <a:gd name="T16" fmla="*/ 0 w 56"/>
                  <a:gd name="T17" fmla="*/ 0 h 186"/>
                  <a:gd name="T18" fmla="*/ 0 w 56"/>
                  <a:gd name="T19" fmla="*/ 0 h 186"/>
                  <a:gd name="T20" fmla="*/ 0 w 56"/>
                  <a:gd name="T21" fmla="*/ 0 h 186"/>
                  <a:gd name="T22" fmla="*/ 0 w 56"/>
                  <a:gd name="T23" fmla="*/ 0 h 186"/>
                  <a:gd name="T24" fmla="*/ 0 w 56"/>
                  <a:gd name="T25" fmla="*/ 0 h 186"/>
                  <a:gd name="T26" fmla="*/ 0 w 56"/>
                  <a:gd name="T27" fmla="*/ 0 h 186"/>
                  <a:gd name="T28" fmla="*/ 0 w 56"/>
                  <a:gd name="T29" fmla="*/ 0 h 186"/>
                  <a:gd name="T30" fmla="*/ 0 w 56"/>
                  <a:gd name="T31" fmla="*/ 0 h 186"/>
                  <a:gd name="T32" fmla="*/ 0 w 56"/>
                  <a:gd name="T33" fmla="*/ 0 h 186"/>
                  <a:gd name="T34" fmla="*/ 0 w 56"/>
                  <a:gd name="T35" fmla="*/ 0 h 186"/>
                  <a:gd name="T36" fmla="*/ 0 w 56"/>
                  <a:gd name="T37" fmla="*/ 0 h 186"/>
                  <a:gd name="T38" fmla="*/ 0 w 56"/>
                  <a:gd name="T39" fmla="*/ 0 h 186"/>
                  <a:gd name="T40" fmla="*/ 0 w 56"/>
                  <a:gd name="T41" fmla="*/ 0 h 186"/>
                  <a:gd name="T42" fmla="*/ 0 w 56"/>
                  <a:gd name="T43" fmla="*/ 0 h 186"/>
                  <a:gd name="T44" fmla="*/ 0 w 56"/>
                  <a:gd name="T45" fmla="*/ 0 h 186"/>
                  <a:gd name="T46" fmla="*/ 0 w 56"/>
                  <a:gd name="T47" fmla="*/ 0 h 186"/>
                  <a:gd name="T48" fmla="*/ 0 w 56"/>
                  <a:gd name="T49" fmla="*/ 0 h 186"/>
                  <a:gd name="T50" fmla="*/ 0 w 56"/>
                  <a:gd name="T51" fmla="*/ 0 h 186"/>
                  <a:gd name="T52" fmla="*/ 0 w 56"/>
                  <a:gd name="T53" fmla="*/ 0 h 186"/>
                  <a:gd name="T54" fmla="*/ 0 w 56"/>
                  <a:gd name="T55" fmla="*/ 0 h 186"/>
                  <a:gd name="T56" fmla="*/ 0 w 56"/>
                  <a:gd name="T57" fmla="*/ 0 h 186"/>
                  <a:gd name="T58" fmla="*/ 0 w 56"/>
                  <a:gd name="T59" fmla="*/ 0 h 186"/>
                  <a:gd name="T60" fmla="*/ 0 w 56"/>
                  <a:gd name="T61" fmla="*/ 0 h 186"/>
                  <a:gd name="T62" fmla="*/ 0 w 56"/>
                  <a:gd name="T63" fmla="*/ 0 h 186"/>
                  <a:gd name="T64" fmla="*/ 0 w 56"/>
                  <a:gd name="T65" fmla="*/ 0 h 186"/>
                  <a:gd name="T66" fmla="*/ 0 w 56"/>
                  <a:gd name="T67" fmla="*/ 0 h 186"/>
                  <a:gd name="T68" fmla="*/ 0 w 56"/>
                  <a:gd name="T69" fmla="*/ 0 h 186"/>
                  <a:gd name="T70" fmla="*/ 0 w 56"/>
                  <a:gd name="T71" fmla="*/ 0 h 186"/>
                  <a:gd name="T72" fmla="*/ 0 w 56"/>
                  <a:gd name="T73" fmla="*/ 0 h 186"/>
                  <a:gd name="T74" fmla="*/ 0 w 56"/>
                  <a:gd name="T75" fmla="*/ 0 h 186"/>
                  <a:gd name="T76" fmla="*/ 0 w 56"/>
                  <a:gd name="T77" fmla="*/ 0 h 186"/>
                  <a:gd name="T78" fmla="*/ 0 w 56"/>
                  <a:gd name="T79" fmla="*/ 0 h 186"/>
                  <a:gd name="T80" fmla="*/ 0 w 56"/>
                  <a:gd name="T81" fmla="*/ 0 h 186"/>
                  <a:gd name="T82" fmla="*/ 0 w 56"/>
                  <a:gd name="T83" fmla="*/ 0 h 186"/>
                  <a:gd name="T84" fmla="*/ 0 w 56"/>
                  <a:gd name="T85" fmla="*/ 0 h 186"/>
                  <a:gd name="T86" fmla="*/ 0 w 56"/>
                  <a:gd name="T87" fmla="*/ 0 h 186"/>
                  <a:gd name="T88" fmla="*/ 0 w 56"/>
                  <a:gd name="T89" fmla="*/ 0 h 186"/>
                  <a:gd name="T90" fmla="*/ 0 w 56"/>
                  <a:gd name="T91" fmla="*/ 0 h 186"/>
                  <a:gd name="T92" fmla="*/ 0 w 56"/>
                  <a:gd name="T93" fmla="*/ 0 h 186"/>
                  <a:gd name="T94" fmla="*/ 0 w 56"/>
                  <a:gd name="T95" fmla="*/ 0 h 186"/>
                  <a:gd name="T96" fmla="*/ 0 w 56"/>
                  <a:gd name="T97" fmla="*/ 0 h 186"/>
                  <a:gd name="T98" fmla="*/ 0 w 56"/>
                  <a:gd name="T99" fmla="*/ 0 h 186"/>
                  <a:gd name="T100" fmla="*/ 0 w 56"/>
                  <a:gd name="T101" fmla="*/ 0 h 186"/>
                  <a:gd name="T102" fmla="*/ 0 w 56"/>
                  <a:gd name="T103" fmla="*/ 0 h 186"/>
                  <a:gd name="T104" fmla="*/ 0 w 56"/>
                  <a:gd name="T105" fmla="*/ 0 h 186"/>
                  <a:gd name="T106" fmla="*/ 0 w 56"/>
                  <a:gd name="T107" fmla="*/ 0 h 186"/>
                  <a:gd name="T108" fmla="*/ 0 w 56"/>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6" h="186">
                    <a:moveTo>
                      <a:pt x="0" y="179"/>
                    </a:moveTo>
                    <a:lnTo>
                      <a:pt x="5" y="179"/>
                    </a:lnTo>
                    <a:lnTo>
                      <a:pt x="10" y="179"/>
                    </a:lnTo>
                    <a:lnTo>
                      <a:pt x="14" y="178"/>
                    </a:lnTo>
                    <a:lnTo>
                      <a:pt x="17" y="175"/>
                    </a:lnTo>
                    <a:lnTo>
                      <a:pt x="17" y="170"/>
                    </a:lnTo>
                    <a:lnTo>
                      <a:pt x="17" y="100"/>
                    </a:lnTo>
                    <a:lnTo>
                      <a:pt x="17" y="92"/>
                    </a:lnTo>
                    <a:lnTo>
                      <a:pt x="14" y="88"/>
                    </a:lnTo>
                    <a:lnTo>
                      <a:pt x="10" y="85"/>
                    </a:lnTo>
                    <a:lnTo>
                      <a:pt x="4" y="82"/>
                    </a:lnTo>
                    <a:lnTo>
                      <a:pt x="4" y="77"/>
                    </a:lnTo>
                    <a:lnTo>
                      <a:pt x="31" y="68"/>
                    </a:lnTo>
                    <a:lnTo>
                      <a:pt x="36" y="66"/>
                    </a:lnTo>
                    <a:lnTo>
                      <a:pt x="38" y="68"/>
                    </a:lnTo>
                    <a:lnTo>
                      <a:pt x="38" y="70"/>
                    </a:lnTo>
                    <a:lnTo>
                      <a:pt x="38" y="170"/>
                    </a:lnTo>
                    <a:lnTo>
                      <a:pt x="39" y="175"/>
                    </a:lnTo>
                    <a:lnTo>
                      <a:pt x="41" y="178"/>
                    </a:lnTo>
                    <a:lnTo>
                      <a:pt x="47" y="179"/>
                    </a:lnTo>
                    <a:lnTo>
                      <a:pt x="52" y="179"/>
                    </a:lnTo>
                    <a:lnTo>
                      <a:pt x="56" y="179"/>
                    </a:lnTo>
                    <a:lnTo>
                      <a:pt x="56" y="186"/>
                    </a:lnTo>
                    <a:lnTo>
                      <a:pt x="28" y="186"/>
                    </a:lnTo>
                    <a:lnTo>
                      <a:pt x="0" y="186"/>
                    </a:lnTo>
                    <a:lnTo>
                      <a:pt x="0" y="179"/>
                    </a:lnTo>
                    <a:close/>
                    <a:moveTo>
                      <a:pt x="27" y="26"/>
                    </a:moveTo>
                    <a:lnTo>
                      <a:pt x="27" y="26"/>
                    </a:lnTo>
                    <a:lnTo>
                      <a:pt x="23" y="25"/>
                    </a:lnTo>
                    <a:lnTo>
                      <a:pt x="19" y="22"/>
                    </a:lnTo>
                    <a:lnTo>
                      <a:pt x="16" y="19"/>
                    </a:lnTo>
                    <a:lnTo>
                      <a:pt x="16" y="13"/>
                    </a:lnTo>
                    <a:lnTo>
                      <a:pt x="16" y="8"/>
                    </a:lnTo>
                    <a:lnTo>
                      <a:pt x="19" y="4"/>
                    </a:lnTo>
                    <a:lnTo>
                      <a:pt x="23" y="2"/>
                    </a:lnTo>
                    <a:lnTo>
                      <a:pt x="27" y="0"/>
                    </a:lnTo>
                    <a:lnTo>
                      <a:pt x="32" y="2"/>
                    </a:lnTo>
                    <a:lnTo>
                      <a:pt x="36" y="4"/>
                    </a:lnTo>
                    <a:lnTo>
                      <a:pt x="40" y="8"/>
                    </a:lnTo>
                    <a:lnTo>
                      <a:pt x="40" y="13"/>
                    </a:lnTo>
                    <a:lnTo>
                      <a:pt x="40"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8" name="Freeform 201"/>
              <p:cNvSpPr>
                <a:spLocks/>
              </p:cNvSpPr>
              <p:nvPr userDrawn="1"/>
            </p:nvSpPr>
            <p:spPr bwMode="auto">
              <a:xfrm>
                <a:off x="1087" y="292"/>
                <a:ext cx="19" cy="40"/>
              </a:xfrm>
              <a:custGeom>
                <a:avLst/>
                <a:gdLst>
                  <a:gd name="T0" fmla="*/ 0 w 56"/>
                  <a:gd name="T1" fmla="*/ 0 h 120"/>
                  <a:gd name="T2" fmla="*/ 0 w 56"/>
                  <a:gd name="T3" fmla="*/ 0 h 120"/>
                  <a:gd name="T4" fmla="*/ 0 w 56"/>
                  <a:gd name="T5" fmla="*/ 0 h 120"/>
                  <a:gd name="T6" fmla="*/ 0 w 56"/>
                  <a:gd name="T7" fmla="*/ 0 h 120"/>
                  <a:gd name="T8" fmla="*/ 0 w 56"/>
                  <a:gd name="T9" fmla="*/ 0 h 120"/>
                  <a:gd name="T10" fmla="*/ 0 w 56"/>
                  <a:gd name="T11" fmla="*/ 0 h 120"/>
                  <a:gd name="T12" fmla="*/ 0 w 56"/>
                  <a:gd name="T13" fmla="*/ 0 h 120"/>
                  <a:gd name="T14" fmla="*/ 0 w 56"/>
                  <a:gd name="T15" fmla="*/ 0 h 120"/>
                  <a:gd name="T16" fmla="*/ 0 w 56"/>
                  <a:gd name="T17" fmla="*/ 0 h 120"/>
                  <a:gd name="T18" fmla="*/ 0 w 56"/>
                  <a:gd name="T19" fmla="*/ 0 h 120"/>
                  <a:gd name="T20" fmla="*/ 0 w 56"/>
                  <a:gd name="T21" fmla="*/ 0 h 120"/>
                  <a:gd name="T22" fmla="*/ 0 w 56"/>
                  <a:gd name="T23" fmla="*/ 0 h 120"/>
                  <a:gd name="T24" fmla="*/ 0 w 56"/>
                  <a:gd name="T25" fmla="*/ 0 h 120"/>
                  <a:gd name="T26" fmla="*/ 0 w 56"/>
                  <a:gd name="T27" fmla="*/ 0 h 120"/>
                  <a:gd name="T28" fmla="*/ 0 w 56"/>
                  <a:gd name="T29" fmla="*/ 0 h 120"/>
                  <a:gd name="T30" fmla="*/ 0 w 56"/>
                  <a:gd name="T31" fmla="*/ 0 h 120"/>
                  <a:gd name="T32" fmla="*/ 0 w 56"/>
                  <a:gd name="T33" fmla="*/ 0 h 120"/>
                  <a:gd name="T34" fmla="*/ 0 w 56"/>
                  <a:gd name="T35" fmla="*/ 0 h 120"/>
                  <a:gd name="T36" fmla="*/ 0 w 56"/>
                  <a:gd name="T37" fmla="*/ 0 h 120"/>
                  <a:gd name="T38" fmla="*/ 0 w 56"/>
                  <a:gd name="T39" fmla="*/ 0 h 120"/>
                  <a:gd name="T40" fmla="*/ 0 w 56"/>
                  <a:gd name="T41" fmla="*/ 0 h 120"/>
                  <a:gd name="T42" fmla="*/ 0 w 56"/>
                  <a:gd name="T43" fmla="*/ 0 h 120"/>
                  <a:gd name="T44" fmla="*/ 0 w 56"/>
                  <a:gd name="T45" fmla="*/ 0 h 120"/>
                  <a:gd name="T46" fmla="*/ 0 w 56"/>
                  <a:gd name="T47" fmla="*/ 0 h 120"/>
                  <a:gd name="T48" fmla="*/ 0 w 56"/>
                  <a:gd name="T49" fmla="*/ 0 h 120"/>
                  <a:gd name="T50" fmla="*/ 0 w 56"/>
                  <a:gd name="T51" fmla="*/ 0 h 120"/>
                  <a:gd name="T52" fmla="*/ 0 w 56"/>
                  <a:gd name="T53" fmla="*/ 0 h 120"/>
                  <a:gd name="T54" fmla="*/ 0 w 56"/>
                  <a:gd name="T55" fmla="*/ 0 h 120"/>
                  <a:gd name="T56" fmla="*/ 0 w 56"/>
                  <a:gd name="T57" fmla="*/ 0 h 120"/>
                  <a:gd name="T58" fmla="*/ 0 w 56"/>
                  <a:gd name="T59" fmla="*/ 0 h 120"/>
                  <a:gd name="T60" fmla="*/ 0 w 56"/>
                  <a:gd name="T61" fmla="*/ 0 h 120"/>
                  <a:gd name="T62" fmla="*/ 0 w 56"/>
                  <a:gd name="T63" fmla="*/ 0 h 120"/>
                  <a:gd name="T64" fmla="*/ 0 w 56"/>
                  <a:gd name="T65" fmla="*/ 0 h 120"/>
                  <a:gd name="T66" fmla="*/ 0 w 56"/>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6" h="120">
                    <a:moveTo>
                      <a:pt x="0" y="113"/>
                    </a:moveTo>
                    <a:lnTo>
                      <a:pt x="5" y="113"/>
                    </a:lnTo>
                    <a:lnTo>
                      <a:pt x="10" y="113"/>
                    </a:lnTo>
                    <a:lnTo>
                      <a:pt x="14" y="112"/>
                    </a:lnTo>
                    <a:lnTo>
                      <a:pt x="17" y="109"/>
                    </a:lnTo>
                    <a:lnTo>
                      <a:pt x="17" y="104"/>
                    </a:lnTo>
                    <a:lnTo>
                      <a:pt x="17" y="34"/>
                    </a:lnTo>
                    <a:lnTo>
                      <a:pt x="17" y="26"/>
                    </a:lnTo>
                    <a:lnTo>
                      <a:pt x="14" y="22"/>
                    </a:lnTo>
                    <a:lnTo>
                      <a:pt x="10" y="19"/>
                    </a:lnTo>
                    <a:lnTo>
                      <a:pt x="4" y="16"/>
                    </a:lnTo>
                    <a:lnTo>
                      <a:pt x="4" y="11"/>
                    </a:lnTo>
                    <a:lnTo>
                      <a:pt x="31" y="2"/>
                    </a:lnTo>
                    <a:lnTo>
                      <a:pt x="36" y="0"/>
                    </a:lnTo>
                    <a:lnTo>
                      <a:pt x="38" y="2"/>
                    </a:lnTo>
                    <a:lnTo>
                      <a:pt x="38" y="4"/>
                    </a:lnTo>
                    <a:lnTo>
                      <a:pt x="38" y="104"/>
                    </a:lnTo>
                    <a:lnTo>
                      <a:pt x="39" y="109"/>
                    </a:lnTo>
                    <a:lnTo>
                      <a:pt x="41" y="112"/>
                    </a:lnTo>
                    <a:lnTo>
                      <a:pt x="47" y="113"/>
                    </a:lnTo>
                    <a:lnTo>
                      <a:pt x="52" y="113"/>
                    </a:lnTo>
                    <a:lnTo>
                      <a:pt x="56" y="113"/>
                    </a:lnTo>
                    <a:lnTo>
                      <a:pt x="56"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9" name="Freeform 202"/>
              <p:cNvSpPr>
                <a:spLocks/>
              </p:cNvSpPr>
              <p:nvPr userDrawn="1"/>
            </p:nvSpPr>
            <p:spPr bwMode="auto">
              <a:xfrm>
                <a:off x="1092" y="270"/>
                <a:ext cx="8" cy="8"/>
              </a:xfrm>
              <a:custGeom>
                <a:avLst/>
                <a:gdLst>
                  <a:gd name="T0" fmla="*/ 0 w 24"/>
                  <a:gd name="T1" fmla="*/ 0 h 26"/>
                  <a:gd name="T2" fmla="*/ 0 w 24"/>
                  <a:gd name="T3" fmla="*/ 0 h 26"/>
                  <a:gd name="T4" fmla="*/ 0 w 24"/>
                  <a:gd name="T5" fmla="*/ 0 h 26"/>
                  <a:gd name="T6" fmla="*/ 0 w 24"/>
                  <a:gd name="T7" fmla="*/ 0 h 26"/>
                  <a:gd name="T8" fmla="*/ 0 w 24"/>
                  <a:gd name="T9" fmla="*/ 0 h 26"/>
                  <a:gd name="T10" fmla="*/ 0 w 24"/>
                  <a:gd name="T11" fmla="*/ 0 h 26"/>
                  <a:gd name="T12" fmla="*/ 0 w 24"/>
                  <a:gd name="T13" fmla="*/ 0 h 26"/>
                  <a:gd name="T14" fmla="*/ 0 w 24"/>
                  <a:gd name="T15" fmla="*/ 0 h 26"/>
                  <a:gd name="T16" fmla="*/ 0 w 24"/>
                  <a:gd name="T17" fmla="*/ 0 h 26"/>
                  <a:gd name="T18" fmla="*/ 0 w 24"/>
                  <a:gd name="T19" fmla="*/ 0 h 26"/>
                  <a:gd name="T20" fmla="*/ 0 w 24"/>
                  <a:gd name="T21" fmla="*/ 0 h 26"/>
                  <a:gd name="T22" fmla="*/ 0 w 24"/>
                  <a:gd name="T23" fmla="*/ 0 h 26"/>
                  <a:gd name="T24" fmla="*/ 0 w 24"/>
                  <a:gd name="T25" fmla="*/ 0 h 26"/>
                  <a:gd name="T26" fmla="*/ 0 w 24"/>
                  <a:gd name="T27" fmla="*/ 0 h 26"/>
                  <a:gd name="T28" fmla="*/ 0 w 24"/>
                  <a:gd name="T29" fmla="*/ 0 h 26"/>
                  <a:gd name="T30" fmla="*/ 0 w 24"/>
                  <a:gd name="T31" fmla="*/ 0 h 26"/>
                  <a:gd name="T32" fmla="*/ 0 w 24"/>
                  <a:gd name="T33" fmla="*/ 0 h 26"/>
                  <a:gd name="T34" fmla="*/ 0 w 24"/>
                  <a:gd name="T35" fmla="*/ 0 h 26"/>
                  <a:gd name="T36" fmla="*/ 0 w 24"/>
                  <a:gd name="T37" fmla="*/ 0 h 26"/>
                  <a:gd name="T38" fmla="*/ 0 w 24"/>
                  <a:gd name="T39" fmla="*/ 0 h 26"/>
                  <a:gd name="T40" fmla="*/ 0 w 24"/>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26">
                    <a:moveTo>
                      <a:pt x="11" y="26"/>
                    </a:moveTo>
                    <a:lnTo>
                      <a:pt x="11" y="26"/>
                    </a:lnTo>
                    <a:lnTo>
                      <a:pt x="7" y="25"/>
                    </a:lnTo>
                    <a:lnTo>
                      <a:pt x="3" y="22"/>
                    </a:lnTo>
                    <a:lnTo>
                      <a:pt x="0" y="19"/>
                    </a:lnTo>
                    <a:lnTo>
                      <a:pt x="0" y="13"/>
                    </a:lnTo>
                    <a:lnTo>
                      <a:pt x="0" y="8"/>
                    </a:lnTo>
                    <a:lnTo>
                      <a:pt x="3" y="4"/>
                    </a:lnTo>
                    <a:lnTo>
                      <a:pt x="7" y="2"/>
                    </a:lnTo>
                    <a:lnTo>
                      <a:pt x="11" y="0"/>
                    </a:lnTo>
                    <a:lnTo>
                      <a:pt x="16" y="2"/>
                    </a:lnTo>
                    <a:lnTo>
                      <a:pt x="20" y="4"/>
                    </a:lnTo>
                    <a:lnTo>
                      <a:pt x="24" y="8"/>
                    </a:lnTo>
                    <a:lnTo>
                      <a:pt x="24" y="13"/>
                    </a:lnTo>
                    <a:lnTo>
                      <a:pt x="24" y="19"/>
                    </a:lnTo>
                    <a:lnTo>
                      <a:pt x="20" y="22"/>
                    </a:lnTo>
                    <a:lnTo>
                      <a:pt x="16" y="25"/>
                    </a:lnTo>
                    <a:lnTo>
                      <a:pt x="11"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0" name="Freeform 203"/>
              <p:cNvSpPr>
                <a:spLocks/>
              </p:cNvSpPr>
              <p:nvPr userDrawn="1"/>
            </p:nvSpPr>
            <p:spPr bwMode="auto">
              <a:xfrm>
                <a:off x="1112"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8" y="35"/>
                    </a:moveTo>
                    <a:lnTo>
                      <a:pt x="18" y="35"/>
                    </a:lnTo>
                    <a:lnTo>
                      <a:pt x="17" y="29"/>
                    </a:lnTo>
                    <a:lnTo>
                      <a:pt x="14" y="25"/>
                    </a:lnTo>
                    <a:lnTo>
                      <a:pt x="10" y="21"/>
                    </a:lnTo>
                    <a:lnTo>
                      <a:pt x="2" y="19"/>
                    </a:lnTo>
                    <a:lnTo>
                      <a:pt x="2" y="13"/>
                    </a:lnTo>
                    <a:lnTo>
                      <a:pt x="19" y="8"/>
                    </a:lnTo>
                    <a:lnTo>
                      <a:pt x="36" y="0"/>
                    </a:lnTo>
                    <a:lnTo>
                      <a:pt x="37" y="2"/>
                    </a:lnTo>
                    <a:lnTo>
                      <a:pt x="39" y="3"/>
                    </a:lnTo>
                    <a:lnTo>
                      <a:pt x="39" y="20"/>
                    </a:lnTo>
                    <a:lnTo>
                      <a:pt x="49" y="12"/>
                    </a:lnTo>
                    <a:lnTo>
                      <a:pt x="59" y="7"/>
                    </a:lnTo>
                    <a:lnTo>
                      <a:pt x="71" y="2"/>
                    </a:lnTo>
                    <a:lnTo>
                      <a:pt x="78" y="0"/>
                    </a:lnTo>
                    <a:lnTo>
                      <a:pt x="84" y="0"/>
                    </a:lnTo>
                    <a:lnTo>
                      <a:pt x="91" y="2"/>
                    </a:lnTo>
                    <a:lnTo>
                      <a:pt x="97" y="3"/>
                    </a:lnTo>
                    <a:lnTo>
                      <a:pt x="102" y="7"/>
                    </a:lnTo>
                    <a:lnTo>
                      <a:pt x="107" y="11"/>
                    </a:lnTo>
                    <a:lnTo>
                      <a:pt x="110" y="17"/>
                    </a:lnTo>
                    <a:lnTo>
                      <a:pt x="113" y="22"/>
                    </a:lnTo>
                    <a:lnTo>
                      <a:pt x="113" y="30"/>
                    </a:lnTo>
                    <a:lnTo>
                      <a:pt x="114" y="37"/>
                    </a:lnTo>
                    <a:lnTo>
                      <a:pt x="114" y="104"/>
                    </a:lnTo>
                    <a:lnTo>
                      <a:pt x="115" y="109"/>
                    </a:lnTo>
                    <a:lnTo>
                      <a:pt x="118" y="112"/>
                    </a:lnTo>
                    <a:lnTo>
                      <a:pt x="122" y="113"/>
                    </a:lnTo>
                    <a:lnTo>
                      <a:pt x="127" y="113"/>
                    </a:lnTo>
                    <a:lnTo>
                      <a:pt x="131" y="113"/>
                    </a:lnTo>
                    <a:lnTo>
                      <a:pt x="131" y="120"/>
                    </a:lnTo>
                    <a:lnTo>
                      <a:pt x="104" y="120"/>
                    </a:lnTo>
                    <a:lnTo>
                      <a:pt x="75" y="120"/>
                    </a:lnTo>
                    <a:lnTo>
                      <a:pt x="75" y="113"/>
                    </a:lnTo>
                    <a:lnTo>
                      <a:pt x="80" y="113"/>
                    </a:lnTo>
                    <a:lnTo>
                      <a:pt x="85" y="113"/>
                    </a:lnTo>
                    <a:lnTo>
                      <a:pt x="89" y="112"/>
                    </a:lnTo>
                    <a:lnTo>
                      <a:pt x="92" y="109"/>
                    </a:lnTo>
                    <a:lnTo>
                      <a:pt x="93" y="104"/>
                    </a:lnTo>
                    <a:lnTo>
                      <a:pt x="93" y="37"/>
                    </a:lnTo>
                    <a:lnTo>
                      <a:pt x="92" y="32"/>
                    </a:lnTo>
                    <a:lnTo>
                      <a:pt x="91" y="28"/>
                    </a:lnTo>
                    <a:lnTo>
                      <a:pt x="89" y="24"/>
                    </a:lnTo>
                    <a:lnTo>
                      <a:pt x="87" y="20"/>
                    </a:lnTo>
                    <a:lnTo>
                      <a:pt x="83" y="17"/>
                    </a:lnTo>
                    <a:lnTo>
                      <a:pt x="79" y="16"/>
                    </a:lnTo>
                    <a:lnTo>
                      <a:pt x="69" y="15"/>
                    </a:lnTo>
                    <a:lnTo>
                      <a:pt x="62" y="16"/>
                    </a:lnTo>
                    <a:lnTo>
                      <a:pt x="53" y="19"/>
                    </a:lnTo>
                    <a:lnTo>
                      <a:pt x="39" y="28"/>
                    </a:lnTo>
                    <a:lnTo>
                      <a:pt x="39" y="104"/>
                    </a:lnTo>
                    <a:lnTo>
                      <a:pt x="39" y="109"/>
                    </a:lnTo>
                    <a:lnTo>
                      <a:pt x="43" y="112"/>
                    </a:lnTo>
                    <a:lnTo>
                      <a:pt x="47" y="113"/>
                    </a:lnTo>
                    <a:lnTo>
                      <a:pt x="52" y="113"/>
                    </a:lnTo>
                    <a:lnTo>
                      <a:pt x="56" y="113"/>
                    </a:lnTo>
                    <a:lnTo>
                      <a:pt x="56" y="120"/>
                    </a:lnTo>
                    <a:lnTo>
                      <a:pt x="28" y="120"/>
                    </a:lnTo>
                    <a:lnTo>
                      <a:pt x="0" y="120"/>
                    </a:lnTo>
                    <a:lnTo>
                      <a:pt x="0" y="113"/>
                    </a:lnTo>
                    <a:lnTo>
                      <a:pt x="5" y="113"/>
                    </a:lnTo>
                    <a:lnTo>
                      <a:pt x="10" y="113"/>
                    </a:lnTo>
                    <a:lnTo>
                      <a:pt x="14" y="112"/>
                    </a:lnTo>
                    <a:lnTo>
                      <a:pt x="17"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1" name="Freeform 204"/>
              <p:cNvSpPr>
                <a:spLocks noEditPoints="1"/>
              </p:cNvSpPr>
              <p:nvPr userDrawn="1"/>
            </p:nvSpPr>
            <p:spPr bwMode="auto">
              <a:xfrm>
                <a:off x="116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4" y="114"/>
                    </a:lnTo>
                    <a:lnTo>
                      <a:pt x="98" y="120"/>
                    </a:lnTo>
                    <a:lnTo>
                      <a:pt x="92" y="122"/>
                    </a:lnTo>
                    <a:lnTo>
                      <a:pt x="84" y="124"/>
                    </a:lnTo>
                    <a:lnTo>
                      <a:pt x="80" y="124"/>
                    </a:lnTo>
                    <a:lnTo>
                      <a:pt x="76" y="122"/>
                    </a:lnTo>
                    <a:lnTo>
                      <a:pt x="74" y="120"/>
                    </a:lnTo>
                    <a:lnTo>
                      <a:pt x="73" y="118"/>
                    </a:lnTo>
                    <a:lnTo>
                      <a:pt x="69" y="112"/>
                    </a:lnTo>
                    <a:lnTo>
                      <a:pt x="67" y="104"/>
                    </a:lnTo>
                    <a:lnTo>
                      <a:pt x="58" y="112"/>
                    </a:lnTo>
                    <a:lnTo>
                      <a:pt x="49" y="118"/>
                    </a:lnTo>
                    <a:lnTo>
                      <a:pt x="39" y="122"/>
                    </a:lnTo>
                    <a:lnTo>
                      <a:pt x="27" y="124"/>
                    </a:lnTo>
                    <a:lnTo>
                      <a:pt x="22" y="124"/>
                    </a:lnTo>
                    <a:lnTo>
                      <a:pt x="16" y="122"/>
                    </a:lnTo>
                    <a:lnTo>
                      <a:pt x="12" y="120"/>
                    </a:lnTo>
                    <a:lnTo>
                      <a:pt x="8" y="116"/>
                    </a:lnTo>
                    <a:lnTo>
                      <a:pt x="4" y="113"/>
                    </a:lnTo>
                    <a:lnTo>
                      <a:pt x="1" y="108"/>
                    </a:lnTo>
                    <a:lnTo>
                      <a:pt x="0" y="104"/>
                    </a:lnTo>
                    <a:lnTo>
                      <a:pt x="0" y="99"/>
                    </a:lnTo>
                    <a:lnTo>
                      <a:pt x="0" y="91"/>
                    </a:lnTo>
                    <a:lnTo>
                      <a:pt x="3" y="86"/>
                    </a:lnTo>
                    <a:lnTo>
                      <a:pt x="6" y="81"/>
                    </a:lnTo>
                    <a:lnTo>
                      <a:pt x="13" y="76"/>
                    </a:lnTo>
                    <a:lnTo>
                      <a:pt x="22" y="72"/>
                    </a:lnTo>
                    <a:lnTo>
                      <a:pt x="34" y="67"/>
                    </a:lnTo>
                    <a:lnTo>
                      <a:pt x="67" y="55"/>
                    </a:lnTo>
                    <a:lnTo>
                      <a:pt x="67" y="37"/>
                    </a:lnTo>
                    <a:lnTo>
                      <a:pt x="67" y="32"/>
                    </a:lnTo>
                    <a:lnTo>
                      <a:pt x="66" y="28"/>
                    </a:lnTo>
                    <a:lnTo>
                      <a:pt x="63" y="24"/>
                    </a:lnTo>
                    <a:lnTo>
                      <a:pt x="61" y="20"/>
                    </a:lnTo>
                    <a:lnTo>
                      <a:pt x="57" y="19"/>
                    </a:lnTo>
                    <a:lnTo>
                      <a:pt x="53" y="16"/>
                    </a:lnTo>
                    <a:lnTo>
                      <a:pt x="48" y="15"/>
                    </a:lnTo>
                    <a:lnTo>
                      <a:pt x="43" y="15"/>
                    </a:lnTo>
                    <a:lnTo>
                      <a:pt x="35" y="16"/>
                    </a:lnTo>
                    <a:lnTo>
                      <a:pt x="28" y="20"/>
                    </a:lnTo>
                    <a:lnTo>
                      <a:pt x="25" y="25"/>
                    </a:lnTo>
                    <a:lnTo>
                      <a:pt x="22" y="33"/>
                    </a:lnTo>
                    <a:lnTo>
                      <a:pt x="21" y="38"/>
                    </a:lnTo>
                    <a:lnTo>
                      <a:pt x="17" y="41"/>
                    </a:lnTo>
                    <a:lnTo>
                      <a:pt x="13" y="43"/>
                    </a:lnTo>
                    <a:lnTo>
                      <a:pt x="8" y="45"/>
                    </a:lnTo>
                    <a:lnTo>
                      <a:pt x="5" y="43"/>
                    </a:lnTo>
                    <a:lnTo>
                      <a:pt x="4" y="42"/>
                    </a:lnTo>
                    <a:lnTo>
                      <a:pt x="3" y="39"/>
                    </a:lnTo>
                    <a:lnTo>
                      <a:pt x="4" y="34"/>
                    </a:lnTo>
                    <a:lnTo>
                      <a:pt x="5" y="29"/>
                    </a:lnTo>
                    <a:lnTo>
                      <a:pt x="8" y="26"/>
                    </a:lnTo>
                    <a:lnTo>
                      <a:pt x="12" y="22"/>
                    </a:lnTo>
                    <a:lnTo>
                      <a:pt x="21" y="16"/>
                    </a:lnTo>
                    <a:lnTo>
                      <a:pt x="34" y="10"/>
                    </a:lnTo>
                    <a:lnTo>
                      <a:pt x="44" y="3"/>
                    </a:lnTo>
                    <a:lnTo>
                      <a:pt x="51" y="2"/>
                    </a:lnTo>
                    <a:lnTo>
                      <a:pt x="57" y="0"/>
                    </a:lnTo>
                    <a:lnTo>
                      <a:pt x="66" y="2"/>
                    </a:lnTo>
                    <a:lnTo>
                      <a:pt x="76" y="6"/>
                    </a:lnTo>
                    <a:lnTo>
                      <a:pt x="82" y="10"/>
                    </a:lnTo>
                    <a:lnTo>
                      <a:pt x="86" y="13"/>
                    </a:lnTo>
                    <a:lnTo>
                      <a:pt x="88" y="17"/>
                    </a:lnTo>
                    <a:lnTo>
                      <a:pt x="88" y="22"/>
                    </a:lnTo>
                    <a:lnTo>
                      <a:pt x="88" y="95"/>
                    </a:lnTo>
                    <a:lnTo>
                      <a:pt x="89" y="102"/>
                    </a:lnTo>
                    <a:lnTo>
                      <a:pt x="91" y="107"/>
                    </a:lnTo>
                    <a:lnTo>
                      <a:pt x="93" y="109"/>
                    </a:lnTo>
                    <a:lnTo>
                      <a:pt x="98" y="109"/>
                    </a:lnTo>
                    <a:lnTo>
                      <a:pt x="104" y="108"/>
                    </a:lnTo>
                    <a:lnTo>
                      <a:pt x="108" y="105"/>
                    </a:lnTo>
                    <a:lnTo>
                      <a:pt x="110" y="109"/>
                    </a:lnTo>
                    <a:close/>
                    <a:moveTo>
                      <a:pt x="67" y="63"/>
                    </a:moveTo>
                    <a:lnTo>
                      <a:pt x="67" y="63"/>
                    </a:lnTo>
                    <a:lnTo>
                      <a:pt x="54" y="67"/>
                    </a:lnTo>
                    <a:lnTo>
                      <a:pt x="39" y="72"/>
                    </a:lnTo>
                    <a:lnTo>
                      <a:pt x="32" y="76"/>
                    </a:lnTo>
                    <a:lnTo>
                      <a:pt x="26" y="81"/>
                    </a:lnTo>
                    <a:lnTo>
                      <a:pt x="22" y="86"/>
                    </a:lnTo>
                    <a:lnTo>
                      <a:pt x="21" y="90"/>
                    </a:lnTo>
                    <a:lnTo>
                      <a:pt x="21" y="92"/>
                    </a:lnTo>
                    <a:lnTo>
                      <a:pt x="22" y="100"/>
                    </a:lnTo>
                    <a:lnTo>
                      <a:pt x="26" y="105"/>
                    </a:lnTo>
                    <a:lnTo>
                      <a:pt x="31" y="111"/>
                    </a:lnTo>
                    <a:lnTo>
                      <a:pt x="35" y="111"/>
                    </a:lnTo>
                    <a:lnTo>
                      <a:pt x="39" y="112"/>
                    </a:lnTo>
                    <a:lnTo>
                      <a:pt x="48" y="111"/>
                    </a:lnTo>
                    <a:lnTo>
                      <a:pt x="54" y="107"/>
                    </a:lnTo>
                    <a:lnTo>
                      <a:pt x="61"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2" name="Freeform 205"/>
              <p:cNvSpPr>
                <a:spLocks/>
              </p:cNvSpPr>
              <p:nvPr userDrawn="1"/>
            </p:nvSpPr>
            <p:spPr bwMode="auto">
              <a:xfrm>
                <a:off x="1202" y="284"/>
                <a:ext cx="26"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1" y="140"/>
                    </a:lnTo>
                    <a:lnTo>
                      <a:pt x="52" y="144"/>
                    </a:lnTo>
                    <a:lnTo>
                      <a:pt x="42" y="146"/>
                    </a:lnTo>
                    <a:lnTo>
                      <a:pt x="36" y="146"/>
                    </a:lnTo>
                    <a:lnTo>
                      <a:pt x="31" y="144"/>
                    </a:lnTo>
                    <a:lnTo>
                      <a:pt x="27" y="142"/>
                    </a:lnTo>
                    <a:lnTo>
                      <a:pt x="23" y="139"/>
                    </a:lnTo>
                    <a:lnTo>
                      <a:pt x="21" y="136"/>
                    </a:lnTo>
                    <a:lnTo>
                      <a:pt x="20" y="131"/>
                    </a:lnTo>
                    <a:lnTo>
                      <a:pt x="18" y="127"/>
                    </a:lnTo>
                    <a:lnTo>
                      <a:pt x="17" y="122"/>
                    </a:lnTo>
                    <a:lnTo>
                      <a:pt x="17" y="41"/>
                    </a:lnTo>
                    <a:lnTo>
                      <a:pt x="0" y="41"/>
                    </a:lnTo>
                    <a:lnTo>
                      <a:pt x="0" y="37"/>
                    </a:lnTo>
                    <a:lnTo>
                      <a:pt x="9" y="29"/>
                    </a:lnTo>
                    <a:lnTo>
                      <a:pt x="18"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3" name="Freeform 206"/>
              <p:cNvSpPr>
                <a:spLocks noEditPoints="1"/>
              </p:cNvSpPr>
              <p:nvPr userDrawn="1"/>
            </p:nvSpPr>
            <p:spPr bwMode="auto">
              <a:xfrm>
                <a:off x="1235" y="270"/>
                <a:ext cx="19" cy="62"/>
              </a:xfrm>
              <a:custGeom>
                <a:avLst/>
                <a:gdLst>
                  <a:gd name="T0" fmla="*/ 0 w 55"/>
                  <a:gd name="T1" fmla="*/ 0 h 186"/>
                  <a:gd name="T2" fmla="*/ 0 w 55"/>
                  <a:gd name="T3" fmla="*/ 0 h 186"/>
                  <a:gd name="T4" fmla="*/ 0 w 55"/>
                  <a:gd name="T5" fmla="*/ 0 h 186"/>
                  <a:gd name="T6" fmla="*/ 0 w 55"/>
                  <a:gd name="T7" fmla="*/ 0 h 186"/>
                  <a:gd name="T8" fmla="*/ 0 w 55"/>
                  <a:gd name="T9" fmla="*/ 0 h 186"/>
                  <a:gd name="T10" fmla="*/ 0 w 55"/>
                  <a:gd name="T11" fmla="*/ 0 h 186"/>
                  <a:gd name="T12" fmla="*/ 0 w 55"/>
                  <a:gd name="T13" fmla="*/ 0 h 186"/>
                  <a:gd name="T14" fmla="*/ 0 w 55"/>
                  <a:gd name="T15" fmla="*/ 0 h 186"/>
                  <a:gd name="T16" fmla="*/ 0 w 55"/>
                  <a:gd name="T17" fmla="*/ 0 h 186"/>
                  <a:gd name="T18" fmla="*/ 0 w 55"/>
                  <a:gd name="T19" fmla="*/ 0 h 186"/>
                  <a:gd name="T20" fmla="*/ 0 w 55"/>
                  <a:gd name="T21" fmla="*/ 0 h 186"/>
                  <a:gd name="T22" fmla="*/ 0 w 55"/>
                  <a:gd name="T23" fmla="*/ 0 h 186"/>
                  <a:gd name="T24" fmla="*/ 0 w 55"/>
                  <a:gd name="T25" fmla="*/ 0 h 186"/>
                  <a:gd name="T26" fmla="*/ 0 w 55"/>
                  <a:gd name="T27" fmla="*/ 0 h 186"/>
                  <a:gd name="T28" fmla="*/ 0 w 55"/>
                  <a:gd name="T29" fmla="*/ 0 h 186"/>
                  <a:gd name="T30" fmla="*/ 0 w 55"/>
                  <a:gd name="T31" fmla="*/ 0 h 186"/>
                  <a:gd name="T32" fmla="*/ 0 w 55"/>
                  <a:gd name="T33" fmla="*/ 0 h 186"/>
                  <a:gd name="T34" fmla="*/ 0 w 55"/>
                  <a:gd name="T35" fmla="*/ 0 h 186"/>
                  <a:gd name="T36" fmla="*/ 0 w 55"/>
                  <a:gd name="T37" fmla="*/ 0 h 186"/>
                  <a:gd name="T38" fmla="*/ 0 w 55"/>
                  <a:gd name="T39" fmla="*/ 0 h 186"/>
                  <a:gd name="T40" fmla="*/ 0 w 55"/>
                  <a:gd name="T41" fmla="*/ 0 h 186"/>
                  <a:gd name="T42" fmla="*/ 0 w 55"/>
                  <a:gd name="T43" fmla="*/ 0 h 186"/>
                  <a:gd name="T44" fmla="*/ 0 w 55"/>
                  <a:gd name="T45" fmla="*/ 0 h 186"/>
                  <a:gd name="T46" fmla="*/ 0 w 55"/>
                  <a:gd name="T47" fmla="*/ 0 h 186"/>
                  <a:gd name="T48" fmla="*/ 0 w 55"/>
                  <a:gd name="T49" fmla="*/ 0 h 186"/>
                  <a:gd name="T50" fmla="*/ 0 w 55"/>
                  <a:gd name="T51" fmla="*/ 0 h 186"/>
                  <a:gd name="T52" fmla="*/ 0 w 55"/>
                  <a:gd name="T53" fmla="*/ 0 h 186"/>
                  <a:gd name="T54" fmla="*/ 0 w 55"/>
                  <a:gd name="T55" fmla="*/ 0 h 186"/>
                  <a:gd name="T56" fmla="*/ 0 w 55"/>
                  <a:gd name="T57" fmla="*/ 0 h 186"/>
                  <a:gd name="T58" fmla="*/ 0 w 55"/>
                  <a:gd name="T59" fmla="*/ 0 h 186"/>
                  <a:gd name="T60" fmla="*/ 0 w 55"/>
                  <a:gd name="T61" fmla="*/ 0 h 186"/>
                  <a:gd name="T62" fmla="*/ 0 w 55"/>
                  <a:gd name="T63" fmla="*/ 0 h 186"/>
                  <a:gd name="T64" fmla="*/ 0 w 55"/>
                  <a:gd name="T65" fmla="*/ 0 h 186"/>
                  <a:gd name="T66" fmla="*/ 0 w 55"/>
                  <a:gd name="T67" fmla="*/ 0 h 186"/>
                  <a:gd name="T68" fmla="*/ 0 w 55"/>
                  <a:gd name="T69" fmla="*/ 0 h 186"/>
                  <a:gd name="T70" fmla="*/ 0 w 55"/>
                  <a:gd name="T71" fmla="*/ 0 h 186"/>
                  <a:gd name="T72" fmla="*/ 0 w 55"/>
                  <a:gd name="T73" fmla="*/ 0 h 186"/>
                  <a:gd name="T74" fmla="*/ 0 w 55"/>
                  <a:gd name="T75" fmla="*/ 0 h 186"/>
                  <a:gd name="T76" fmla="*/ 0 w 55"/>
                  <a:gd name="T77" fmla="*/ 0 h 186"/>
                  <a:gd name="T78" fmla="*/ 0 w 55"/>
                  <a:gd name="T79" fmla="*/ 0 h 186"/>
                  <a:gd name="T80" fmla="*/ 0 w 55"/>
                  <a:gd name="T81" fmla="*/ 0 h 186"/>
                  <a:gd name="T82" fmla="*/ 0 w 55"/>
                  <a:gd name="T83" fmla="*/ 0 h 186"/>
                  <a:gd name="T84" fmla="*/ 0 w 55"/>
                  <a:gd name="T85" fmla="*/ 0 h 186"/>
                  <a:gd name="T86" fmla="*/ 0 w 55"/>
                  <a:gd name="T87" fmla="*/ 0 h 186"/>
                  <a:gd name="T88" fmla="*/ 0 w 55"/>
                  <a:gd name="T89" fmla="*/ 0 h 186"/>
                  <a:gd name="T90" fmla="*/ 0 w 55"/>
                  <a:gd name="T91" fmla="*/ 0 h 186"/>
                  <a:gd name="T92" fmla="*/ 0 w 55"/>
                  <a:gd name="T93" fmla="*/ 0 h 186"/>
                  <a:gd name="T94" fmla="*/ 0 w 55"/>
                  <a:gd name="T95" fmla="*/ 0 h 186"/>
                  <a:gd name="T96" fmla="*/ 0 w 55"/>
                  <a:gd name="T97" fmla="*/ 0 h 186"/>
                  <a:gd name="T98" fmla="*/ 0 w 55"/>
                  <a:gd name="T99" fmla="*/ 0 h 186"/>
                  <a:gd name="T100" fmla="*/ 0 w 55"/>
                  <a:gd name="T101" fmla="*/ 0 h 186"/>
                  <a:gd name="T102" fmla="*/ 0 w 55"/>
                  <a:gd name="T103" fmla="*/ 0 h 186"/>
                  <a:gd name="T104" fmla="*/ 0 w 55"/>
                  <a:gd name="T105" fmla="*/ 0 h 186"/>
                  <a:gd name="T106" fmla="*/ 0 w 55"/>
                  <a:gd name="T107" fmla="*/ 0 h 186"/>
                  <a:gd name="T108" fmla="*/ 0 w 55"/>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5" h="186">
                    <a:moveTo>
                      <a:pt x="0" y="179"/>
                    </a:moveTo>
                    <a:lnTo>
                      <a:pt x="5" y="179"/>
                    </a:lnTo>
                    <a:lnTo>
                      <a:pt x="10" y="179"/>
                    </a:lnTo>
                    <a:lnTo>
                      <a:pt x="14" y="178"/>
                    </a:lnTo>
                    <a:lnTo>
                      <a:pt x="16" y="175"/>
                    </a:lnTo>
                    <a:lnTo>
                      <a:pt x="16" y="170"/>
                    </a:lnTo>
                    <a:lnTo>
                      <a:pt x="16" y="100"/>
                    </a:lnTo>
                    <a:lnTo>
                      <a:pt x="16" y="92"/>
                    </a:lnTo>
                    <a:lnTo>
                      <a:pt x="14" y="88"/>
                    </a:lnTo>
                    <a:lnTo>
                      <a:pt x="10" y="85"/>
                    </a:lnTo>
                    <a:lnTo>
                      <a:pt x="4" y="82"/>
                    </a:lnTo>
                    <a:lnTo>
                      <a:pt x="4" y="77"/>
                    </a:lnTo>
                    <a:lnTo>
                      <a:pt x="31" y="68"/>
                    </a:lnTo>
                    <a:lnTo>
                      <a:pt x="36" y="66"/>
                    </a:lnTo>
                    <a:lnTo>
                      <a:pt x="37" y="68"/>
                    </a:lnTo>
                    <a:lnTo>
                      <a:pt x="37" y="70"/>
                    </a:lnTo>
                    <a:lnTo>
                      <a:pt x="37" y="170"/>
                    </a:lnTo>
                    <a:lnTo>
                      <a:pt x="39" y="175"/>
                    </a:lnTo>
                    <a:lnTo>
                      <a:pt x="41" y="178"/>
                    </a:lnTo>
                    <a:lnTo>
                      <a:pt x="46" y="179"/>
                    </a:lnTo>
                    <a:lnTo>
                      <a:pt x="51" y="179"/>
                    </a:lnTo>
                    <a:lnTo>
                      <a:pt x="55" y="179"/>
                    </a:lnTo>
                    <a:lnTo>
                      <a:pt x="55" y="186"/>
                    </a:lnTo>
                    <a:lnTo>
                      <a:pt x="28" y="186"/>
                    </a:lnTo>
                    <a:lnTo>
                      <a:pt x="0" y="186"/>
                    </a:lnTo>
                    <a:lnTo>
                      <a:pt x="0" y="179"/>
                    </a:lnTo>
                    <a:close/>
                    <a:moveTo>
                      <a:pt x="27" y="26"/>
                    </a:moveTo>
                    <a:lnTo>
                      <a:pt x="27" y="26"/>
                    </a:lnTo>
                    <a:lnTo>
                      <a:pt x="23" y="25"/>
                    </a:lnTo>
                    <a:lnTo>
                      <a:pt x="18" y="22"/>
                    </a:lnTo>
                    <a:lnTo>
                      <a:pt x="15" y="19"/>
                    </a:lnTo>
                    <a:lnTo>
                      <a:pt x="15" y="13"/>
                    </a:lnTo>
                    <a:lnTo>
                      <a:pt x="15" y="8"/>
                    </a:lnTo>
                    <a:lnTo>
                      <a:pt x="19" y="4"/>
                    </a:lnTo>
                    <a:lnTo>
                      <a:pt x="23" y="2"/>
                    </a:lnTo>
                    <a:lnTo>
                      <a:pt x="27" y="0"/>
                    </a:lnTo>
                    <a:lnTo>
                      <a:pt x="32" y="2"/>
                    </a:lnTo>
                    <a:lnTo>
                      <a:pt x="36" y="4"/>
                    </a:lnTo>
                    <a:lnTo>
                      <a:pt x="39" y="8"/>
                    </a:lnTo>
                    <a:lnTo>
                      <a:pt x="40" y="13"/>
                    </a:lnTo>
                    <a:lnTo>
                      <a:pt x="39"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4" name="Freeform 207"/>
              <p:cNvSpPr>
                <a:spLocks/>
              </p:cNvSpPr>
              <p:nvPr userDrawn="1"/>
            </p:nvSpPr>
            <p:spPr bwMode="auto">
              <a:xfrm>
                <a:off x="1235" y="292"/>
                <a:ext cx="19" cy="40"/>
              </a:xfrm>
              <a:custGeom>
                <a:avLst/>
                <a:gdLst>
                  <a:gd name="T0" fmla="*/ 0 w 55"/>
                  <a:gd name="T1" fmla="*/ 0 h 120"/>
                  <a:gd name="T2" fmla="*/ 0 w 55"/>
                  <a:gd name="T3" fmla="*/ 0 h 120"/>
                  <a:gd name="T4" fmla="*/ 0 w 55"/>
                  <a:gd name="T5" fmla="*/ 0 h 120"/>
                  <a:gd name="T6" fmla="*/ 0 w 55"/>
                  <a:gd name="T7" fmla="*/ 0 h 120"/>
                  <a:gd name="T8" fmla="*/ 0 w 55"/>
                  <a:gd name="T9" fmla="*/ 0 h 120"/>
                  <a:gd name="T10" fmla="*/ 0 w 55"/>
                  <a:gd name="T11" fmla="*/ 0 h 120"/>
                  <a:gd name="T12" fmla="*/ 0 w 55"/>
                  <a:gd name="T13" fmla="*/ 0 h 120"/>
                  <a:gd name="T14" fmla="*/ 0 w 55"/>
                  <a:gd name="T15" fmla="*/ 0 h 120"/>
                  <a:gd name="T16" fmla="*/ 0 w 55"/>
                  <a:gd name="T17" fmla="*/ 0 h 120"/>
                  <a:gd name="T18" fmla="*/ 0 w 55"/>
                  <a:gd name="T19" fmla="*/ 0 h 120"/>
                  <a:gd name="T20" fmla="*/ 0 w 55"/>
                  <a:gd name="T21" fmla="*/ 0 h 120"/>
                  <a:gd name="T22" fmla="*/ 0 w 55"/>
                  <a:gd name="T23" fmla="*/ 0 h 120"/>
                  <a:gd name="T24" fmla="*/ 0 w 55"/>
                  <a:gd name="T25" fmla="*/ 0 h 120"/>
                  <a:gd name="T26" fmla="*/ 0 w 55"/>
                  <a:gd name="T27" fmla="*/ 0 h 120"/>
                  <a:gd name="T28" fmla="*/ 0 w 55"/>
                  <a:gd name="T29" fmla="*/ 0 h 120"/>
                  <a:gd name="T30" fmla="*/ 0 w 55"/>
                  <a:gd name="T31" fmla="*/ 0 h 120"/>
                  <a:gd name="T32" fmla="*/ 0 w 55"/>
                  <a:gd name="T33" fmla="*/ 0 h 120"/>
                  <a:gd name="T34" fmla="*/ 0 w 55"/>
                  <a:gd name="T35" fmla="*/ 0 h 120"/>
                  <a:gd name="T36" fmla="*/ 0 w 55"/>
                  <a:gd name="T37" fmla="*/ 0 h 120"/>
                  <a:gd name="T38" fmla="*/ 0 w 55"/>
                  <a:gd name="T39" fmla="*/ 0 h 120"/>
                  <a:gd name="T40" fmla="*/ 0 w 55"/>
                  <a:gd name="T41" fmla="*/ 0 h 120"/>
                  <a:gd name="T42" fmla="*/ 0 w 55"/>
                  <a:gd name="T43" fmla="*/ 0 h 120"/>
                  <a:gd name="T44" fmla="*/ 0 w 55"/>
                  <a:gd name="T45" fmla="*/ 0 h 120"/>
                  <a:gd name="T46" fmla="*/ 0 w 55"/>
                  <a:gd name="T47" fmla="*/ 0 h 120"/>
                  <a:gd name="T48" fmla="*/ 0 w 55"/>
                  <a:gd name="T49" fmla="*/ 0 h 120"/>
                  <a:gd name="T50" fmla="*/ 0 w 55"/>
                  <a:gd name="T51" fmla="*/ 0 h 120"/>
                  <a:gd name="T52" fmla="*/ 0 w 55"/>
                  <a:gd name="T53" fmla="*/ 0 h 120"/>
                  <a:gd name="T54" fmla="*/ 0 w 55"/>
                  <a:gd name="T55" fmla="*/ 0 h 120"/>
                  <a:gd name="T56" fmla="*/ 0 w 55"/>
                  <a:gd name="T57" fmla="*/ 0 h 120"/>
                  <a:gd name="T58" fmla="*/ 0 w 55"/>
                  <a:gd name="T59" fmla="*/ 0 h 120"/>
                  <a:gd name="T60" fmla="*/ 0 w 55"/>
                  <a:gd name="T61" fmla="*/ 0 h 120"/>
                  <a:gd name="T62" fmla="*/ 0 w 55"/>
                  <a:gd name="T63" fmla="*/ 0 h 120"/>
                  <a:gd name="T64" fmla="*/ 0 w 55"/>
                  <a:gd name="T65" fmla="*/ 0 h 120"/>
                  <a:gd name="T66" fmla="*/ 0 w 55"/>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5" h="120">
                    <a:moveTo>
                      <a:pt x="0" y="113"/>
                    </a:moveTo>
                    <a:lnTo>
                      <a:pt x="5" y="113"/>
                    </a:lnTo>
                    <a:lnTo>
                      <a:pt x="10" y="113"/>
                    </a:lnTo>
                    <a:lnTo>
                      <a:pt x="14" y="112"/>
                    </a:lnTo>
                    <a:lnTo>
                      <a:pt x="16" y="109"/>
                    </a:lnTo>
                    <a:lnTo>
                      <a:pt x="16" y="104"/>
                    </a:lnTo>
                    <a:lnTo>
                      <a:pt x="16" y="34"/>
                    </a:lnTo>
                    <a:lnTo>
                      <a:pt x="16" y="26"/>
                    </a:lnTo>
                    <a:lnTo>
                      <a:pt x="14" y="22"/>
                    </a:lnTo>
                    <a:lnTo>
                      <a:pt x="10" y="19"/>
                    </a:lnTo>
                    <a:lnTo>
                      <a:pt x="4" y="16"/>
                    </a:lnTo>
                    <a:lnTo>
                      <a:pt x="4" y="11"/>
                    </a:lnTo>
                    <a:lnTo>
                      <a:pt x="31" y="2"/>
                    </a:lnTo>
                    <a:lnTo>
                      <a:pt x="36" y="0"/>
                    </a:lnTo>
                    <a:lnTo>
                      <a:pt x="37" y="2"/>
                    </a:lnTo>
                    <a:lnTo>
                      <a:pt x="37" y="4"/>
                    </a:lnTo>
                    <a:lnTo>
                      <a:pt x="37" y="104"/>
                    </a:lnTo>
                    <a:lnTo>
                      <a:pt x="39" y="109"/>
                    </a:lnTo>
                    <a:lnTo>
                      <a:pt x="41" y="112"/>
                    </a:lnTo>
                    <a:lnTo>
                      <a:pt x="46" y="113"/>
                    </a:lnTo>
                    <a:lnTo>
                      <a:pt x="51" y="113"/>
                    </a:lnTo>
                    <a:lnTo>
                      <a:pt x="55" y="113"/>
                    </a:lnTo>
                    <a:lnTo>
                      <a:pt x="55"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5" name="Freeform 208"/>
              <p:cNvSpPr>
                <a:spLocks/>
              </p:cNvSpPr>
              <p:nvPr userDrawn="1"/>
            </p:nvSpPr>
            <p:spPr bwMode="auto">
              <a:xfrm>
                <a:off x="1240" y="270"/>
                <a:ext cx="9" cy="8"/>
              </a:xfrm>
              <a:custGeom>
                <a:avLst/>
                <a:gdLst>
                  <a:gd name="T0" fmla="*/ 0 w 25"/>
                  <a:gd name="T1" fmla="*/ 0 h 26"/>
                  <a:gd name="T2" fmla="*/ 0 w 25"/>
                  <a:gd name="T3" fmla="*/ 0 h 26"/>
                  <a:gd name="T4" fmla="*/ 0 w 25"/>
                  <a:gd name="T5" fmla="*/ 0 h 26"/>
                  <a:gd name="T6" fmla="*/ 0 w 25"/>
                  <a:gd name="T7" fmla="*/ 0 h 26"/>
                  <a:gd name="T8" fmla="*/ 0 w 25"/>
                  <a:gd name="T9" fmla="*/ 0 h 26"/>
                  <a:gd name="T10" fmla="*/ 0 w 25"/>
                  <a:gd name="T11" fmla="*/ 0 h 26"/>
                  <a:gd name="T12" fmla="*/ 0 w 25"/>
                  <a:gd name="T13" fmla="*/ 0 h 26"/>
                  <a:gd name="T14" fmla="*/ 0 w 25"/>
                  <a:gd name="T15" fmla="*/ 0 h 26"/>
                  <a:gd name="T16" fmla="*/ 0 w 25"/>
                  <a:gd name="T17" fmla="*/ 0 h 26"/>
                  <a:gd name="T18" fmla="*/ 0 w 25"/>
                  <a:gd name="T19" fmla="*/ 0 h 26"/>
                  <a:gd name="T20" fmla="*/ 0 w 25"/>
                  <a:gd name="T21" fmla="*/ 0 h 26"/>
                  <a:gd name="T22" fmla="*/ 0 w 25"/>
                  <a:gd name="T23" fmla="*/ 0 h 26"/>
                  <a:gd name="T24" fmla="*/ 0 w 25"/>
                  <a:gd name="T25" fmla="*/ 0 h 26"/>
                  <a:gd name="T26" fmla="*/ 0 w 25"/>
                  <a:gd name="T27" fmla="*/ 0 h 26"/>
                  <a:gd name="T28" fmla="*/ 0 w 25"/>
                  <a:gd name="T29" fmla="*/ 0 h 26"/>
                  <a:gd name="T30" fmla="*/ 0 w 25"/>
                  <a:gd name="T31" fmla="*/ 0 h 26"/>
                  <a:gd name="T32" fmla="*/ 0 w 25"/>
                  <a:gd name="T33" fmla="*/ 0 h 26"/>
                  <a:gd name="T34" fmla="*/ 0 w 25"/>
                  <a:gd name="T35" fmla="*/ 0 h 26"/>
                  <a:gd name="T36" fmla="*/ 0 w 25"/>
                  <a:gd name="T37" fmla="*/ 0 h 26"/>
                  <a:gd name="T38" fmla="*/ 0 w 25"/>
                  <a:gd name="T39" fmla="*/ 0 h 26"/>
                  <a:gd name="T40" fmla="*/ 0 w 25"/>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5" h="26">
                    <a:moveTo>
                      <a:pt x="12" y="26"/>
                    </a:moveTo>
                    <a:lnTo>
                      <a:pt x="12" y="26"/>
                    </a:lnTo>
                    <a:lnTo>
                      <a:pt x="8" y="25"/>
                    </a:lnTo>
                    <a:lnTo>
                      <a:pt x="3" y="22"/>
                    </a:lnTo>
                    <a:lnTo>
                      <a:pt x="0" y="19"/>
                    </a:lnTo>
                    <a:lnTo>
                      <a:pt x="0" y="13"/>
                    </a:lnTo>
                    <a:lnTo>
                      <a:pt x="0" y="8"/>
                    </a:lnTo>
                    <a:lnTo>
                      <a:pt x="4" y="4"/>
                    </a:lnTo>
                    <a:lnTo>
                      <a:pt x="8" y="2"/>
                    </a:lnTo>
                    <a:lnTo>
                      <a:pt x="12" y="0"/>
                    </a:lnTo>
                    <a:lnTo>
                      <a:pt x="17" y="2"/>
                    </a:lnTo>
                    <a:lnTo>
                      <a:pt x="21" y="4"/>
                    </a:lnTo>
                    <a:lnTo>
                      <a:pt x="24" y="8"/>
                    </a:lnTo>
                    <a:lnTo>
                      <a:pt x="25" y="13"/>
                    </a:lnTo>
                    <a:lnTo>
                      <a:pt x="24" y="19"/>
                    </a:lnTo>
                    <a:lnTo>
                      <a:pt x="21" y="22"/>
                    </a:lnTo>
                    <a:lnTo>
                      <a:pt x="17" y="25"/>
                    </a:lnTo>
                    <a:lnTo>
                      <a:pt x="12"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6" name="Freeform 209"/>
              <p:cNvSpPr>
                <a:spLocks noEditPoints="1"/>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close/>
                    <a:moveTo>
                      <a:pt x="62" y="117"/>
                    </a:moveTo>
                    <a:lnTo>
                      <a:pt x="62" y="117"/>
                    </a:lnTo>
                    <a:lnTo>
                      <a:pt x="71" y="116"/>
                    </a:lnTo>
                    <a:lnTo>
                      <a:pt x="79" y="112"/>
                    </a:lnTo>
                    <a:lnTo>
                      <a:pt x="85" y="107"/>
                    </a:lnTo>
                    <a:lnTo>
                      <a:pt x="90" y="99"/>
                    </a:lnTo>
                    <a:lnTo>
                      <a:pt x="94" y="91"/>
                    </a:lnTo>
                    <a:lnTo>
                      <a:pt x="97" y="82"/>
                    </a:lnTo>
                    <a:lnTo>
                      <a:pt x="98" y="73"/>
                    </a:lnTo>
                    <a:lnTo>
                      <a:pt x="98" y="64"/>
                    </a:lnTo>
                    <a:lnTo>
                      <a:pt x="98" y="56"/>
                    </a:lnTo>
                    <a:lnTo>
                      <a:pt x="97" y="46"/>
                    </a:lnTo>
                    <a:lnTo>
                      <a:pt x="93" y="37"/>
                    </a:lnTo>
                    <a:lnTo>
                      <a:pt x="89" y="28"/>
                    </a:lnTo>
                    <a:lnTo>
                      <a:pt x="84" y="20"/>
                    </a:lnTo>
                    <a:lnTo>
                      <a:pt x="77" y="13"/>
                    </a:lnTo>
                    <a:lnTo>
                      <a:pt x="70" y="10"/>
                    </a:lnTo>
                    <a:lnTo>
                      <a:pt x="64" y="8"/>
                    </a:lnTo>
                    <a:lnTo>
                      <a:pt x="59" y="7"/>
                    </a:lnTo>
                    <a:lnTo>
                      <a:pt x="50" y="8"/>
                    </a:lnTo>
                    <a:lnTo>
                      <a:pt x="42" y="12"/>
                    </a:lnTo>
                    <a:lnTo>
                      <a:pt x="37" y="19"/>
                    </a:lnTo>
                    <a:lnTo>
                      <a:pt x="32" y="25"/>
                    </a:lnTo>
                    <a:lnTo>
                      <a:pt x="28" y="34"/>
                    </a:lnTo>
                    <a:lnTo>
                      <a:pt x="25" y="42"/>
                    </a:lnTo>
                    <a:lnTo>
                      <a:pt x="24" y="51"/>
                    </a:lnTo>
                    <a:lnTo>
                      <a:pt x="23" y="60"/>
                    </a:lnTo>
                    <a:lnTo>
                      <a:pt x="24" y="69"/>
                    </a:lnTo>
                    <a:lnTo>
                      <a:pt x="25" y="78"/>
                    </a:lnTo>
                    <a:lnTo>
                      <a:pt x="28" y="87"/>
                    </a:lnTo>
                    <a:lnTo>
                      <a:pt x="32" y="96"/>
                    </a:lnTo>
                    <a:lnTo>
                      <a:pt x="38"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7" name="Freeform 210"/>
              <p:cNvSpPr>
                <a:spLocks/>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8" name="Freeform 211"/>
              <p:cNvSpPr>
                <a:spLocks/>
              </p:cNvSpPr>
              <p:nvPr userDrawn="1"/>
            </p:nvSpPr>
            <p:spPr bwMode="auto">
              <a:xfrm>
                <a:off x="1268"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7" y="92"/>
                    </a:lnTo>
                    <a:lnTo>
                      <a:pt x="71" y="84"/>
                    </a:lnTo>
                    <a:lnTo>
                      <a:pt x="74" y="75"/>
                    </a:lnTo>
                    <a:lnTo>
                      <a:pt x="75" y="66"/>
                    </a:lnTo>
                    <a:lnTo>
                      <a:pt x="75" y="57"/>
                    </a:lnTo>
                    <a:lnTo>
                      <a:pt x="75" y="49"/>
                    </a:lnTo>
                    <a:lnTo>
                      <a:pt x="74" y="39"/>
                    </a:lnTo>
                    <a:lnTo>
                      <a:pt x="70" y="30"/>
                    </a:lnTo>
                    <a:lnTo>
                      <a:pt x="66" y="21"/>
                    </a:lnTo>
                    <a:lnTo>
                      <a:pt x="61" y="13"/>
                    </a:lnTo>
                    <a:lnTo>
                      <a:pt x="54" y="6"/>
                    </a:lnTo>
                    <a:lnTo>
                      <a:pt x="47" y="3"/>
                    </a:lnTo>
                    <a:lnTo>
                      <a:pt x="41" y="1"/>
                    </a:lnTo>
                    <a:lnTo>
                      <a:pt x="36" y="0"/>
                    </a:lnTo>
                    <a:lnTo>
                      <a:pt x="27" y="1"/>
                    </a:lnTo>
                    <a:lnTo>
                      <a:pt x="19" y="5"/>
                    </a:lnTo>
                    <a:lnTo>
                      <a:pt x="14" y="12"/>
                    </a:lnTo>
                    <a:lnTo>
                      <a:pt x="9" y="18"/>
                    </a:lnTo>
                    <a:lnTo>
                      <a:pt x="5" y="27"/>
                    </a:lnTo>
                    <a:lnTo>
                      <a:pt x="2" y="35"/>
                    </a:lnTo>
                    <a:lnTo>
                      <a:pt x="1" y="44"/>
                    </a:lnTo>
                    <a:lnTo>
                      <a:pt x="0" y="53"/>
                    </a:lnTo>
                    <a:lnTo>
                      <a:pt x="1" y="62"/>
                    </a:lnTo>
                    <a:lnTo>
                      <a:pt x="2" y="71"/>
                    </a:lnTo>
                    <a:lnTo>
                      <a:pt x="5" y="80"/>
                    </a:lnTo>
                    <a:lnTo>
                      <a:pt x="9" y="89"/>
                    </a:lnTo>
                    <a:lnTo>
                      <a:pt x="15"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sp>
          <p:nvSpPr>
            <p:cNvPr id="1035" name="Freeform 213"/>
            <p:cNvSpPr>
              <a:spLocks/>
            </p:cNvSpPr>
            <p:nvPr userDrawn="1"/>
          </p:nvSpPr>
          <p:spPr bwMode="auto">
            <a:xfrm>
              <a:off x="1307" y="292"/>
              <a:ext cx="43" cy="40"/>
            </a:xfrm>
            <a:custGeom>
              <a:avLst/>
              <a:gdLst>
                <a:gd name="T0" fmla="*/ 0 w 130"/>
                <a:gd name="T1" fmla="*/ 0 h 120"/>
                <a:gd name="T2" fmla="*/ 0 w 130"/>
                <a:gd name="T3" fmla="*/ 0 h 120"/>
                <a:gd name="T4" fmla="*/ 0 w 130"/>
                <a:gd name="T5" fmla="*/ 0 h 120"/>
                <a:gd name="T6" fmla="*/ 0 w 130"/>
                <a:gd name="T7" fmla="*/ 0 h 120"/>
                <a:gd name="T8" fmla="*/ 0 w 130"/>
                <a:gd name="T9" fmla="*/ 0 h 120"/>
                <a:gd name="T10" fmla="*/ 0 w 130"/>
                <a:gd name="T11" fmla="*/ 0 h 120"/>
                <a:gd name="T12" fmla="*/ 0 w 130"/>
                <a:gd name="T13" fmla="*/ 0 h 120"/>
                <a:gd name="T14" fmla="*/ 0 w 130"/>
                <a:gd name="T15" fmla="*/ 0 h 120"/>
                <a:gd name="T16" fmla="*/ 0 w 130"/>
                <a:gd name="T17" fmla="*/ 0 h 120"/>
                <a:gd name="T18" fmla="*/ 0 w 130"/>
                <a:gd name="T19" fmla="*/ 0 h 120"/>
                <a:gd name="T20" fmla="*/ 0 w 130"/>
                <a:gd name="T21" fmla="*/ 0 h 120"/>
                <a:gd name="T22" fmla="*/ 0 w 130"/>
                <a:gd name="T23" fmla="*/ 0 h 120"/>
                <a:gd name="T24" fmla="*/ 0 w 130"/>
                <a:gd name="T25" fmla="*/ 0 h 120"/>
                <a:gd name="T26" fmla="*/ 0 w 130"/>
                <a:gd name="T27" fmla="*/ 0 h 120"/>
                <a:gd name="T28" fmla="*/ 0 w 130"/>
                <a:gd name="T29" fmla="*/ 0 h 120"/>
                <a:gd name="T30" fmla="*/ 0 w 130"/>
                <a:gd name="T31" fmla="*/ 0 h 120"/>
                <a:gd name="T32" fmla="*/ 0 w 130"/>
                <a:gd name="T33" fmla="*/ 0 h 120"/>
                <a:gd name="T34" fmla="*/ 0 w 130"/>
                <a:gd name="T35" fmla="*/ 0 h 120"/>
                <a:gd name="T36" fmla="*/ 0 w 130"/>
                <a:gd name="T37" fmla="*/ 0 h 120"/>
                <a:gd name="T38" fmla="*/ 0 w 130"/>
                <a:gd name="T39" fmla="*/ 0 h 120"/>
                <a:gd name="T40" fmla="*/ 0 w 130"/>
                <a:gd name="T41" fmla="*/ 0 h 120"/>
                <a:gd name="T42" fmla="*/ 0 w 130"/>
                <a:gd name="T43" fmla="*/ 0 h 120"/>
                <a:gd name="T44" fmla="*/ 0 w 130"/>
                <a:gd name="T45" fmla="*/ 0 h 120"/>
                <a:gd name="T46" fmla="*/ 0 w 130"/>
                <a:gd name="T47" fmla="*/ 0 h 120"/>
                <a:gd name="T48" fmla="*/ 0 w 130"/>
                <a:gd name="T49" fmla="*/ 0 h 120"/>
                <a:gd name="T50" fmla="*/ 0 w 130"/>
                <a:gd name="T51" fmla="*/ 0 h 120"/>
                <a:gd name="T52" fmla="*/ 0 w 130"/>
                <a:gd name="T53" fmla="*/ 0 h 120"/>
                <a:gd name="T54" fmla="*/ 0 w 130"/>
                <a:gd name="T55" fmla="*/ 0 h 120"/>
                <a:gd name="T56" fmla="*/ 0 w 130"/>
                <a:gd name="T57" fmla="*/ 0 h 120"/>
                <a:gd name="T58" fmla="*/ 0 w 130"/>
                <a:gd name="T59" fmla="*/ 0 h 120"/>
                <a:gd name="T60" fmla="*/ 0 w 130"/>
                <a:gd name="T61" fmla="*/ 0 h 120"/>
                <a:gd name="T62" fmla="*/ 0 w 130"/>
                <a:gd name="T63" fmla="*/ 0 h 120"/>
                <a:gd name="T64" fmla="*/ 0 w 130"/>
                <a:gd name="T65" fmla="*/ 0 h 120"/>
                <a:gd name="T66" fmla="*/ 0 w 130"/>
                <a:gd name="T67" fmla="*/ 0 h 120"/>
                <a:gd name="T68" fmla="*/ 0 w 130"/>
                <a:gd name="T69" fmla="*/ 0 h 120"/>
                <a:gd name="T70" fmla="*/ 0 w 130"/>
                <a:gd name="T71" fmla="*/ 0 h 120"/>
                <a:gd name="T72" fmla="*/ 0 w 130"/>
                <a:gd name="T73" fmla="*/ 0 h 120"/>
                <a:gd name="T74" fmla="*/ 0 w 130"/>
                <a:gd name="T75" fmla="*/ 0 h 120"/>
                <a:gd name="T76" fmla="*/ 0 w 130"/>
                <a:gd name="T77" fmla="*/ 0 h 120"/>
                <a:gd name="T78" fmla="*/ 0 w 130"/>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0" h="120">
                  <a:moveTo>
                    <a:pt x="18" y="35"/>
                  </a:moveTo>
                  <a:lnTo>
                    <a:pt x="18" y="35"/>
                  </a:lnTo>
                  <a:lnTo>
                    <a:pt x="16" y="29"/>
                  </a:lnTo>
                  <a:lnTo>
                    <a:pt x="14" y="25"/>
                  </a:lnTo>
                  <a:lnTo>
                    <a:pt x="10" y="21"/>
                  </a:lnTo>
                  <a:lnTo>
                    <a:pt x="2" y="19"/>
                  </a:lnTo>
                  <a:lnTo>
                    <a:pt x="2" y="13"/>
                  </a:lnTo>
                  <a:lnTo>
                    <a:pt x="19" y="8"/>
                  </a:lnTo>
                  <a:lnTo>
                    <a:pt x="36" y="0"/>
                  </a:lnTo>
                  <a:lnTo>
                    <a:pt x="37" y="2"/>
                  </a:lnTo>
                  <a:lnTo>
                    <a:pt x="38" y="3"/>
                  </a:lnTo>
                  <a:lnTo>
                    <a:pt x="38" y="20"/>
                  </a:lnTo>
                  <a:lnTo>
                    <a:pt x="49" y="12"/>
                  </a:lnTo>
                  <a:lnTo>
                    <a:pt x="59" y="7"/>
                  </a:lnTo>
                  <a:lnTo>
                    <a:pt x="71" y="2"/>
                  </a:lnTo>
                  <a:lnTo>
                    <a:pt x="77" y="0"/>
                  </a:lnTo>
                  <a:lnTo>
                    <a:pt x="84" y="0"/>
                  </a:lnTo>
                  <a:lnTo>
                    <a:pt x="90" y="2"/>
                  </a:lnTo>
                  <a:lnTo>
                    <a:pt x="97" y="3"/>
                  </a:lnTo>
                  <a:lnTo>
                    <a:pt x="102" y="7"/>
                  </a:lnTo>
                  <a:lnTo>
                    <a:pt x="107" y="11"/>
                  </a:lnTo>
                  <a:lnTo>
                    <a:pt x="110" y="17"/>
                  </a:lnTo>
                  <a:lnTo>
                    <a:pt x="111" y="22"/>
                  </a:lnTo>
                  <a:lnTo>
                    <a:pt x="112" y="30"/>
                  </a:lnTo>
                  <a:lnTo>
                    <a:pt x="114" y="37"/>
                  </a:lnTo>
                  <a:lnTo>
                    <a:pt x="114" y="104"/>
                  </a:lnTo>
                  <a:lnTo>
                    <a:pt x="114" y="109"/>
                  </a:lnTo>
                  <a:lnTo>
                    <a:pt x="118" y="112"/>
                  </a:lnTo>
                  <a:lnTo>
                    <a:pt x="121" y="113"/>
                  </a:lnTo>
                  <a:lnTo>
                    <a:pt x="127" y="113"/>
                  </a:lnTo>
                  <a:lnTo>
                    <a:pt x="130" y="113"/>
                  </a:lnTo>
                  <a:lnTo>
                    <a:pt x="130" y="120"/>
                  </a:lnTo>
                  <a:lnTo>
                    <a:pt x="103" y="120"/>
                  </a:lnTo>
                  <a:lnTo>
                    <a:pt x="75" y="120"/>
                  </a:lnTo>
                  <a:lnTo>
                    <a:pt x="75" y="113"/>
                  </a:lnTo>
                  <a:lnTo>
                    <a:pt x="80" y="113"/>
                  </a:lnTo>
                  <a:lnTo>
                    <a:pt x="85" y="113"/>
                  </a:lnTo>
                  <a:lnTo>
                    <a:pt x="89" y="112"/>
                  </a:lnTo>
                  <a:lnTo>
                    <a:pt x="92" y="109"/>
                  </a:lnTo>
                  <a:lnTo>
                    <a:pt x="93" y="104"/>
                  </a:lnTo>
                  <a:lnTo>
                    <a:pt x="93" y="37"/>
                  </a:lnTo>
                  <a:lnTo>
                    <a:pt x="92" y="32"/>
                  </a:lnTo>
                  <a:lnTo>
                    <a:pt x="90" y="28"/>
                  </a:lnTo>
                  <a:lnTo>
                    <a:pt x="89" y="24"/>
                  </a:lnTo>
                  <a:lnTo>
                    <a:pt x="86" y="20"/>
                  </a:lnTo>
                  <a:lnTo>
                    <a:pt x="83" y="17"/>
                  </a:lnTo>
                  <a:lnTo>
                    <a:pt x="79" y="16"/>
                  </a:lnTo>
                  <a:lnTo>
                    <a:pt x="68" y="15"/>
                  </a:lnTo>
                  <a:lnTo>
                    <a:pt x="62" y="16"/>
                  </a:lnTo>
                  <a:lnTo>
                    <a:pt x="53" y="19"/>
                  </a:lnTo>
                  <a:lnTo>
                    <a:pt x="38" y="28"/>
                  </a:lnTo>
                  <a:lnTo>
                    <a:pt x="38" y="104"/>
                  </a:lnTo>
                  <a:lnTo>
                    <a:pt x="38" y="109"/>
                  </a:lnTo>
                  <a:lnTo>
                    <a:pt x="42" y="112"/>
                  </a:lnTo>
                  <a:lnTo>
                    <a:pt x="46" y="113"/>
                  </a:lnTo>
                  <a:lnTo>
                    <a:pt x="51" y="113"/>
                  </a:lnTo>
                  <a:lnTo>
                    <a:pt x="55" y="113"/>
                  </a:lnTo>
                  <a:lnTo>
                    <a:pt x="55" y="120"/>
                  </a:lnTo>
                  <a:lnTo>
                    <a:pt x="28" y="120"/>
                  </a:lnTo>
                  <a:lnTo>
                    <a:pt x="0" y="120"/>
                  </a:lnTo>
                  <a:lnTo>
                    <a:pt x="0" y="113"/>
                  </a:lnTo>
                  <a:lnTo>
                    <a:pt x="5" y="113"/>
                  </a:lnTo>
                  <a:lnTo>
                    <a:pt x="10" y="113"/>
                  </a:lnTo>
                  <a:lnTo>
                    <a:pt x="14" y="112"/>
                  </a:lnTo>
                  <a:lnTo>
                    <a:pt x="16"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6" name="Freeform 214"/>
            <p:cNvSpPr>
              <a:spLocks/>
            </p:cNvSpPr>
            <p:nvPr userDrawn="1"/>
          </p:nvSpPr>
          <p:spPr bwMode="auto">
            <a:xfrm>
              <a:off x="1356" y="292"/>
              <a:ext cx="26" cy="41"/>
            </a:xfrm>
            <a:custGeom>
              <a:avLst/>
              <a:gdLst>
                <a:gd name="T0" fmla="*/ 0 w 79"/>
                <a:gd name="T1" fmla="*/ 0 h 124"/>
                <a:gd name="T2" fmla="*/ 0 w 79"/>
                <a:gd name="T3" fmla="*/ 0 h 124"/>
                <a:gd name="T4" fmla="*/ 0 w 79"/>
                <a:gd name="T5" fmla="*/ 0 h 124"/>
                <a:gd name="T6" fmla="*/ 0 w 79"/>
                <a:gd name="T7" fmla="*/ 0 h 124"/>
                <a:gd name="T8" fmla="*/ 0 w 79"/>
                <a:gd name="T9" fmla="*/ 0 h 124"/>
                <a:gd name="T10" fmla="*/ 0 w 79"/>
                <a:gd name="T11" fmla="*/ 0 h 124"/>
                <a:gd name="T12" fmla="*/ 0 w 79"/>
                <a:gd name="T13" fmla="*/ 0 h 124"/>
                <a:gd name="T14" fmla="*/ 0 w 79"/>
                <a:gd name="T15" fmla="*/ 0 h 124"/>
                <a:gd name="T16" fmla="*/ 0 w 79"/>
                <a:gd name="T17" fmla="*/ 0 h 124"/>
                <a:gd name="T18" fmla="*/ 0 w 79"/>
                <a:gd name="T19" fmla="*/ 0 h 124"/>
                <a:gd name="T20" fmla="*/ 0 w 79"/>
                <a:gd name="T21" fmla="*/ 0 h 124"/>
                <a:gd name="T22" fmla="*/ 0 w 79"/>
                <a:gd name="T23" fmla="*/ 0 h 124"/>
                <a:gd name="T24" fmla="*/ 0 w 79"/>
                <a:gd name="T25" fmla="*/ 0 h 124"/>
                <a:gd name="T26" fmla="*/ 0 w 79"/>
                <a:gd name="T27" fmla="*/ 0 h 124"/>
                <a:gd name="T28" fmla="*/ 0 w 79"/>
                <a:gd name="T29" fmla="*/ 0 h 124"/>
                <a:gd name="T30" fmla="*/ 0 w 79"/>
                <a:gd name="T31" fmla="*/ 0 h 124"/>
                <a:gd name="T32" fmla="*/ 0 w 79"/>
                <a:gd name="T33" fmla="*/ 0 h 124"/>
                <a:gd name="T34" fmla="*/ 0 w 79"/>
                <a:gd name="T35" fmla="*/ 0 h 124"/>
                <a:gd name="T36" fmla="*/ 0 w 79"/>
                <a:gd name="T37" fmla="*/ 0 h 124"/>
                <a:gd name="T38" fmla="*/ 0 w 79"/>
                <a:gd name="T39" fmla="*/ 0 h 124"/>
                <a:gd name="T40" fmla="*/ 0 w 79"/>
                <a:gd name="T41" fmla="*/ 0 h 124"/>
                <a:gd name="T42" fmla="*/ 0 w 79"/>
                <a:gd name="T43" fmla="*/ 0 h 124"/>
                <a:gd name="T44" fmla="*/ 0 w 79"/>
                <a:gd name="T45" fmla="*/ 0 h 124"/>
                <a:gd name="T46" fmla="*/ 0 w 79"/>
                <a:gd name="T47" fmla="*/ 0 h 124"/>
                <a:gd name="T48" fmla="*/ 0 w 79"/>
                <a:gd name="T49" fmla="*/ 0 h 124"/>
                <a:gd name="T50" fmla="*/ 0 w 79"/>
                <a:gd name="T51" fmla="*/ 0 h 124"/>
                <a:gd name="T52" fmla="*/ 0 w 79"/>
                <a:gd name="T53" fmla="*/ 0 h 124"/>
                <a:gd name="T54" fmla="*/ 0 w 79"/>
                <a:gd name="T55" fmla="*/ 0 h 124"/>
                <a:gd name="T56" fmla="*/ 0 w 79"/>
                <a:gd name="T57" fmla="*/ 0 h 124"/>
                <a:gd name="T58" fmla="*/ 0 w 79"/>
                <a:gd name="T59" fmla="*/ 0 h 124"/>
                <a:gd name="T60" fmla="*/ 0 w 79"/>
                <a:gd name="T61" fmla="*/ 0 h 124"/>
                <a:gd name="T62" fmla="*/ 0 w 79"/>
                <a:gd name="T63" fmla="*/ 0 h 124"/>
                <a:gd name="T64" fmla="*/ 0 w 79"/>
                <a:gd name="T65" fmla="*/ 0 h 124"/>
                <a:gd name="T66" fmla="*/ 0 w 79"/>
                <a:gd name="T67" fmla="*/ 0 h 124"/>
                <a:gd name="T68" fmla="*/ 0 w 79"/>
                <a:gd name="T69" fmla="*/ 0 h 124"/>
                <a:gd name="T70" fmla="*/ 0 w 79"/>
                <a:gd name="T71" fmla="*/ 0 h 124"/>
                <a:gd name="T72" fmla="*/ 0 w 79"/>
                <a:gd name="T73" fmla="*/ 0 h 124"/>
                <a:gd name="T74" fmla="*/ 0 w 79"/>
                <a:gd name="T75" fmla="*/ 0 h 124"/>
                <a:gd name="T76" fmla="*/ 0 w 79"/>
                <a:gd name="T77" fmla="*/ 0 h 124"/>
                <a:gd name="T78" fmla="*/ 0 w 79"/>
                <a:gd name="T79" fmla="*/ 0 h 124"/>
                <a:gd name="T80" fmla="*/ 0 w 79"/>
                <a:gd name="T81" fmla="*/ 0 h 124"/>
                <a:gd name="T82" fmla="*/ 0 w 79"/>
                <a:gd name="T83" fmla="*/ 0 h 124"/>
                <a:gd name="T84" fmla="*/ 0 w 79"/>
                <a:gd name="T85" fmla="*/ 0 h 124"/>
                <a:gd name="T86" fmla="*/ 0 w 79"/>
                <a:gd name="T87" fmla="*/ 0 h 124"/>
                <a:gd name="T88" fmla="*/ 0 w 79"/>
                <a:gd name="T89" fmla="*/ 0 h 124"/>
                <a:gd name="T90" fmla="*/ 0 w 79"/>
                <a:gd name="T91" fmla="*/ 0 h 12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9" h="124">
                  <a:moveTo>
                    <a:pt x="4" y="83"/>
                  </a:moveTo>
                  <a:lnTo>
                    <a:pt x="4" y="83"/>
                  </a:lnTo>
                  <a:lnTo>
                    <a:pt x="7" y="90"/>
                  </a:lnTo>
                  <a:lnTo>
                    <a:pt x="8" y="96"/>
                  </a:lnTo>
                  <a:lnTo>
                    <a:pt x="12" y="102"/>
                  </a:lnTo>
                  <a:lnTo>
                    <a:pt x="15" y="107"/>
                  </a:lnTo>
                  <a:lnTo>
                    <a:pt x="20" y="111"/>
                  </a:lnTo>
                  <a:lnTo>
                    <a:pt x="25" y="113"/>
                  </a:lnTo>
                  <a:lnTo>
                    <a:pt x="31" y="114"/>
                  </a:lnTo>
                  <a:lnTo>
                    <a:pt x="38" y="116"/>
                  </a:lnTo>
                  <a:lnTo>
                    <a:pt x="43" y="114"/>
                  </a:lnTo>
                  <a:lnTo>
                    <a:pt x="47" y="114"/>
                  </a:lnTo>
                  <a:lnTo>
                    <a:pt x="51" y="112"/>
                  </a:lnTo>
                  <a:lnTo>
                    <a:pt x="53" y="109"/>
                  </a:lnTo>
                  <a:lnTo>
                    <a:pt x="57" y="104"/>
                  </a:lnTo>
                  <a:lnTo>
                    <a:pt x="59" y="98"/>
                  </a:lnTo>
                  <a:lnTo>
                    <a:pt x="59" y="91"/>
                  </a:lnTo>
                  <a:lnTo>
                    <a:pt x="56" y="87"/>
                  </a:lnTo>
                  <a:lnTo>
                    <a:pt x="53" y="83"/>
                  </a:lnTo>
                  <a:lnTo>
                    <a:pt x="50" y="79"/>
                  </a:lnTo>
                  <a:lnTo>
                    <a:pt x="41" y="74"/>
                  </a:lnTo>
                  <a:lnTo>
                    <a:pt x="30" y="69"/>
                  </a:lnTo>
                  <a:lnTo>
                    <a:pt x="20" y="64"/>
                  </a:lnTo>
                  <a:lnTo>
                    <a:pt x="15" y="61"/>
                  </a:lnTo>
                  <a:lnTo>
                    <a:pt x="11" y="57"/>
                  </a:lnTo>
                  <a:lnTo>
                    <a:pt x="7" y="52"/>
                  </a:lnTo>
                  <a:lnTo>
                    <a:pt x="4" y="47"/>
                  </a:lnTo>
                  <a:lnTo>
                    <a:pt x="3" y="42"/>
                  </a:lnTo>
                  <a:lnTo>
                    <a:pt x="2" y="34"/>
                  </a:lnTo>
                  <a:lnTo>
                    <a:pt x="3" y="29"/>
                  </a:lnTo>
                  <a:lnTo>
                    <a:pt x="4" y="22"/>
                  </a:lnTo>
                  <a:lnTo>
                    <a:pt x="7" y="17"/>
                  </a:lnTo>
                  <a:lnTo>
                    <a:pt x="11" y="12"/>
                  </a:lnTo>
                  <a:lnTo>
                    <a:pt x="17" y="7"/>
                  </a:lnTo>
                  <a:lnTo>
                    <a:pt x="24" y="4"/>
                  </a:lnTo>
                  <a:lnTo>
                    <a:pt x="33" y="2"/>
                  </a:lnTo>
                  <a:lnTo>
                    <a:pt x="42" y="0"/>
                  </a:lnTo>
                  <a:lnTo>
                    <a:pt x="50" y="0"/>
                  </a:lnTo>
                  <a:lnTo>
                    <a:pt x="56" y="3"/>
                  </a:lnTo>
                  <a:lnTo>
                    <a:pt x="64" y="4"/>
                  </a:lnTo>
                  <a:lnTo>
                    <a:pt x="72" y="8"/>
                  </a:lnTo>
                  <a:lnTo>
                    <a:pt x="74" y="35"/>
                  </a:lnTo>
                  <a:lnTo>
                    <a:pt x="68" y="35"/>
                  </a:lnTo>
                  <a:lnTo>
                    <a:pt x="66" y="29"/>
                  </a:lnTo>
                  <a:lnTo>
                    <a:pt x="65" y="24"/>
                  </a:lnTo>
                  <a:lnTo>
                    <a:pt x="63" y="20"/>
                  </a:lnTo>
                  <a:lnTo>
                    <a:pt x="59" y="16"/>
                  </a:lnTo>
                  <a:lnTo>
                    <a:pt x="55" y="13"/>
                  </a:lnTo>
                  <a:lnTo>
                    <a:pt x="51" y="11"/>
                  </a:lnTo>
                  <a:lnTo>
                    <a:pt x="46" y="10"/>
                  </a:lnTo>
                  <a:lnTo>
                    <a:pt x="39" y="10"/>
                  </a:lnTo>
                  <a:lnTo>
                    <a:pt x="31" y="10"/>
                  </a:lnTo>
                  <a:lnTo>
                    <a:pt x="25" y="13"/>
                  </a:lnTo>
                  <a:lnTo>
                    <a:pt x="22" y="16"/>
                  </a:lnTo>
                  <a:lnTo>
                    <a:pt x="21" y="19"/>
                  </a:lnTo>
                  <a:lnTo>
                    <a:pt x="20" y="22"/>
                  </a:lnTo>
                  <a:lnTo>
                    <a:pt x="18" y="26"/>
                  </a:lnTo>
                  <a:lnTo>
                    <a:pt x="20" y="32"/>
                  </a:lnTo>
                  <a:lnTo>
                    <a:pt x="21" y="35"/>
                  </a:lnTo>
                  <a:lnTo>
                    <a:pt x="25" y="39"/>
                  </a:lnTo>
                  <a:lnTo>
                    <a:pt x="29" y="43"/>
                  </a:lnTo>
                  <a:lnTo>
                    <a:pt x="38" y="48"/>
                  </a:lnTo>
                  <a:lnTo>
                    <a:pt x="50" y="54"/>
                  </a:lnTo>
                  <a:lnTo>
                    <a:pt x="60" y="59"/>
                  </a:lnTo>
                  <a:lnTo>
                    <a:pt x="65" y="61"/>
                  </a:lnTo>
                  <a:lnTo>
                    <a:pt x="70" y="65"/>
                  </a:lnTo>
                  <a:lnTo>
                    <a:pt x="74" y="70"/>
                  </a:lnTo>
                  <a:lnTo>
                    <a:pt x="77" y="76"/>
                  </a:lnTo>
                  <a:lnTo>
                    <a:pt x="79" y="81"/>
                  </a:lnTo>
                  <a:lnTo>
                    <a:pt x="79" y="89"/>
                  </a:lnTo>
                  <a:lnTo>
                    <a:pt x="79" y="95"/>
                  </a:lnTo>
                  <a:lnTo>
                    <a:pt x="77" y="102"/>
                  </a:lnTo>
                  <a:lnTo>
                    <a:pt x="74" y="107"/>
                  </a:lnTo>
                  <a:lnTo>
                    <a:pt x="69" y="113"/>
                  </a:lnTo>
                  <a:lnTo>
                    <a:pt x="63" y="117"/>
                  </a:lnTo>
                  <a:lnTo>
                    <a:pt x="55" y="121"/>
                  </a:lnTo>
                  <a:lnTo>
                    <a:pt x="46" y="124"/>
                  </a:lnTo>
                  <a:lnTo>
                    <a:pt x="34" y="124"/>
                  </a:lnTo>
                  <a:lnTo>
                    <a:pt x="26" y="124"/>
                  </a:lnTo>
                  <a:lnTo>
                    <a:pt x="18" y="121"/>
                  </a:lnTo>
                  <a:lnTo>
                    <a:pt x="11" y="118"/>
                  </a:lnTo>
                  <a:lnTo>
                    <a:pt x="3" y="114"/>
                  </a:lnTo>
                  <a:lnTo>
                    <a:pt x="0" y="85"/>
                  </a:lnTo>
                  <a:lnTo>
                    <a:pt x="4"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7" name="Freeform 215"/>
            <p:cNvSpPr>
              <a:spLocks/>
            </p:cNvSpPr>
            <p:nvPr userDrawn="1"/>
          </p:nvSpPr>
          <p:spPr bwMode="auto">
            <a:xfrm>
              <a:off x="762" y="378"/>
              <a:ext cx="21" cy="43"/>
            </a:xfrm>
            <a:custGeom>
              <a:avLst/>
              <a:gdLst>
                <a:gd name="T0" fmla="*/ 0 w 64"/>
                <a:gd name="T1" fmla="*/ 0 h 130"/>
                <a:gd name="T2" fmla="*/ 0 w 64"/>
                <a:gd name="T3" fmla="*/ 0 h 130"/>
                <a:gd name="T4" fmla="*/ 0 w 64"/>
                <a:gd name="T5" fmla="*/ 0 h 130"/>
                <a:gd name="T6" fmla="*/ 0 w 64"/>
                <a:gd name="T7" fmla="*/ 0 h 130"/>
                <a:gd name="T8" fmla="*/ 0 w 64"/>
                <a:gd name="T9" fmla="*/ 0 h 130"/>
                <a:gd name="T10" fmla="*/ 0 w 64"/>
                <a:gd name="T11" fmla="*/ 0 h 130"/>
                <a:gd name="T12" fmla="*/ 0 w 64"/>
                <a:gd name="T13" fmla="*/ 0 h 130"/>
                <a:gd name="T14" fmla="*/ 0 w 64"/>
                <a:gd name="T15" fmla="*/ 0 h 130"/>
                <a:gd name="T16" fmla="*/ 0 w 64"/>
                <a:gd name="T17" fmla="*/ 0 h 130"/>
                <a:gd name="T18" fmla="*/ 0 w 64"/>
                <a:gd name="T19" fmla="*/ 0 h 130"/>
                <a:gd name="T20" fmla="*/ 0 w 64"/>
                <a:gd name="T21" fmla="*/ 0 h 130"/>
                <a:gd name="T22" fmla="*/ 0 w 64"/>
                <a:gd name="T23" fmla="*/ 0 h 130"/>
                <a:gd name="T24" fmla="*/ 0 w 64"/>
                <a:gd name="T25" fmla="*/ 0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 h="130">
                  <a:moveTo>
                    <a:pt x="0" y="0"/>
                  </a:moveTo>
                  <a:lnTo>
                    <a:pt x="62" y="0"/>
                  </a:lnTo>
                  <a:lnTo>
                    <a:pt x="58" y="12"/>
                  </a:lnTo>
                  <a:lnTo>
                    <a:pt x="14" y="12"/>
                  </a:lnTo>
                  <a:lnTo>
                    <a:pt x="14" y="57"/>
                  </a:lnTo>
                  <a:lnTo>
                    <a:pt x="57" y="57"/>
                  </a:lnTo>
                  <a:lnTo>
                    <a:pt x="57" y="69"/>
                  </a:lnTo>
                  <a:lnTo>
                    <a:pt x="14" y="69"/>
                  </a:lnTo>
                  <a:lnTo>
                    <a:pt x="14" y="118"/>
                  </a:lnTo>
                  <a:lnTo>
                    <a:pt x="64" y="118"/>
                  </a:lnTo>
                  <a:lnTo>
                    <a:pt x="64" y="130"/>
                  </a:lnTo>
                  <a:lnTo>
                    <a:pt x="0" y="13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8" name="Freeform 216"/>
            <p:cNvSpPr>
              <a:spLocks/>
            </p:cNvSpPr>
            <p:nvPr userDrawn="1"/>
          </p:nvSpPr>
          <p:spPr bwMode="auto">
            <a:xfrm>
              <a:off x="788" y="390"/>
              <a:ext cx="28" cy="31"/>
            </a:xfrm>
            <a:custGeom>
              <a:avLst/>
              <a:gdLst>
                <a:gd name="T0" fmla="*/ 0 w 84"/>
                <a:gd name="T1" fmla="*/ 0 h 93"/>
                <a:gd name="T2" fmla="*/ 0 w 84"/>
                <a:gd name="T3" fmla="*/ 0 h 93"/>
                <a:gd name="T4" fmla="*/ 0 w 84"/>
                <a:gd name="T5" fmla="*/ 0 h 93"/>
                <a:gd name="T6" fmla="*/ 0 w 84"/>
                <a:gd name="T7" fmla="*/ 0 h 93"/>
                <a:gd name="T8" fmla="*/ 0 w 84"/>
                <a:gd name="T9" fmla="*/ 0 h 93"/>
                <a:gd name="T10" fmla="*/ 0 w 84"/>
                <a:gd name="T11" fmla="*/ 0 h 93"/>
                <a:gd name="T12" fmla="*/ 0 w 84"/>
                <a:gd name="T13" fmla="*/ 0 h 93"/>
                <a:gd name="T14" fmla="*/ 0 w 84"/>
                <a:gd name="T15" fmla="*/ 0 h 93"/>
                <a:gd name="T16" fmla="*/ 0 w 84"/>
                <a:gd name="T17" fmla="*/ 0 h 93"/>
                <a:gd name="T18" fmla="*/ 0 w 84"/>
                <a:gd name="T19" fmla="*/ 0 h 93"/>
                <a:gd name="T20" fmla="*/ 0 w 84"/>
                <a:gd name="T21" fmla="*/ 0 h 93"/>
                <a:gd name="T22" fmla="*/ 0 w 84"/>
                <a:gd name="T23" fmla="*/ 0 h 93"/>
                <a:gd name="T24" fmla="*/ 0 w 84"/>
                <a:gd name="T25" fmla="*/ 0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4" h="93">
                  <a:moveTo>
                    <a:pt x="34" y="46"/>
                  </a:moveTo>
                  <a:lnTo>
                    <a:pt x="1" y="0"/>
                  </a:lnTo>
                  <a:lnTo>
                    <a:pt x="18" y="0"/>
                  </a:lnTo>
                  <a:lnTo>
                    <a:pt x="43" y="36"/>
                  </a:lnTo>
                  <a:lnTo>
                    <a:pt x="68" y="0"/>
                  </a:lnTo>
                  <a:lnTo>
                    <a:pt x="84" y="0"/>
                  </a:lnTo>
                  <a:lnTo>
                    <a:pt x="51" y="46"/>
                  </a:lnTo>
                  <a:lnTo>
                    <a:pt x="84" y="93"/>
                  </a:lnTo>
                  <a:lnTo>
                    <a:pt x="68" y="93"/>
                  </a:lnTo>
                  <a:lnTo>
                    <a:pt x="42" y="57"/>
                  </a:lnTo>
                  <a:lnTo>
                    <a:pt x="17" y="93"/>
                  </a:lnTo>
                  <a:lnTo>
                    <a:pt x="0" y="93"/>
                  </a:lnTo>
                  <a:lnTo>
                    <a:pt x="34"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9" name="Freeform 217"/>
            <p:cNvSpPr>
              <a:spLocks/>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0" name="Freeform 218"/>
            <p:cNvSpPr>
              <a:spLocks/>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1" name="Freeform 219"/>
            <p:cNvSpPr>
              <a:spLocks noEditPoints="1"/>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2" name="Freeform 220"/>
            <p:cNvSpPr>
              <a:spLocks/>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3" name="Freeform 221"/>
            <p:cNvSpPr>
              <a:spLocks/>
            </p:cNvSpPr>
            <p:nvPr userDrawn="1"/>
          </p:nvSpPr>
          <p:spPr bwMode="auto">
            <a:xfrm>
              <a:off x="85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4" name="Freeform 222"/>
            <p:cNvSpPr>
              <a:spLocks/>
            </p:cNvSpPr>
            <p:nvPr userDrawn="1"/>
          </p:nvSpPr>
          <p:spPr bwMode="auto">
            <a:xfrm>
              <a:off x="881" y="374"/>
              <a:ext cx="10" cy="47"/>
            </a:xfrm>
            <a:custGeom>
              <a:avLst/>
              <a:gdLst>
                <a:gd name="T0" fmla="*/ 0 w 30"/>
                <a:gd name="T1" fmla="*/ 0 h 141"/>
                <a:gd name="T2" fmla="*/ 0 w 30"/>
                <a:gd name="T3" fmla="*/ 0 h 141"/>
                <a:gd name="T4" fmla="*/ 0 w 30"/>
                <a:gd name="T5" fmla="*/ 0 h 141"/>
                <a:gd name="T6" fmla="*/ 0 w 30"/>
                <a:gd name="T7" fmla="*/ 0 h 141"/>
                <a:gd name="T8" fmla="*/ 0 w 30"/>
                <a:gd name="T9" fmla="*/ 0 h 141"/>
                <a:gd name="T10" fmla="*/ 0 w 30"/>
                <a:gd name="T11" fmla="*/ 0 h 141"/>
                <a:gd name="T12" fmla="*/ 0 w 30"/>
                <a:gd name="T13" fmla="*/ 0 h 141"/>
                <a:gd name="T14" fmla="*/ 0 w 30"/>
                <a:gd name="T15" fmla="*/ 0 h 141"/>
                <a:gd name="T16" fmla="*/ 0 w 30"/>
                <a:gd name="T17" fmla="*/ 0 h 141"/>
                <a:gd name="T18" fmla="*/ 0 w 30"/>
                <a:gd name="T19" fmla="*/ 0 h 141"/>
                <a:gd name="T20" fmla="*/ 0 w 30"/>
                <a:gd name="T21" fmla="*/ 0 h 141"/>
                <a:gd name="T22" fmla="*/ 0 w 30"/>
                <a:gd name="T23" fmla="*/ 0 h 141"/>
                <a:gd name="T24" fmla="*/ 0 w 30"/>
                <a:gd name="T25" fmla="*/ 0 h 141"/>
                <a:gd name="T26" fmla="*/ 0 w 30"/>
                <a:gd name="T27" fmla="*/ 0 h 141"/>
                <a:gd name="T28" fmla="*/ 0 w 30"/>
                <a:gd name="T29" fmla="*/ 0 h 141"/>
                <a:gd name="T30" fmla="*/ 0 w 30"/>
                <a:gd name="T31" fmla="*/ 0 h 141"/>
                <a:gd name="T32" fmla="*/ 0 w 30"/>
                <a:gd name="T33" fmla="*/ 0 h 141"/>
                <a:gd name="T34" fmla="*/ 0 w 30"/>
                <a:gd name="T35" fmla="*/ 0 h 141"/>
                <a:gd name="T36" fmla="*/ 0 w 30"/>
                <a:gd name="T37" fmla="*/ 0 h 141"/>
                <a:gd name="T38" fmla="*/ 0 w 30"/>
                <a:gd name="T39" fmla="*/ 0 h 141"/>
                <a:gd name="T40" fmla="*/ 0 w 30"/>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141">
                  <a:moveTo>
                    <a:pt x="0" y="0"/>
                  </a:moveTo>
                  <a:lnTo>
                    <a:pt x="14" y="0"/>
                  </a:lnTo>
                  <a:lnTo>
                    <a:pt x="14" y="119"/>
                  </a:lnTo>
                  <a:lnTo>
                    <a:pt x="14" y="123"/>
                  </a:lnTo>
                  <a:lnTo>
                    <a:pt x="15" y="127"/>
                  </a:lnTo>
                  <a:lnTo>
                    <a:pt x="18" y="128"/>
                  </a:lnTo>
                  <a:lnTo>
                    <a:pt x="22" y="128"/>
                  </a:lnTo>
                  <a:lnTo>
                    <a:pt x="27" y="127"/>
                  </a:lnTo>
                  <a:lnTo>
                    <a:pt x="30" y="139"/>
                  </a:lnTo>
                  <a:lnTo>
                    <a:pt x="25" y="141"/>
                  </a:lnTo>
                  <a:lnTo>
                    <a:pt x="17" y="141"/>
                  </a:lnTo>
                  <a:lnTo>
                    <a:pt x="9" y="140"/>
                  </a:lnTo>
                  <a:lnTo>
                    <a:pt x="6" y="139"/>
                  </a:lnTo>
                  <a:lnTo>
                    <a:pt x="4"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5" name="Freeform 223"/>
            <p:cNvSpPr>
              <a:spLocks/>
            </p:cNvSpPr>
            <p:nvPr userDrawn="1"/>
          </p:nvSpPr>
          <p:spPr bwMode="auto">
            <a:xfrm>
              <a:off x="898" y="374"/>
              <a:ext cx="10" cy="47"/>
            </a:xfrm>
            <a:custGeom>
              <a:avLst/>
              <a:gdLst>
                <a:gd name="T0" fmla="*/ 0 w 31"/>
                <a:gd name="T1" fmla="*/ 0 h 141"/>
                <a:gd name="T2" fmla="*/ 0 w 31"/>
                <a:gd name="T3" fmla="*/ 0 h 141"/>
                <a:gd name="T4" fmla="*/ 0 w 31"/>
                <a:gd name="T5" fmla="*/ 0 h 141"/>
                <a:gd name="T6" fmla="*/ 0 w 31"/>
                <a:gd name="T7" fmla="*/ 0 h 141"/>
                <a:gd name="T8" fmla="*/ 0 w 31"/>
                <a:gd name="T9" fmla="*/ 0 h 141"/>
                <a:gd name="T10" fmla="*/ 0 w 31"/>
                <a:gd name="T11" fmla="*/ 0 h 141"/>
                <a:gd name="T12" fmla="*/ 0 w 31"/>
                <a:gd name="T13" fmla="*/ 0 h 141"/>
                <a:gd name="T14" fmla="*/ 0 w 31"/>
                <a:gd name="T15" fmla="*/ 0 h 141"/>
                <a:gd name="T16" fmla="*/ 0 w 31"/>
                <a:gd name="T17" fmla="*/ 0 h 141"/>
                <a:gd name="T18" fmla="*/ 0 w 31"/>
                <a:gd name="T19" fmla="*/ 0 h 141"/>
                <a:gd name="T20" fmla="*/ 0 w 31"/>
                <a:gd name="T21" fmla="*/ 0 h 141"/>
                <a:gd name="T22" fmla="*/ 0 w 31"/>
                <a:gd name="T23" fmla="*/ 0 h 141"/>
                <a:gd name="T24" fmla="*/ 0 w 31"/>
                <a:gd name="T25" fmla="*/ 0 h 141"/>
                <a:gd name="T26" fmla="*/ 0 w 31"/>
                <a:gd name="T27" fmla="*/ 0 h 141"/>
                <a:gd name="T28" fmla="*/ 0 w 31"/>
                <a:gd name="T29" fmla="*/ 0 h 141"/>
                <a:gd name="T30" fmla="*/ 0 w 31"/>
                <a:gd name="T31" fmla="*/ 0 h 141"/>
                <a:gd name="T32" fmla="*/ 0 w 31"/>
                <a:gd name="T33" fmla="*/ 0 h 141"/>
                <a:gd name="T34" fmla="*/ 0 w 31"/>
                <a:gd name="T35" fmla="*/ 0 h 141"/>
                <a:gd name="T36" fmla="*/ 0 w 31"/>
                <a:gd name="T37" fmla="*/ 0 h 141"/>
                <a:gd name="T38" fmla="*/ 0 w 31"/>
                <a:gd name="T39" fmla="*/ 0 h 141"/>
                <a:gd name="T40" fmla="*/ 0 w 31"/>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1" h="141">
                  <a:moveTo>
                    <a:pt x="0" y="0"/>
                  </a:moveTo>
                  <a:lnTo>
                    <a:pt x="14" y="0"/>
                  </a:lnTo>
                  <a:lnTo>
                    <a:pt x="14" y="119"/>
                  </a:lnTo>
                  <a:lnTo>
                    <a:pt x="16" y="123"/>
                  </a:lnTo>
                  <a:lnTo>
                    <a:pt x="17" y="127"/>
                  </a:lnTo>
                  <a:lnTo>
                    <a:pt x="20" y="128"/>
                  </a:lnTo>
                  <a:lnTo>
                    <a:pt x="22" y="128"/>
                  </a:lnTo>
                  <a:lnTo>
                    <a:pt x="27" y="127"/>
                  </a:lnTo>
                  <a:lnTo>
                    <a:pt x="31" y="139"/>
                  </a:lnTo>
                  <a:lnTo>
                    <a:pt x="25" y="141"/>
                  </a:lnTo>
                  <a:lnTo>
                    <a:pt x="18" y="141"/>
                  </a:lnTo>
                  <a:lnTo>
                    <a:pt x="11" y="140"/>
                  </a:lnTo>
                  <a:lnTo>
                    <a:pt x="8" y="139"/>
                  </a:lnTo>
                  <a:lnTo>
                    <a:pt x="5"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6" name="Freeform 224"/>
            <p:cNvSpPr>
              <a:spLocks noEditPoints="1"/>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7" name="Freeform 225"/>
            <p:cNvSpPr>
              <a:spLocks/>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8" name="Freeform 226"/>
            <p:cNvSpPr>
              <a:spLocks/>
            </p:cNvSpPr>
            <p:nvPr userDrawn="1"/>
          </p:nvSpPr>
          <p:spPr bwMode="auto">
            <a:xfrm>
              <a:off x="918"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9" name="Freeform 227"/>
            <p:cNvSpPr>
              <a:spLocks/>
            </p:cNvSpPr>
            <p:nvPr userDrawn="1"/>
          </p:nvSpPr>
          <p:spPr bwMode="auto">
            <a:xfrm>
              <a:off x="945" y="389"/>
              <a:ext cx="25" cy="32"/>
            </a:xfrm>
            <a:custGeom>
              <a:avLst/>
              <a:gdLst>
                <a:gd name="T0" fmla="*/ 0 w 75"/>
                <a:gd name="T1" fmla="*/ 0 h 96"/>
                <a:gd name="T2" fmla="*/ 0 w 75"/>
                <a:gd name="T3" fmla="*/ 0 h 96"/>
                <a:gd name="T4" fmla="*/ 0 w 75"/>
                <a:gd name="T5" fmla="*/ 0 h 96"/>
                <a:gd name="T6" fmla="*/ 0 w 75"/>
                <a:gd name="T7" fmla="*/ 0 h 96"/>
                <a:gd name="T8" fmla="*/ 0 w 75"/>
                <a:gd name="T9" fmla="*/ 0 h 96"/>
                <a:gd name="T10" fmla="*/ 0 w 75"/>
                <a:gd name="T11" fmla="*/ 0 h 96"/>
                <a:gd name="T12" fmla="*/ 0 w 75"/>
                <a:gd name="T13" fmla="*/ 0 h 96"/>
                <a:gd name="T14" fmla="*/ 0 w 75"/>
                <a:gd name="T15" fmla="*/ 0 h 96"/>
                <a:gd name="T16" fmla="*/ 0 w 75"/>
                <a:gd name="T17" fmla="*/ 0 h 96"/>
                <a:gd name="T18" fmla="*/ 0 w 75"/>
                <a:gd name="T19" fmla="*/ 0 h 96"/>
                <a:gd name="T20" fmla="*/ 0 w 75"/>
                <a:gd name="T21" fmla="*/ 0 h 96"/>
                <a:gd name="T22" fmla="*/ 0 w 75"/>
                <a:gd name="T23" fmla="*/ 0 h 96"/>
                <a:gd name="T24" fmla="*/ 0 w 75"/>
                <a:gd name="T25" fmla="*/ 0 h 96"/>
                <a:gd name="T26" fmla="*/ 0 w 75"/>
                <a:gd name="T27" fmla="*/ 0 h 96"/>
                <a:gd name="T28" fmla="*/ 0 w 75"/>
                <a:gd name="T29" fmla="*/ 0 h 96"/>
                <a:gd name="T30" fmla="*/ 0 w 75"/>
                <a:gd name="T31" fmla="*/ 0 h 96"/>
                <a:gd name="T32" fmla="*/ 0 w 75"/>
                <a:gd name="T33" fmla="*/ 0 h 96"/>
                <a:gd name="T34" fmla="*/ 0 w 75"/>
                <a:gd name="T35" fmla="*/ 0 h 96"/>
                <a:gd name="T36" fmla="*/ 0 w 75"/>
                <a:gd name="T37" fmla="*/ 0 h 96"/>
                <a:gd name="T38" fmla="*/ 0 w 75"/>
                <a:gd name="T39" fmla="*/ 0 h 96"/>
                <a:gd name="T40" fmla="*/ 0 w 75"/>
                <a:gd name="T41" fmla="*/ 0 h 96"/>
                <a:gd name="T42" fmla="*/ 0 w 75"/>
                <a:gd name="T43" fmla="*/ 0 h 96"/>
                <a:gd name="T44" fmla="*/ 0 w 75"/>
                <a:gd name="T45" fmla="*/ 0 h 96"/>
                <a:gd name="T46" fmla="*/ 0 w 75"/>
                <a:gd name="T47" fmla="*/ 0 h 96"/>
                <a:gd name="T48" fmla="*/ 0 w 75"/>
                <a:gd name="T49" fmla="*/ 0 h 96"/>
                <a:gd name="T50" fmla="*/ 0 w 75"/>
                <a:gd name="T51" fmla="*/ 0 h 96"/>
                <a:gd name="T52" fmla="*/ 0 w 75"/>
                <a:gd name="T53" fmla="*/ 0 h 96"/>
                <a:gd name="T54" fmla="*/ 0 w 75"/>
                <a:gd name="T55" fmla="*/ 0 h 96"/>
                <a:gd name="T56" fmla="*/ 0 w 75"/>
                <a:gd name="T57" fmla="*/ 0 h 96"/>
                <a:gd name="T58" fmla="*/ 0 w 75"/>
                <a:gd name="T59" fmla="*/ 0 h 96"/>
                <a:gd name="T60" fmla="*/ 0 w 75"/>
                <a:gd name="T61" fmla="*/ 0 h 96"/>
                <a:gd name="T62" fmla="*/ 0 w 75"/>
                <a:gd name="T63" fmla="*/ 0 h 96"/>
                <a:gd name="T64" fmla="*/ 0 w 75"/>
                <a:gd name="T65" fmla="*/ 0 h 96"/>
                <a:gd name="T66" fmla="*/ 0 w 75"/>
                <a:gd name="T67" fmla="*/ 0 h 96"/>
                <a:gd name="T68" fmla="*/ 0 w 75"/>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5" h="96">
                  <a:moveTo>
                    <a:pt x="0" y="3"/>
                  </a:moveTo>
                  <a:lnTo>
                    <a:pt x="13" y="3"/>
                  </a:lnTo>
                  <a:lnTo>
                    <a:pt x="14" y="14"/>
                  </a:lnTo>
                  <a:lnTo>
                    <a:pt x="22" y="9"/>
                  </a:lnTo>
                  <a:lnTo>
                    <a:pt x="30" y="4"/>
                  </a:lnTo>
                  <a:lnTo>
                    <a:pt x="39" y="1"/>
                  </a:lnTo>
                  <a:lnTo>
                    <a:pt x="48" y="0"/>
                  </a:lnTo>
                  <a:lnTo>
                    <a:pt x="53" y="0"/>
                  </a:lnTo>
                  <a:lnTo>
                    <a:pt x="58" y="3"/>
                  </a:lnTo>
                  <a:lnTo>
                    <a:pt x="62" y="4"/>
                  </a:lnTo>
                  <a:lnTo>
                    <a:pt x="66" y="8"/>
                  </a:lnTo>
                  <a:lnTo>
                    <a:pt x="70" y="12"/>
                  </a:lnTo>
                  <a:lnTo>
                    <a:pt x="72" y="18"/>
                  </a:lnTo>
                  <a:lnTo>
                    <a:pt x="74" y="25"/>
                  </a:lnTo>
                  <a:lnTo>
                    <a:pt x="75" y="32"/>
                  </a:lnTo>
                  <a:lnTo>
                    <a:pt x="75" y="96"/>
                  </a:lnTo>
                  <a:lnTo>
                    <a:pt x="61" y="96"/>
                  </a:lnTo>
                  <a:lnTo>
                    <a:pt x="61" y="38"/>
                  </a:lnTo>
                  <a:lnTo>
                    <a:pt x="59" y="28"/>
                  </a:lnTo>
                  <a:lnTo>
                    <a:pt x="57" y="21"/>
                  </a:lnTo>
                  <a:lnTo>
                    <a:pt x="54" y="17"/>
                  </a:lnTo>
                  <a:lnTo>
                    <a:pt x="52" y="15"/>
                  </a:lnTo>
                  <a:lnTo>
                    <a:pt x="48" y="14"/>
                  </a:lnTo>
                  <a:lnTo>
                    <a:pt x="44" y="13"/>
                  </a:lnTo>
                  <a:lnTo>
                    <a:pt x="36" y="14"/>
                  </a:lnTo>
                  <a:lnTo>
                    <a:pt x="28" y="17"/>
                  </a:lnTo>
                  <a:lnTo>
                    <a:pt x="22"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0" name="Freeform 228"/>
            <p:cNvSpPr>
              <a:spLocks/>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1" name="Freeform 229"/>
            <p:cNvSpPr>
              <a:spLocks/>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2" name="Freeform 230"/>
            <p:cNvSpPr>
              <a:spLocks noEditPoints="1"/>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close/>
                  <a:moveTo>
                    <a:pt x="59" y="40"/>
                  </a:moveTo>
                  <a:lnTo>
                    <a:pt x="59" y="40"/>
                  </a:lnTo>
                  <a:lnTo>
                    <a:pt x="58" y="30"/>
                  </a:lnTo>
                  <a:lnTo>
                    <a:pt x="57" y="25"/>
                  </a:lnTo>
                  <a:lnTo>
                    <a:pt x="54" y="21"/>
                  </a:lnTo>
                  <a:lnTo>
                    <a:pt x="52" y="17"/>
                  </a:lnTo>
                  <a:lnTo>
                    <a:pt x="48" y="14"/>
                  </a:lnTo>
                  <a:lnTo>
                    <a:pt x="43" y="13"/>
                  </a:lnTo>
                  <a:lnTo>
                    <a:pt x="37" y="12"/>
                  </a:lnTo>
                  <a:lnTo>
                    <a:pt x="32" y="13"/>
                  </a:lnTo>
                  <a:lnTo>
                    <a:pt x="28" y="14"/>
                  </a:lnTo>
                  <a:lnTo>
                    <a:pt x="24" y="17"/>
                  </a:lnTo>
                  <a:lnTo>
                    <a:pt x="21" y="21"/>
                  </a:lnTo>
                  <a:lnTo>
                    <a:pt x="18" y="25"/>
                  </a:lnTo>
                  <a:lnTo>
                    <a:pt x="17" y="30"/>
                  </a:lnTo>
                  <a:lnTo>
                    <a:pt x="15" y="35"/>
                  </a:lnTo>
                  <a:lnTo>
                    <a:pt x="14" y="40"/>
                  </a:lnTo>
                  <a:lnTo>
                    <a:pt x="59"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3" name="Freeform 231"/>
            <p:cNvSpPr>
              <a:spLocks/>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w 75"/>
                <a:gd name="T69" fmla="*/ 0 h 98"/>
                <a:gd name="T70" fmla="*/ 0 w 75"/>
                <a:gd name="T71" fmla="*/ 0 h 98"/>
                <a:gd name="T72" fmla="*/ 0 w 75"/>
                <a:gd name="T73" fmla="*/ 0 h 98"/>
                <a:gd name="T74" fmla="*/ 0 w 75"/>
                <a:gd name="T75" fmla="*/ 0 h 98"/>
                <a:gd name="T76" fmla="*/ 0 w 75"/>
                <a:gd name="T77" fmla="*/ 0 h 98"/>
                <a:gd name="T78" fmla="*/ 0 w 75"/>
                <a:gd name="T79" fmla="*/ 0 h 98"/>
                <a:gd name="T80" fmla="*/ 0 w 75"/>
                <a:gd name="T81" fmla="*/ 0 h 98"/>
                <a:gd name="T82" fmla="*/ 0 w 75"/>
                <a:gd name="T83" fmla="*/ 0 h 98"/>
                <a:gd name="T84" fmla="*/ 0 w 75"/>
                <a:gd name="T85" fmla="*/ 0 h 98"/>
                <a:gd name="T86" fmla="*/ 0 w 75"/>
                <a:gd name="T87" fmla="*/ 0 h 98"/>
                <a:gd name="T88" fmla="*/ 0 w 75"/>
                <a:gd name="T89" fmla="*/ 0 h 98"/>
                <a:gd name="T90" fmla="*/ 0 w 75"/>
                <a:gd name="T91" fmla="*/ 0 h 98"/>
                <a:gd name="T92" fmla="*/ 0 w 75"/>
                <a:gd name="T93" fmla="*/ 0 h 98"/>
                <a:gd name="T94" fmla="*/ 0 w 75"/>
                <a:gd name="T95" fmla="*/ 0 h 98"/>
                <a:gd name="T96" fmla="*/ 0 w 75"/>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4" name="Freeform 232"/>
            <p:cNvSpPr>
              <a:spLocks/>
            </p:cNvSpPr>
            <p:nvPr userDrawn="1"/>
          </p:nvSpPr>
          <p:spPr bwMode="auto">
            <a:xfrm>
              <a:off x="1011"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8" y="5"/>
                  </a:lnTo>
                  <a:lnTo>
                    <a:pt x="34" y="2"/>
                  </a:lnTo>
                  <a:lnTo>
                    <a:pt x="29" y="1"/>
                  </a:lnTo>
                  <a:lnTo>
                    <a:pt x="23" y="0"/>
                  </a:lnTo>
                  <a:lnTo>
                    <a:pt x="18" y="1"/>
                  </a:lnTo>
                  <a:lnTo>
                    <a:pt x="14" y="2"/>
                  </a:lnTo>
                  <a:lnTo>
                    <a:pt x="10" y="5"/>
                  </a:lnTo>
                  <a:lnTo>
                    <a:pt x="7" y="9"/>
                  </a:lnTo>
                  <a:lnTo>
                    <a:pt x="4" y="13"/>
                  </a:lnTo>
                  <a:lnTo>
                    <a:pt x="3" y="18"/>
                  </a:lnTo>
                  <a:lnTo>
                    <a:pt x="1"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5" name="Freeform 233"/>
            <p:cNvSpPr>
              <a:spLocks noEditPoints="1"/>
            </p:cNvSpPr>
            <p:nvPr userDrawn="1"/>
          </p:nvSpPr>
          <p:spPr bwMode="auto">
            <a:xfrm>
              <a:off x="1055" y="376"/>
              <a:ext cx="6"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close/>
                  <a:moveTo>
                    <a:pt x="2" y="42"/>
                  </a:moveTo>
                  <a:lnTo>
                    <a:pt x="17" y="42"/>
                  </a:lnTo>
                  <a:lnTo>
                    <a:pt x="17"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6" name="Freeform 234"/>
            <p:cNvSpPr>
              <a:spLocks/>
            </p:cNvSpPr>
            <p:nvPr userDrawn="1"/>
          </p:nvSpPr>
          <p:spPr bwMode="auto">
            <a:xfrm>
              <a:off x="1055" y="376"/>
              <a:ext cx="6"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7" name="Rectangle 235"/>
            <p:cNvSpPr>
              <a:spLocks noChangeArrowheads="1"/>
            </p:cNvSpPr>
            <p:nvPr userDrawn="1"/>
          </p:nvSpPr>
          <p:spPr bwMode="auto">
            <a:xfrm>
              <a:off x="1055"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058" name="Freeform 236"/>
            <p:cNvSpPr>
              <a:spLocks/>
            </p:cNvSpPr>
            <p:nvPr userDrawn="1"/>
          </p:nvSpPr>
          <p:spPr bwMode="auto">
            <a:xfrm>
              <a:off x="1070" y="389"/>
              <a:ext cx="25" cy="32"/>
            </a:xfrm>
            <a:custGeom>
              <a:avLst/>
              <a:gdLst>
                <a:gd name="T0" fmla="*/ 0 w 76"/>
                <a:gd name="T1" fmla="*/ 0 h 96"/>
                <a:gd name="T2" fmla="*/ 0 w 76"/>
                <a:gd name="T3" fmla="*/ 0 h 96"/>
                <a:gd name="T4" fmla="*/ 0 w 76"/>
                <a:gd name="T5" fmla="*/ 0 h 96"/>
                <a:gd name="T6" fmla="*/ 0 w 76"/>
                <a:gd name="T7" fmla="*/ 0 h 96"/>
                <a:gd name="T8" fmla="*/ 0 w 76"/>
                <a:gd name="T9" fmla="*/ 0 h 96"/>
                <a:gd name="T10" fmla="*/ 0 w 76"/>
                <a:gd name="T11" fmla="*/ 0 h 96"/>
                <a:gd name="T12" fmla="*/ 0 w 76"/>
                <a:gd name="T13" fmla="*/ 0 h 96"/>
                <a:gd name="T14" fmla="*/ 0 w 76"/>
                <a:gd name="T15" fmla="*/ 0 h 96"/>
                <a:gd name="T16" fmla="*/ 0 w 76"/>
                <a:gd name="T17" fmla="*/ 0 h 96"/>
                <a:gd name="T18" fmla="*/ 0 w 76"/>
                <a:gd name="T19" fmla="*/ 0 h 96"/>
                <a:gd name="T20" fmla="*/ 0 w 76"/>
                <a:gd name="T21" fmla="*/ 0 h 96"/>
                <a:gd name="T22" fmla="*/ 0 w 76"/>
                <a:gd name="T23" fmla="*/ 0 h 96"/>
                <a:gd name="T24" fmla="*/ 0 w 76"/>
                <a:gd name="T25" fmla="*/ 0 h 96"/>
                <a:gd name="T26" fmla="*/ 0 w 76"/>
                <a:gd name="T27" fmla="*/ 0 h 96"/>
                <a:gd name="T28" fmla="*/ 0 w 76"/>
                <a:gd name="T29" fmla="*/ 0 h 96"/>
                <a:gd name="T30" fmla="*/ 0 w 76"/>
                <a:gd name="T31" fmla="*/ 0 h 96"/>
                <a:gd name="T32" fmla="*/ 0 w 76"/>
                <a:gd name="T33" fmla="*/ 0 h 96"/>
                <a:gd name="T34" fmla="*/ 0 w 76"/>
                <a:gd name="T35" fmla="*/ 0 h 96"/>
                <a:gd name="T36" fmla="*/ 0 w 76"/>
                <a:gd name="T37" fmla="*/ 0 h 96"/>
                <a:gd name="T38" fmla="*/ 0 w 76"/>
                <a:gd name="T39" fmla="*/ 0 h 96"/>
                <a:gd name="T40" fmla="*/ 0 w 76"/>
                <a:gd name="T41" fmla="*/ 0 h 96"/>
                <a:gd name="T42" fmla="*/ 0 w 76"/>
                <a:gd name="T43" fmla="*/ 0 h 96"/>
                <a:gd name="T44" fmla="*/ 0 w 76"/>
                <a:gd name="T45" fmla="*/ 0 h 96"/>
                <a:gd name="T46" fmla="*/ 0 w 76"/>
                <a:gd name="T47" fmla="*/ 0 h 96"/>
                <a:gd name="T48" fmla="*/ 0 w 76"/>
                <a:gd name="T49" fmla="*/ 0 h 96"/>
                <a:gd name="T50" fmla="*/ 0 w 76"/>
                <a:gd name="T51" fmla="*/ 0 h 96"/>
                <a:gd name="T52" fmla="*/ 0 w 76"/>
                <a:gd name="T53" fmla="*/ 0 h 96"/>
                <a:gd name="T54" fmla="*/ 0 w 76"/>
                <a:gd name="T55" fmla="*/ 0 h 96"/>
                <a:gd name="T56" fmla="*/ 0 w 76"/>
                <a:gd name="T57" fmla="*/ 0 h 96"/>
                <a:gd name="T58" fmla="*/ 0 w 76"/>
                <a:gd name="T59" fmla="*/ 0 h 96"/>
                <a:gd name="T60" fmla="*/ 0 w 76"/>
                <a:gd name="T61" fmla="*/ 0 h 96"/>
                <a:gd name="T62" fmla="*/ 0 w 76"/>
                <a:gd name="T63" fmla="*/ 0 h 96"/>
                <a:gd name="T64" fmla="*/ 0 w 76"/>
                <a:gd name="T65" fmla="*/ 0 h 96"/>
                <a:gd name="T66" fmla="*/ 0 w 76"/>
                <a:gd name="T67" fmla="*/ 0 h 96"/>
                <a:gd name="T68" fmla="*/ 0 w 76"/>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6" h="96">
                  <a:moveTo>
                    <a:pt x="0" y="3"/>
                  </a:moveTo>
                  <a:lnTo>
                    <a:pt x="13" y="3"/>
                  </a:lnTo>
                  <a:lnTo>
                    <a:pt x="15" y="14"/>
                  </a:lnTo>
                  <a:lnTo>
                    <a:pt x="22" y="9"/>
                  </a:lnTo>
                  <a:lnTo>
                    <a:pt x="30" y="4"/>
                  </a:lnTo>
                  <a:lnTo>
                    <a:pt x="39" y="1"/>
                  </a:lnTo>
                  <a:lnTo>
                    <a:pt x="48" y="0"/>
                  </a:lnTo>
                  <a:lnTo>
                    <a:pt x="54" y="0"/>
                  </a:lnTo>
                  <a:lnTo>
                    <a:pt x="59" y="3"/>
                  </a:lnTo>
                  <a:lnTo>
                    <a:pt x="63" y="4"/>
                  </a:lnTo>
                  <a:lnTo>
                    <a:pt x="67" y="8"/>
                  </a:lnTo>
                  <a:lnTo>
                    <a:pt x="70" y="12"/>
                  </a:lnTo>
                  <a:lnTo>
                    <a:pt x="73" y="18"/>
                  </a:lnTo>
                  <a:lnTo>
                    <a:pt x="74" y="25"/>
                  </a:lnTo>
                  <a:lnTo>
                    <a:pt x="76" y="32"/>
                  </a:lnTo>
                  <a:lnTo>
                    <a:pt x="76" y="96"/>
                  </a:lnTo>
                  <a:lnTo>
                    <a:pt x="61" y="96"/>
                  </a:lnTo>
                  <a:lnTo>
                    <a:pt x="61" y="38"/>
                  </a:lnTo>
                  <a:lnTo>
                    <a:pt x="60" y="28"/>
                  </a:lnTo>
                  <a:lnTo>
                    <a:pt x="57" y="21"/>
                  </a:lnTo>
                  <a:lnTo>
                    <a:pt x="55" y="17"/>
                  </a:lnTo>
                  <a:lnTo>
                    <a:pt x="52" y="15"/>
                  </a:lnTo>
                  <a:lnTo>
                    <a:pt x="48" y="14"/>
                  </a:lnTo>
                  <a:lnTo>
                    <a:pt x="44" y="13"/>
                  </a:lnTo>
                  <a:lnTo>
                    <a:pt x="37" y="14"/>
                  </a:lnTo>
                  <a:lnTo>
                    <a:pt x="29" y="17"/>
                  </a:lnTo>
                  <a:lnTo>
                    <a:pt x="22" y="22"/>
                  </a:lnTo>
                  <a:lnTo>
                    <a:pt x="16" y="27"/>
                  </a:lnTo>
                  <a:lnTo>
                    <a:pt x="16"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9" name="Freeform 237"/>
            <p:cNvSpPr>
              <a:spLocks noEditPoints="1"/>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9"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0" name="Freeform 238"/>
            <p:cNvSpPr>
              <a:spLocks/>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1" name="Freeform 239"/>
            <p:cNvSpPr>
              <a:spLocks/>
            </p:cNvSpPr>
            <p:nvPr userDrawn="1"/>
          </p:nvSpPr>
          <p:spPr bwMode="auto">
            <a:xfrm>
              <a:off x="112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2" name="Freeform 240"/>
            <p:cNvSpPr>
              <a:spLocks noEditPoints="1"/>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w 79"/>
                <a:gd name="T61" fmla="*/ 0 h 142"/>
                <a:gd name="T62" fmla="*/ 0 w 79"/>
                <a:gd name="T63" fmla="*/ 0 h 142"/>
                <a:gd name="T64" fmla="*/ 0 w 79"/>
                <a:gd name="T65" fmla="*/ 0 h 142"/>
                <a:gd name="T66" fmla="*/ 0 w 79"/>
                <a:gd name="T67" fmla="*/ 0 h 142"/>
                <a:gd name="T68" fmla="*/ 0 w 79"/>
                <a:gd name="T69" fmla="*/ 0 h 142"/>
                <a:gd name="T70" fmla="*/ 0 w 79"/>
                <a:gd name="T71" fmla="*/ 0 h 142"/>
                <a:gd name="T72" fmla="*/ 0 w 79"/>
                <a:gd name="T73" fmla="*/ 0 h 142"/>
                <a:gd name="T74" fmla="*/ 0 w 79"/>
                <a:gd name="T75" fmla="*/ 0 h 142"/>
                <a:gd name="T76" fmla="*/ 0 w 79"/>
                <a:gd name="T77" fmla="*/ 0 h 142"/>
                <a:gd name="T78" fmla="*/ 0 w 79"/>
                <a:gd name="T79" fmla="*/ 0 h 142"/>
                <a:gd name="T80" fmla="*/ 0 w 79"/>
                <a:gd name="T81" fmla="*/ 0 h 142"/>
                <a:gd name="T82" fmla="*/ 0 w 79"/>
                <a:gd name="T83" fmla="*/ 0 h 142"/>
                <a:gd name="T84" fmla="*/ 0 w 79"/>
                <a:gd name="T85" fmla="*/ 0 h 142"/>
                <a:gd name="T86" fmla="*/ 0 w 79"/>
                <a:gd name="T87" fmla="*/ 0 h 142"/>
                <a:gd name="T88" fmla="*/ 0 w 79"/>
                <a:gd name="T89" fmla="*/ 0 h 142"/>
                <a:gd name="T90" fmla="*/ 0 w 79"/>
                <a:gd name="T91" fmla="*/ 0 h 142"/>
                <a:gd name="T92" fmla="*/ 0 w 79"/>
                <a:gd name="T93" fmla="*/ 0 h 142"/>
                <a:gd name="T94" fmla="*/ 0 w 79"/>
                <a:gd name="T95" fmla="*/ 0 h 142"/>
                <a:gd name="T96" fmla="*/ 0 w 79"/>
                <a:gd name="T97" fmla="*/ 0 h 142"/>
                <a:gd name="T98" fmla="*/ 0 w 79"/>
                <a:gd name="T99" fmla="*/ 0 h 142"/>
                <a:gd name="T100" fmla="*/ 0 w 79"/>
                <a:gd name="T101" fmla="*/ 0 h 142"/>
                <a:gd name="T102" fmla="*/ 0 w 79"/>
                <a:gd name="T103" fmla="*/ 0 h 142"/>
                <a:gd name="T104" fmla="*/ 0 w 79"/>
                <a:gd name="T105" fmla="*/ 0 h 142"/>
                <a:gd name="T106" fmla="*/ 0 w 79"/>
                <a:gd name="T107" fmla="*/ 0 h 142"/>
                <a:gd name="T108" fmla="*/ 0 w 79"/>
                <a:gd name="T109" fmla="*/ 0 h 142"/>
                <a:gd name="T110" fmla="*/ 0 w 79"/>
                <a:gd name="T111" fmla="*/ 0 h 1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close/>
                  <a:moveTo>
                    <a:pt x="64" y="127"/>
                  </a:moveTo>
                  <a:lnTo>
                    <a:pt x="64" y="59"/>
                  </a:lnTo>
                  <a:lnTo>
                    <a:pt x="58" y="57"/>
                  </a:lnTo>
                  <a:lnTo>
                    <a:pt x="49" y="57"/>
                  </a:lnTo>
                  <a:lnTo>
                    <a:pt x="42" y="57"/>
                  </a:lnTo>
                  <a:lnTo>
                    <a:pt x="36" y="59"/>
                  </a:lnTo>
                  <a:lnTo>
                    <a:pt x="31" y="62"/>
                  </a:lnTo>
                  <a:lnTo>
                    <a:pt x="26" y="66"/>
                  </a:lnTo>
                  <a:lnTo>
                    <a:pt x="22" y="71"/>
                  </a:lnTo>
                  <a:lnTo>
                    <a:pt x="18" y="78"/>
                  </a:lnTo>
                  <a:lnTo>
                    <a:pt x="17" y="85"/>
                  </a:lnTo>
                  <a:lnTo>
                    <a:pt x="15" y="94"/>
                  </a:lnTo>
                  <a:lnTo>
                    <a:pt x="17" y="102"/>
                  </a:lnTo>
                  <a:lnTo>
                    <a:pt x="18" y="109"/>
                  </a:lnTo>
                  <a:lnTo>
                    <a:pt x="20" y="115"/>
                  </a:lnTo>
                  <a:lnTo>
                    <a:pt x="24" y="120"/>
                  </a:lnTo>
                  <a:lnTo>
                    <a:pt x="29" y="124"/>
                  </a:lnTo>
                  <a:lnTo>
                    <a:pt x="35" y="127"/>
                  </a:lnTo>
                  <a:lnTo>
                    <a:pt x="42" y="129"/>
                  </a:lnTo>
                  <a:lnTo>
                    <a:pt x="50" y="129"/>
                  </a:lnTo>
                  <a:lnTo>
                    <a:pt x="58" y="129"/>
                  </a:lnTo>
                  <a:lnTo>
                    <a:pt x="64"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3" name="Freeform 241"/>
            <p:cNvSpPr>
              <a:spLocks/>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4" name="Freeform 242"/>
            <p:cNvSpPr>
              <a:spLocks/>
            </p:cNvSpPr>
            <p:nvPr userDrawn="1"/>
          </p:nvSpPr>
          <p:spPr bwMode="auto">
            <a:xfrm>
              <a:off x="1154" y="393"/>
              <a:ext cx="17" cy="24"/>
            </a:xfrm>
            <a:custGeom>
              <a:avLst/>
              <a:gdLst>
                <a:gd name="T0" fmla="*/ 0 w 49"/>
                <a:gd name="T1" fmla="*/ 0 h 72"/>
                <a:gd name="T2" fmla="*/ 0 w 49"/>
                <a:gd name="T3" fmla="*/ 0 h 72"/>
                <a:gd name="T4" fmla="*/ 0 w 49"/>
                <a:gd name="T5" fmla="*/ 0 h 72"/>
                <a:gd name="T6" fmla="*/ 0 w 49"/>
                <a:gd name="T7" fmla="*/ 0 h 72"/>
                <a:gd name="T8" fmla="*/ 0 w 49"/>
                <a:gd name="T9" fmla="*/ 0 h 72"/>
                <a:gd name="T10" fmla="*/ 0 w 49"/>
                <a:gd name="T11" fmla="*/ 0 h 72"/>
                <a:gd name="T12" fmla="*/ 0 w 49"/>
                <a:gd name="T13" fmla="*/ 0 h 72"/>
                <a:gd name="T14" fmla="*/ 0 w 49"/>
                <a:gd name="T15" fmla="*/ 0 h 72"/>
                <a:gd name="T16" fmla="*/ 0 w 49"/>
                <a:gd name="T17" fmla="*/ 0 h 72"/>
                <a:gd name="T18" fmla="*/ 0 w 49"/>
                <a:gd name="T19" fmla="*/ 0 h 72"/>
                <a:gd name="T20" fmla="*/ 0 w 49"/>
                <a:gd name="T21" fmla="*/ 0 h 72"/>
                <a:gd name="T22" fmla="*/ 0 w 49"/>
                <a:gd name="T23" fmla="*/ 0 h 72"/>
                <a:gd name="T24" fmla="*/ 0 w 49"/>
                <a:gd name="T25" fmla="*/ 0 h 72"/>
                <a:gd name="T26" fmla="*/ 0 w 49"/>
                <a:gd name="T27" fmla="*/ 0 h 72"/>
                <a:gd name="T28" fmla="*/ 0 w 49"/>
                <a:gd name="T29" fmla="*/ 0 h 72"/>
                <a:gd name="T30" fmla="*/ 0 w 49"/>
                <a:gd name="T31" fmla="*/ 0 h 72"/>
                <a:gd name="T32" fmla="*/ 0 w 49"/>
                <a:gd name="T33" fmla="*/ 0 h 72"/>
                <a:gd name="T34" fmla="*/ 0 w 49"/>
                <a:gd name="T35" fmla="*/ 0 h 72"/>
                <a:gd name="T36" fmla="*/ 0 w 49"/>
                <a:gd name="T37" fmla="*/ 0 h 72"/>
                <a:gd name="T38" fmla="*/ 0 w 49"/>
                <a:gd name="T39" fmla="*/ 0 h 72"/>
                <a:gd name="T40" fmla="*/ 0 w 49"/>
                <a:gd name="T41" fmla="*/ 0 h 72"/>
                <a:gd name="T42" fmla="*/ 0 w 49"/>
                <a:gd name="T43" fmla="*/ 0 h 72"/>
                <a:gd name="T44" fmla="*/ 0 w 49"/>
                <a:gd name="T45" fmla="*/ 0 h 72"/>
                <a:gd name="T46" fmla="*/ 0 w 49"/>
                <a:gd name="T47" fmla="*/ 0 h 72"/>
                <a:gd name="T48" fmla="*/ 0 w 49"/>
                <a:gd name="T49" fmla="*/ 0 h 72"/>
                <a:gd name="T50" fmla="*/ 0 w 49"/>
                <a:gd name="T51" fmla="*/ 0 h 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9" h="72">
                  <a:moveTo>
                    <a:pt x="49" y="70"/>
                  </a:moveTo>
                  <a:lnTo>
                    <a:pt x="49" y="2"/>
                  </a:lnTo>
                  <a:lnTo>
                    <a:pt x="43" y="0"/>
                  </a:lnTo>
                  <a:lnTo>
                    <a:pt x="34" y="0"/>
                  </a:lnTo>
                  <a:lnTo>
                    <a:pt x="27" y="0"/>
                  </a:lnTo>
                  <a:lnTo>
                    <a:pt x="21" y="2"/>
                  </a:lnTo>
                  <a:lnTo>
                    <a:pt x="16" y="5"/>
                  </a:lnTo>
                  <a:lnTo>
                    <a:pt x="11" y="9"/>
                  </a:lnTo>
                  <a:lnTo>
                    <a:pt x="7" y="14"/>
                  </a:lnTo>
                  <a:lnTo>
                    <a:pt x="3" y="21"/>
                  </a:lnTo>
                  <a:lnTo>
                    <a:pt x="2" y="28"/>
                  </a:lnTo>
                  <a:lnTo>
                    <a:pt x="0" y="37"/>
                  </a:lnTo>
                  <a:lnTo>
                    <a:pt x="2" y="45"/>
                  </a:lnTo>
                  <a:lnTo>
                    <a:pt x="3" y="52"/>
                  </a:lnTo>
                  <a:lnTo>
                    <a:pt x="5" y="58"/>
                  </a:lnTo>
                  <a:lnTo>
                    <a:pt x="9" y="63"/>
                  </a:lnTo>
                  <a:lnTo>
                    <a:pt x="14" y="67"/>
                  </a:lnTo>
                  <a:lnTo>
                    <a:pt x="20" y="70"/>
                  </a:lnTo>
                  <a:lnTo>
                    <a:pt x="27" y="72"/>
                  </a:lnTo>
                  <a:lnTo>
                    <a:pt x="35" y="72"/>
                  </a:lnTo>
                  <a:lnTo>
                    <a:pt x="43" y="72"/>
                  </a:lnTo>
                  <a:lnTo>
                    <a:pt x="49"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5" name="Freeform 243"/>
            <p:cNvSpPr>
              <a:spLocks/>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6" name="Freeform 244"/>
            <p:cNvSpPr>
              <a:spLocks/>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7" name="Freeform 245"/>
            <p:cNvSpPr>
              <a:spLocks/>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8" name="Freeform 246"/>
            <p:cNvSpPr>
              <a:spLocks/>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9" name="Freeform 247"/>
            <p:cNvSpPr>
              <a:spLocks noEditPoints="1"/>
            </p:cNvSpPr>
            <p:nvPr userDrawn="1"/>
          </p:nvSpPr>
          <p:spPr bwMode="auto">
            <a:xfrm>
              <a:off x="1246" y="389"/>
              <a:ext cx="25"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4" h="98">
                  <a:moveTo>
                    <a:pt x="58" y="85"/>
                  </a:moveTo>
                  <a:lnTo>
                    <a:pt x="58" y="85"/>
                  </a:lnTo>
                  <a:lnTo>
                    <a:pt x="52" y="91"/>
                  </a:lnTo>
                  <a:lnTo>
                    <a:pt x="45" y="95"/>
                  </a:lnTo>
                  <a:lnTo>
                    <a:pt x="38" y="97"/>
                  </a:lnTo>
                  <a:lnTo>
                    <a:pt x="30" y="98"/>
                  </a:lnTo>
                  <a:lnTo>
                    <a:pt x="23" y="97"/>
                  </a:lnTo>
                  <a:lnTo>
                    <a:pt x="18" y="96"/>
                  </a:lnTo>
                  <a:lnTo>
                    <a:pt x="13" y="93"/>
                  </a:lnTo>
                  <a:lnTo>
                    <a:pt x="9" y="91"/>
                  </a:lnTo>
                  <a:lnTo>
                    <a:pt x="5" y="87"/>
                  </a:lnTo>
                  <a:lnTo>
                    <a:pt x="3" y="82"/>
                  </a:lnTo>
                  <a:lnTo>
                    <a:pt x="1" y="75"/>
                  </a:lnTo>
                  <a:lnTo>
                    <a:pt x="0" y="69"/>
                  </a:lnTo>
                  <a:lnTo>
                    <a:pt x="1" y="61"/>
                  </a:lnTo>
                  <a:lnTo>
                    <a:pt x="4" y="53"/>
                  </a:lnTo>
                  <a:lnTo>
                    <a:pt x="9" y="48"/>
                  </a:lnTo>
                  <a:lnTo>
                    <a:pt x="16" y="44"/>
                  </a:lnTo>
                  <a:lnTo>
                    <a:pt x="21" y="41"/>
                  </a:lnTo>
                  <a:lnTo>
                    <a:pt x="26" y="40"/>
                  </a:lnTo>
                  <a:lnTo>
                    <a:pt x="39" y="39"/>
                  </a:lnTo>
                  <a:lnTo>
                    <a:pt x="57" y="39"/>
                  </a:lnTo>
                  <a:lnTo>
                    <a:pt x="57" y="32"/>
                  </a:lnTo>
                  <a:lnTo>
                    <a:pt x="57" y="27"/>
                  </a:lnTo>
                  <a:lnTo>
                    <a:pt x="56" y="23"/>
                  </a:lnTo>
                  <a:lnTo>
                    <a:pt x="54" y="19"/>
                  </a:lnTo>
                  <a:lnTo>
                    <a:pt x="52" y="17"/>
                  </a:lnTo>
                  <a:lnTo>
                    <a:pt x="48" y="15"/>
                  </a:lnTo>
                  <a:lnTo>
                    <a:pt x="45" y="13"/>
                  </a:lnTo>
                  <a:lnTo>
                    <a:pt x="38" y="12"/>
                  </a:lnTo>
                  <a:lnTo>
                    <a:pt x="29" y="13"/>
                  </a:lnTo>
                  <a:lnTo>
                    <a:pt x="22" y="14"/>
                  </a:lnTo>
                  <a:lnTo>
                    <a:pt x="17" y="17"/>
                  </a:lnTo>
                  <a:lnTo>
                    <a:pt x="12" y="19"/>
                  </a:lnTo>
                  <a:lnTo>
                    <a:pt x="5" y="9"/>
                  </a:lnTo>
                  <a:lnTo>
                    <a:pt x="14" y="5"/>
                  </a:lnTo>
                  <a:lnTo>
                    <a:pt x="22" y="3"/>
                  </a:lnTo>
                  <a:lnTo>
                    <a:pt x="31" y="1"/>
                  </a:lnTo>
                  <a:lnTo>
                    <a:pt x="39" y="0"/>
                  </a:lnTo>
                  <a:lnTo>
                    <a:pt x="45" y="0"/>
                  </a:lnTo>
                  <a:lnTo>
                    <a:pt x="52" y="3"/>
                  </a:lnTo>
                  <a:lnTo>
                    <a:pt x="57" y="4"/>
                  </a:lnTo>
                  <a:lnTo>
                    <a:pt x="62" y="8"/>
                  </a:lnTo>
                  <a:lnTo>
                    <a:pt x="66" y="12"/>
                  </a:lnTo>
                  <a:lnTo>
                    <a:pt x="69" y="18"/>
                  </a:lnTo>
                  <a:lnTo>
                    <a:pt x="71" y="25"/>
                  </a:lnTo>
                  <a:lnTo>
                    <a:pt x="71" y="32"/>
                  </a:lnTo>
                  <a:lnTo>
                    <a:pt x="71" y="65"/>
                  </a:lnTo>
                  <a:lnTo>
                    <a:pt x="73" y="85"/>
                  </a:lnTo>
                  <a:lnTo>
                    <a:pt x="74" y="96"/>
                  </a:lnTo>
                  <a:lnTo>
                    <a:pt x="61" y="96"/>
                  </a:lnTo>
                  <a:lnTo>
                    <a:pt x="58" y="85"/>
                  </a:lnTo>
                  <a:close/>
                  <a:moveTo>
                    <a:pt x="40" y="50"/>
                  </a:moveTo>
                  <a:lnTo>
                    <a:pt x="40" y="50"/>
                  </a:lnTo>
                  <a:lnTo>
                    <a:pt x="30" y="52"/>
                  </a:lnTo>
                  <a:lnTo>
                    <a:pt x="23" y="54"/>
                  </a:lnTo>
                  <a:lnTo>
                    <a:pt x="19" y="57"/>
                  </a:lnTo>
                  <a:lnTo>
                    <a:pt x="17" y="60"/>
                  </a:lnTo>
                  <a:lnTo>
                    <a:pt x="16" y="63"/>
                  </a:lnTo>
                  <a:lnTo>
                    <a:pt x="16" y="69"/>
                  </a:lnTo>
                  <a:lnTo>
                    <a:pt x="16" y="75"/>
                  </a:lnTo>
                  <a:lnTo>
                    <a:pt x="19" y="80"/>
                  </a:lnTo>
                  <a:lnTo>
                    <a:pt x="25" y="84"/>
                  </a:lnTo>
                  <a:lnTo>
                    <a:pt x="32" y="85"/>
                  </a:lnTo>
                  <a:lnTo>
                    <a:pt x="40" y="84"/>
                  </a:lnTo>
                  <a:lnTo>
                    <a:pt x="48" y="82"/>
                  </a:lnTo>
                  <a:lnTo>
                    <a:pt x="53" y="78"/>
                  </a:lnTo>
                  <a:lnTo>
                    <a:pt x="57" y="74"/>
                  </a:lnTo>
                  <a:lnTo>
                    <a:pt x="57" y="49"/>
                  </a:lnTo>
                  <a:lnTo>
                    <a:pt x="4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0" name="Freeform 248"/>
            <p:cNvSpPr>
              <a:spLocks/>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1" name="Freeform 249"/>
            <p:cNvSpPr>
              <a:spLocks/>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2" name="Freeform 250"/>
            <p:cNvSpPr>
              <a:spLocks noEditPoints="1"/>
            </p:cNvSpPr>
            <p:nvPr userDrawn="1"/>
          </p:nvSpPr>
          <p:spPr bwMode="auto">
            <a:xfrm>
              <a:off x="1302" y="376"/>
              <a:ext cx="7"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close/>
                  <a:moveTo>
                    <a:pt x="2" y="42"/>
                  </a:moveTo>
                  <a:lnTo>
                    <a:pt x="16" y="42"/>
                  </a:lnTo>
                  <a:lnTo>
                    <a:pt x="16"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3" name="Freeform 251"/>
            <p:cNvSpPr>
              <a:spLocks/>
            </p:cNvSpPr>
            <p:nvPr userDrawn="1"/>
          </p:nvSpPr>
          <p:spPr bwMode="auto">
            <a:xfrm>
              <a:off x="1302" y="376"/>
              <a:ext cx="7"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4" name="Rectangle 252"/>
            <p:cNvSpPr>
              <a:spLocks noChangeArrowheads="1"/>
            </p:cNvSpPr>
            <p:nvPr userDrawn="1"/>
          </p:nvSpPr>
          <p:spPr bwMode="auto">
            <a:xfrm>
              <a:off x="1303"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075" name="Freeform 253"/>
            <p:cNvSpPr>
              <a:spLocks noEditPoints="1"/>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close/>
                  <a:moveTo>
                    <a:pt x="72" y="49"/>
                  </a:moveTo>
                  <a:lnTo>
                    <a:pt x="72" y="49"/>
                  </a:lnTo>
                  <a:lnTo>
                    <a:pt x="70" y="41"/>
                  </a:lnTo>
                  <a:lnTo>
                    <a:pt x="69" y="35"/>
                  </a:lnTo>
                  <a:lnTo>
                    <a:pt x="66" y="28"/>
                  </a:lnTo>
                  <a:lnTo>
                    <a:pt x="64" y="23"/>
                  </a:lnTo>
                  <a:lnTo>
                    <a:pt x="60" y="18"/>
                  </a:lnTo>
                  <a:lnTo>
                    <a:pt x="55" y="15"/>
                  </a:lnTo>
                  <a:lnTo>
                    <a:pt x="50" y="13"/>
                  </a:lnTo>
                  <a:lnTo>
                    <a:pt x="43" y="13"/>
                  </a:lnTo>
                  <a:lnTo>
                    <a:pt x="37" y="13"/>
                  </a:lnTo>
                  <a:lnTo>
                    <a:pt x="31" y="15"/>
                  </a:lnTo>
                  <a:lnTo>
                    <a:pt x="26" y="18"/>
                  </a:lnTo>
                  <a:lnTo>
                    <a:pt x="22" y="23"/>
                  </a:lnTo>
                  <a:lnTo>
                    <a:pt x="20" y="28"/>
                  </a:lnTo>
                  <a:lnTo>
                    <a:pt x="17" y="35"/>
                  </a:lnTo>
                  <a:lnTo>
                    <a:pt x="16" y="41"/>
                  </a:lnTo>
                  <a:lnTo>
                    <a:pt x="15" y="49"/>
                  </a:lnTo>
                  <a:lnTo>
                    <a:pt x="16" y="57"/>
                  </a:lnTo>
                  <a:lnTo>
                    <a:pt x="17" y="63"/>
                  </a:lnTo>
                  <a:lnTo>
                    <a:pt x="20" y="70"/>
                  </a:lnTo>
                  <a:lnTo>
                    <a:pt x="22" y="75"/>
                  </a:lnTo>
                  <a:lnTo>
                    <a:pt x="26" y="80"/>
                  </a:lnTo>
                  <a:lnTo>
                    <a:pt x="31" y="83"/>
                  </a:lnTo>
                  <a:lnTo>
                    <a:pt x="37" y="85"/>
                  </a:lnTo>
                  <a:lnTo>
                    <a:pt x="43" y="85"/>
                  </a:lnTo>
                  <a:lnTo>
                    <a:pt x="50" y="85"/>
                  </a:lnTo>
                  <a:lnTo>
                    <a:pt x="55" y="83"/>
                  </a:lnTo>
                  <a:lnTo>
                    <a:pt x="60" y="80"/>
                  </a:lnTo>
                  <a:lnTo>
                    <a:pt x="64" y="75"/>
                  </a:lnTo>
                  <a:lnTo>
                    <a:pt x="66" y="70"/>
                  </a:lnTo>
                  <a:lnTo>
                    <a:pt x="69" y="63"/>
                  </a:lnTo>
                  <a:lnTo>
                    <a:pt x="70" y="57"/>
                  </a:lnTo>
                  <a:lnTo>
                    <a:pt x="72"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6" name="Freeform 254"/>
            <p:cNvSpPr>
              <a:spLocks/>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7" name="Freeform 255"/>
            <p:cNvSpPr>
              <a:spLocks/>
            </p:cNvSpPr>
            <p:nvPr userDrawn="1"/>
          </p:nvSpPr>
          <p:spPr bwMode="auto">
            <a:xfrm>
              <a:off x="1321" y="393"/>
              <a:ext cx="19" cy="24"/>
            </a:xfrm>
            <a:custGeom>
              <a:avLst/>
              <a:gdLst>
                <a:gd name="T0" fmla="*/ 0 w 57"/>
                <a:gd name="T1" fmla="*/ 0 h 72"/>
                <a:gd name="T2" fmla="*/ 0 w 57"/>
                <a:gd name="T3" fmla="*/ 0 h 72"/>
                <a:gd name="T4" fmla="*/ 0 w 57"/>
                <a:gd name="T5" fmla="*/ 0 h 72"/>
                <a:gd name="T6" fmla="*/ 0 w 57"/>
                <a:gd name="T7" fmla="*/ 0 h 72"/>
                <a:gd name="T8" fmla="*/ 0 w 57"/>
                <a:gd name="T9" fmla="*/ 0 h 72"/>
                <a:gd name="T10" fmla="*/ 0 w 57"/>
                <a:gd name="T11" fmla="*/ 0 h 72"/>
                <a:gd name="T12" fmla="*/ 0 w 57"/>
                <a:gd name="T13" fmla="*/ 0 h 72"/>
                <a:gd name="T14" fmla="*/ 0 w 57"/>
                <a:gd name="T15" fmla="*/ 0 h 72"/>
                <a:gd name="T16" fmla="*/ 0 w 57"/>
                <a:gd name="T17" fmla="*/ 0 h 72"/>
                <a:gd name="T18" fmla="*/ 0 w 57"/>
                <a:gd name="T19" fmla="*/ 0 h 72"/>
                <a:gd name="T20" fmla="*/ 0 w 57"/>
                <a:gd name="T21" fmla="*/ 0 h 72"/>
                <a:gd name="T22" fmla="*/ 0 w 57"/>
                <a:gd name="T23" fmla="*/ 0 h 72"/>
                <a:gd name="T24" fmla="*/ 0 w 57"/>
                <a:gd name="T25" fmla="*/ 0 h 72"/>
                <a:gd name="T26" fmla="*/ 0 w 57"/>
                <a:gd name="T27" fmla="*/ 0 h 72"/>
                <a:gd name="T28" fmla="*/ 0 w 57"/>
                <a:gd name="T29" fmla="*/ 0 h 72"/>
                <a:gd name="T30" fmla="*/ 0 w 57"/>
                <a:gd name="T31" fmla="*/ 0 h 72"/>
                <a:gd name="T32" fmla="*/ 0 w 57"/>
                <a:gd name="T33" fmla="*/ 0 h 72"/>
                <a:gd name="T34" fmla="*/ 0 w 57"/>
                <a:gd name="T35" fmla="*/ 0 h 72"/>
                <a:gd name="T36" fmla="*/ 0 w 57"/>
                <a:gd name="T37" fmla="*/ 0 h 72"/>
                <a:gd name="T38" fmla="*/ 0 w 57"/>
                <a:gd name="T39" fmla="*/ 0 h 72"/>
                <a:gd name="T40" fmla="*/ 0 w 57"/>
                <a:gd name="T41" fmla="*/ 0 h 72"/>
                <a:gd name="T42" fmla="*/ 0 w 57"/>
                <a:gd name="T43" fmla="*/ 0 h 72"/>
                <a:gd name="T44" fmla="*/ 0 w 57"/>
                <a:gd name="T45" fmla="*/ 0 h 72"/>
                <a:gd name="T46" fmla="*/ 0 w 57"/>
                <a:gd name="T47" fmla="*/ 0 h 72"/>
                <a:gd name="T48" fmla="*/ 0 w 57"/>
                <a:gd name="T49" fmla="*/ 0 h 72"/>
                <a:gd name="T50" fmla="*/ 0 w 57"/>
                <a:gd name="T51" fmla="*/ 0 h 72"/>
                <a:gd name="T52" fmla="*/ 0 w 57"/>
                <a:gd name="T53" fmla="*/ 0 h 72"/>
                <a:gd name="T54" fmla="*/ 0 w 57"/>
                <a:gd name="T55" fmla="*/ 0 h 72"/>
                <a:gd name="T56" fmla="*/ 0 w 57"/>
                <a:gd name="T57" fmla="*/ 0 h 72"/>
                <a:gd name="T58" fmla="*/ 0 w 57"/>
                <a:gd name="T59" fmla="*/ 0 h 72"/>
                <a:gd name="T60" fmla="*/ 0 w 57"/>
                <a:gd name="T61" fmla="*/ 0 h 72"/>
                <a:gd name="T62" fmla="*/ 0 w 57"/>
                <a:gd name="T63" fmla="*/ 0 h 72"/>
                <a:gd name="T64" fmla="*/ 0 w 57"/>
                <a:gd name="T65" fmla="*/ 0 h 72"/>
                <a:gd name="T66" fmla="*/ 0 w 57"/>
                <a:gd name="T67" fmla="*/ 0 h 72"/>
                <a:gd name="T68" fmla="*/ 0 w 57"/>
                <a:gd name="T69" fmla="*/ 0 h 72"/>
                <a:gd name="T70" fmla="*/ 0 w 57"/>
                <a:gd name="T71" fmla="*/ 0 h 72"/>
                <a:gd name="T72" fmla="*/ 0 w 57"/>
                <a:gd name="T73" fmla="*/ 0 h 7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7" h="72">
                  <a:moveTo>
                    <a:pt x="57" y="36"/>
                  </a:moveTo>
                  <a:lnTo>
                    <a:pt x="57" y="36"/>
                  </a:lnTo>
                  <a:lnTo>
                    <a:pt x="55" y="28"/>
                  </a:lnTo>
                  <a:lnTo>
                    <a:pt x="54" y="22"/>
                  </a:lnTo>
                  <a:lnTo>
                    <a:pt x="51" y="15"/>
                  </a:lnTo>
                  <a:lnTo>
                    <a:pt x="49" y="10"/>
                  </a:lnTo>
                  <a:lnTo>
                    <a:pt x="45" y="5"/>
                  </a:lnTo>
                  <a:lnTo>
                    <a:pt x="40" y="2"/>
                  </a:lnTo>
                  <a:lnTo>
                    <a:pt x="35" y="0"/>
                  </a:lnTo>
                  <a:lnTo>
                    <a:pt x="28" y="0"/>
                  </a:lnTo>
                  <a:lnTo>
                    <a:pt x="22" y="0"/>
                  </a:lnTo>
                  <a:lnTo>
                    <a:pt x="16" y="2"/>
                  </a:lnTo>
                  <a:lnTo>
                    <a:pt x="11" y="5"/>
                  </a:lnTo>
                  <a:lnTo>
                    <a:pt x="7" y="10"/>
                  </a:lnTo>
                  <a:lnTo>
                    <a:pt x="5" y="15"/>
                  </a:lnTo>
                  <a:lnTo>
                    <a:pt x="2" y="22"/>
                  </a:lnTo>
                  <a:lnTo>
                    <a:pt x="1" y="28"/>
                  </a:lnTo>
                  <a:lnTo>
                    <a:pt x="0" y="36"/>
                  </a:lnTo>
                  <a:lnTo>
                    <a:pt x="1" y="44"/>
                  </a:lnTo>
                  <a:lnTo>
                    <a:pt x="2" y="50"/>
                  </a:lnTo>
                  <a:lnTo>
                    <a:pt x="5" y="57"/>
                  </a:lnTo>
                  <a:lnTo>
                    <a:pt x="7" y="62"/>
                  </a:lnTo>
                  <a:lnTo>
                    <a:pt x="11" y="67"/>
                  </a:lnTo>
                  <a:lnTo>
                    <a:pt x="16" y="70"/>
                  </a:lnTo>
                  <a:lnTo>
                    <a:pt x="22" y="72"/>
                  </a:lnTo>
                  <a:lnTo>
                    <a:pt x="28" y="72"/>
                  </a:lnTo>
                  <a:lnTo>
                    <a:pt x="35" y="72"/>
                  </a:lnTo>
                  <a:lnTo>
                    <a:pt x="40" y="70"/>
                  </a:lnTo>
                  <a:lnTo>
                    <a:pt x="45" y="67"/>
                  </a:lnTo>
                  <a:lnTo>
                    <a:pt x="49" y="62"/>
                  </a:lnTo>
                  <a:lnTo>
                    <a:pt x="51" y="57"/>
                  </a:lnTo>
                  <a:lnTo>
                    <a:pt x="54" y="50"/>
                  </a:lnTo>
                  <a:lnTo>
                    <a:pt x="55" y="44"/>
                  </a:lnTo>
                  <a:lnTo>
                    <a:pt x="57" y="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8" name="Freeform 256"/>
            <p:cNvSpPr>
              <a:spLocks/>
            </p:cNvSpPr>
            <p:nvPr userDrawn="1"/>
          </p:nvSpPr>
          <p:spPr bwMode="auto">
            <a:xfrm>
              <a:off x="1353" y="389"/>
              <a:ext cx="24" cy="32"/>
            </a:xfrm>
            <a:custGeom>
              <a:avLst/>
              <a:gdLst>
                <a:gd name="T0" fmla="*/ 0 w 74"/>
                <a:gd name="T1" fmla="*/ 0 h 96"/>
                <a:gd name="T2" fmla="*/ 0 w 74"/>
                <a:gd name="T3" fmla="*/ 0 h 96"/>
                <a:gd name="T4" fmla="*/ 0 w 74"/>
                <a:gd name="T5" fmla="*/ 0 h 96"/>
                <a:gd name="T6" fmla="*/ 0 w 74"/>
                <a:gd name="T7" fmla="*/ 0 h 96"/>
                <a:gd name="T8" fmla="*/ 0 w 74"/>
                <a:gd name="T9" fmla="*/ 0 h 96"/>
                <a:gd name="T10" fmla="*/ 0 w 74"/>
                <a:gd name="T11" fmla="*/ 0 h 96"/>
                <a:gd name="T12" fmla="*/ 0 w 74"/>
                <a:gd name="T13" fmla="*/ 0 h 96"/>
                <a:gd name="T14" fmla="*/ 0 w 74"/>
                <a:gd name="T15" fmla="*/ 0 h 96"/>
                <a:gd name="T16" fmla="*/ 0 w 74"/>
                <a:gd name="T17" fmla="*/ 0 h 96"/>
                <a:gd name="T18" fmla="*/ 0 w 74"/>
                <a:gd name="T19" fmla="*/ 0 h 96"/>
                <a:gd name="T20" fmla="*/ 0 w 74"/>
                <a:gd name="T21" fmla="*/ 0 h 96"/>
                <a:gd name="T22" fmla="*/ 0 w 74"/>
                <a:gd name="T23" fmla="*/ 0 h 96"/>
                <a:gd name="T24" fmla="*/ 0 w 74"/>
                <a:gd name="T25" fmla="*/ 0 h 96"/>
                <a:gd name="T26" fmla="*/ 0 w 74"/>
                <a:gd name="T27" fmla="*/ 0 h 96"/>
                <a:gd name="T28" fmla="*/ 0 w 74"/>
                <a:gd name="T29" fmla="*/ 0 h 96"/>
                <a:gd name="T30" fmla="*/ 0 w 74"/>
                <a:gd name="T31" fmla="*/ 0 h 96"/>
                <a:gd name="T32" fmla="*/ 0 w 74"/>
                <a:gd name="T33" fmla="*/ 0 h 96"/>
                <a:gd name="T34" fmla="*/ 0 w 74"/>
                <a:gd name="T35" fmla="*/ 0 h 96"/>
                <a:gd name="T36" fmla="*/ 0 w 74"/>
                <a:gd name="T37" fmla="*/ 0 h 96"/>
                <a:gd name="T38" fmla="*/ 0 w 74"/>
                <a:gd name="T39" fmla="*/ 0 h 96"/>
                <a:gd name="T40" fmla="*/ 0 w 74"/>
                <a:gd name="T41" fmla="*/ 0 h 96"/>
                <a:gd name="T42" fmla="*/ 0 w 74"/>
                <a:gd name="T43" fmla="*/ 0 h 96"/>
                <a:gd name="T44" fmla="*/ 0 w 74"/>
                <a:gd name="T45" fmla="*/ 0 h 96"/>
                <a:gd name="T46" fmla="*/ 0 w 74"/>
                <a:gd name="T47" fmla="*/ 0 h 96"/>
                <a:gd name="T48" fmla="*/ 0 w 74"/>
                <a:gd name="T49" fmla="*/ 0 h 96"/>
                <a:gd name="T50" fmla="*/ 0 w 74"/>
                <a:gd name="T51" fmla="*/ 0 h 96"/>
                <a:gd name="T52" fmla="*/ 0 w 74"/>
                <a:gd name="T53" fmla="*/ 0 h 96"/>
                <a:gd name="T54" fmla="*/ 0 w 74"/>
                <a:gd name="T55" fmla="*/ 0 h 96"/>
                <a:gd name="T56" fmla="*/ 0 w 74"/>
                <a:gd name="T57" fmla="*/ 0 h 96"/>
                <a:gd name="T58" fmla="*/ 0 w 74"/>
                <a:gd name="T59" fmla="*/ 0 h 96"/>
                <a:gd name="T60" fmla="*/ 0 w 74"/>
                <a:gd name="T61" fmla="*/ 0 h 96"/>
                <a:gd name="T62" fmla="*/ 0 w 74"/>
                <a:gd name="T63" fmla="*/ 0 h 96"/>
                <a:gd name="T64" fmla="*/ 0 w 74"/>
                <a:gd name="T65" fmla="*/ 0 h 96"/>
                <a:gd name="T66" fmla="*/ 0 w 74"/>
                <a:gd name="T67" fmla="*/ 0 h 96"/>
                <a:gd name="T68" fmla="*/ 0 w 74"/>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4" h="96">
                  <a:moveTo>
                    <a:pt x="0" y="3"/>
                  </a:moveTo>
                  <a:lnTo>
                    <a:pt x="12" y="3"/>
                  </a:lnTo>
                  <a:lnTo>
                    <a:pt x="15" y="14"/>
                  </a:lnTo>
                  <a:lnTo>
                    <a:pt x="22" y="9"/>
                  </a:lnTo>
                  <a:lnTo>
                    <a:pt x="30" y="4"/>
                  </a:lnTo>
                  <a:lnTo>
                    <a:pt x="38" y="1"/>
                  </a:lnTo>
                  <a:lnTo>
                    <a:pt x="47" y="0"/>
                  </a:lnTo>
                  <a:lnTo>
                    <a:pt x="52" y="0"/>
                  </a:lnTo>
                  <a:lnTo>
                    <a:pt x="57" y="3"/>
                  </a:lnTo>
                  <a:lnTo>
                    <a:pt x="62" y="4"/>
                  </a:lnTo>
                  <a:lnTo>
                    <a:pt x="66" y="8"/>
                  </a:lnTo>
                  <a:lnTo>
                    <a:pt x="70" y="12"/>
                  </a:lnTo>
                  <a:lnTo>
                    <a:pt x="73" y="18"/>
                  </a:lnTo>
                  <a:lnTo>
                    <a:pt x="74" y="25"/>
                  </a:lnTo>
                  <a:lnTo>
                    <a:pt x="74" y="32"/>
                  </a:lnTo>
                  <a:lnTo>
                    <a:pt x="74" y="96"/>
                  </a:lnTo>
                  <a:lnTo>
                    <a:pt x="60" y="96"/>
                  </a:lnTo>
                  <a:lnTo>
                    <a:pt x="60" y="38"/>
                  </a:lnTo>
                  <a:lnTo>
                    <a:pt x="60" y="28"/>
                  </a:lnTo>
                  <a:lnTo>
                    <a:pt x="57" y="21"/>
                  </a:lnTo>
                  <a:lnTo>
                    <a:pt x="55" y="17"/>
                  </a:lnTo>
                  <a:lnTo>
                    <a:pt x="52" y="15"/>
                  </a:lnTo>
                  <a:lnTo>
                    <a:pt x="48" y="14"/>
                  </a:lnTo>
                  <a:lnTo>
                    <a:pt x="43" y="13"/>
                  </a:lnTo>
                  <a:lnTo>
                    <a:pt x="35" y="14"/>
                  </a:lnTo>
                  <a:lnTo>
                    <a:pt x="29" y="17"/>
                  </a:lnTo>
                  <a:lnTo>
                    <a:pt x="21"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spTree>
    <p:extLst>
      <p:ext uri="{BB962C8B-B14F-4D97-AF65-F5344CB8AC3E}">
        <p14:creationId xmlns:p14="http://schemas.microsoft.com/office/powerpoint/2010/main" val="7481109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ransition/>
  <p:txStyles>
    <p:titleStyle>
      <a:lvl1pPr algn="l" rtl="0" eaLnBrk="0" fontAlgn="base" hangingPunct="0">
        <a:spcBef>
          <a:spcPct val="0"/>
        </a:spcBef>
        <a:spcAft>
          <a:spcPct val="0"/>
        </a:spcAft>
        <a:defRPr sz="2100">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2100">
          <a:solidFill>
            <a:schemeClr val="tx1"/>
          </a:solidFill>
          <a:latin typeface="Arial" charset="0"/>
          <a:ea typeface="ＭＳ Ｐゴシック" charset="0"/>
          <a:cs typeface="ＭＳ Ｐゴシック" charset="0"/>
        </a:defRPr>
      </a:lvl2pPr>
      <a:lvl3pPr algn="l" rtl="0" eaLnBrk="0" fontAlgn="base" hangingPunct="0">
        <a:spcBef>
          <a:spcPct val="0"/>
        </a:spcBef>
        <a:spcAft>
          <a:spcPct val="0"/>
        </a:spcAft>
        <a:defRPr sz="2100">
          <a:solidFill>
            <a:schemeClr val="tx1"/>
          </a:solidFill>
          <a:latin typeface="Arial" charset="0"/>
          <a:ea typeface="ＭＳ Ｐゴシック" charset="0"/>
          <a:cs typeface="ＭＳ Ｐゴシック" charset="0"/>
        </a:defRPr>
      </a:lvl3pPr>
      <a:lvl4pPr algn="l" rtl="0" eaLnBrk="0" fontAlgn="base" hangingPunct="0">
        <a:spcBef>
          <a:spcPct val="0"/>
        </a:spcBef>
        <a:spcAft>
          <a:spcPct val="0"/>
        </a:spcAft>
        <a:defRPr sz="2100">
          <a:solidFill>
            <a:schemeClr val="tx1"/>
          </a:solidFill>
          <a:latin typeface="Arial" charset="0"/>
          <a:ea typeface="ＭＳ Ｐゴシック" charset="0"/>
          <a:cs typeface="ＭＳ Ｐゴシック" charset="0"/>
        </a:defRPr>
      </a:lvl4pPr>
      <a:lvl5pPr algn="l" rtl="0" eaLnBrk="0" fontAlgn="base" hangingPunct="0">
        <a:spcBef>
          <a:spcPct val="0"/>
        </a:spcBef>
        <a:spcAft>
          <a:spcPct val="0"/>
        </a:spcAft>
        <a:defRPr sz="2100">
          <a:solidFill>
            <a:schemeClr val="tx1"/>
          </a:solidFill>
          <a:latin typeface="Arial" charset="0"/>
          <a:ea typeface="ＭＳ Ｐゴシック" charset="0"/>
          <a:cs typeface="ＭＳ Ｐゴシック" charset="0"/>
        </a:defRPr>
      </a:lvl5pPr>
      <a:lvl6pPr marL="342900" algn="l" rtl="0" eaLnBrk="0" fontAlgn="base" hangingPunct="0">
        <a:spcBef>
          <a:spcPct val="0"/>
        </a:spcBef>
        <a:spcAft>
          <a:spcPct val="0"/>
        </a:spcAft>
        <a:defRPr sz="1800">
          <a:solidFill>
            <a:schemeClr val="tx1"/>
          </a:solidFill>
          <a:latin typeface="Arial" charset="0"/>
        </a:defRPr>
      </a:lvl6pPr>
      <a:lvl7pPr marL="685800" algn="l" rtl="0" eaLnBrk="0" fontAlgn="base" hangingPunct="0">
        <a:spcBef>
          <a:spcPct val="0"/>
        </a:spcBef>
        <a:spcAft>
          <a:spcPct val="0"/>
        </a:spcAft>
        <a:defRPr sz="1800">
          <a:solidFill>
            <a:schemeClr val="tx1"/>
          </a:solidFill>
          <a:latin typeface="Arial" charset="0"/>
        </a:defRPr>
      </a:lvl7pPr>
      <a:lvl8pPr marL="1028700" algn="l" rtl="0" eaLnBrk="0" fontAlgn="base" hangingPunct="0">
        <a:spcBef>
          <a:spcPct val="0"/>
        </a:spcBef>
        <a:spcAft>
          <a:spcPct val="0"/>
        </a:spcAft>
        <a:defRPr sz="1800">
          <a:solidFill>
            <a:schemeClr val="tx1"/>
          </a:solidFill>
          <a:latin typeface="Arial" charset="0"/>
        </a:defRPr>
      </a:lvl8pPr>
      <a:lvl9pPr marL="1371600" algn="l" rtl="0" eaLnBrk="0" fontAlgn="base" hangingPunct="0">
        <a:spcBef>
          <a:spcPct val="0"/>
        </a:spcBef>
        <a:spcAft>
          <a:spcPct val="0"/>
        </a:spcAft>
        <a:defRPr sz="1800">
          <a:solidFill>
            <a:schemeClr val="tx1"/>
          </a:solidFill>
          <a:latin typeface="Arial" charset="0"/>
        </a:defRPr>
      </a:lvl9pPr>
    </p:titleStyle>
    <p:bodyStyle>
      <a:lvl1pPr marL="257175" indent="-257175" algn="l" rtl="0" eaLnBrk="0" fontAlgn="base" hangingPunct="0">
        <a:spcBef>
          <a:spcPct val="30000"/>
        </a:spcBef>
        <a:spcAft>
          <a:spcPct val="0"/>
        </a:spcAft>
        <a:buClr>
          <a:schemeClr val="accent1"/>
        </a:buClr>
        <a:buFont typeface="Webdings" panose="05030102010509060703" pitchFamily="18" charset="2"/>
        <a:buChar char="4"/>
        <a:defRPr sz="1500">
          <a:solidFill>
            <a:schemeClr val="tx1"/>
          </a:solidFill>
          <a:latin typeface="+mn-lt"/>
          <a:ea typeface="ＭＳ Ｐゴシック" charset="0"/>
          <a:cs typeface="ＭＳ Ｐゴシック" charset="0"/>
        </a:defRPr>
      </a:lvl1pPr>
      <a:lvl2pPr marL="557213" indent="-214313" algn="l" rtl="0" eaLnBrk="0" fontAlgn="base" hangingPunct="0">
        <a:spcBef>
          <a:spcPct val="30000"/>
        </a:spcBef>
        <a:spcAft>
          <a:spcPct val="0"/>
        </a:spcAft>
        <a:buClr>
          <a:schemeClr val="accent1"/>
        </a:buClr>
        <a:buFont typeface="Webdings" panose="05030102010509060703" pitchFamily="18" charset="2"/>
        <a:buChar char="4"/>
        <a:defRPr>
          <a:solidFill>
            <a:schemeClr val="tx1"/>
          </a:solidFill>
          <a:latin typeface="+mn-lt"/>
          <a:ea typeface="ＭＳ Ｐゴシック" charset="0"/>
        </a:defRPr>
      </a:lvl2pPr>
      <a:lvl3pPr marL="857250" indent="-171450" algn="l" rtl="0" eaLnBrk="0" fontAlgn="base" hangingPunct="0">
        <a:spcBef>
          <a:spcPct val="30000"/>
        </a:spcBef>
        <a:spcAft>
          <a:spcPct val="0"/>
        </a:spcAft>
        <a:buClr>
          <a:schemeClr val="accent1"/>
        </a:buClr>
        <a:buFont typeface="Webdings" panose="05030102010509060703" pitchFamily="18" charset="2"/>
        <a:buChar char="4"/>
        <a:defRPr>
          <a:solidFill>
            <a:schemeClr val="tx1"/>
          </a:solidFill>
          <a:latin typeface="+mn-lt"/>
          <a:ea typeface="ＭＳ Ｐゴシック" charset="0"/>
        </a:defRPr>
      </a:lvl3pPr>
      <a:lvl4pPr marL="1200150" indent="-171450" algn="l" rtl="0" eaLnBrk="0" fontAlgn="base" hangingPunct="0">
        <a:spcBef>
          <a:spcPct val="30000"/>
        </a:spcBef>
        <a:spcAft>
          <a:spcPct val="0"/>
        </a:spcAft>
        <a:buClr>
          <a:schemeClr val="accent1"/>
        </a:buClr>
        <a:buFont typeface="Webdings" panose="05030102010509060703" pitchFamily="18" charset="2"/>
        <a:buChar char=""/>
        <a:defRPr sz="1050">
          <a:solidFill>
            <a:schemeClr val="tx1"/>
          </a:solidFill>
          <a:latin typeface="+mn-lt"/>
          <a:ea typeface="ＭＳ Ｐゴシック" charset="0"/>
        </a:defRPr>
      </a:lvl4pPr>
      <a:lvl5pPr marL="1543050" indent="-171450" algn="l" rtl="0" eaLnBrk="0" fontAlgn="base" hangingPunct="0">
        <a:spcBef>
          <a:spcPct val="30000"/>
        </a:spcBef>
        <a:spcAft>
          <a:spcPct val="0"/>
        </a:spcAft>
        <a:buClr>
          <a:schemeClr val="accent1"/>
        </a:buClr>
        <a:buFont typeface="Webdings" panose="05030102010509060703" pitchFamily="18" charset="2"/>
        <a:buChar char=""/>
        <a:defRPr sz="1050">
          <a:solidFill>
            <a:schemeClr val="tx1"/>
          </a:solidFill>
          <a:latin typeface="+mn-lt"/>
          <a:ea typeface="ＭＳ Ｐゴシック" charset="0"/>
        </a:defRPr>
      </a:lvl5pPr>
      <a:lvl6pPr marL="1885950" indent="-171450" algn="l" rtl="0" eaLnBrk="0" fontAlgn="base" hangingPunct="0">
        <a:spcBef>
          <a:spcPct val="30000"/>
        </a:spcBef>
        <a:spcAft>
          <a:spcPct val="0"/>
        </a:spcAft>
        <a:buClr>
          <a:schemeClr val="accent1"/>
        </a:buClr>
        <a:buFont typeface="Webdings" pitchFamily="18" charset="2"/>
        <a:buChar char=""/>
        <a:defRPr sz="1050">
          <a:solidFill>
            <a:schemeClr val="tx1"/>
          </a:solidFill>
          <a:latin typeface="+mn-lt"/>
        </a:defRPr>
      </a:lvl6pPr>
      <a:lvl7pPr marL="2228850" indent="-171450" algn="l" rtl="0" eaLnBrk="0" fontAlgn="base" hangingPunct="0">
        <a:spcBef>
          <a:spcPct val="30000"/>
        </a:spcBef>
        <a:spcAft>
          <a:spcPct val="0"/>
        </a:spcAft>
        <a:buClr>
          <a:schemeClr val="accent1"/>
        </a:buClr>
        <a:buFont typeface="Webdings" pitchFamily="18" charset="2"/>
        <a:buChar char=""/>
        <a:defRPr sz="1050">
          <a:solidFill>
            <a:schemeClr val="tx1"/>
          </a:solidFill>
          <a:latin typeface="+mn-lt"/>
        </a:defRPr>
      </a:lvl7pPr>
      <a:lvl8pPr marL="2571750" indent="-171450" algn="l" rtl="0" eaLnBrk="0" fontAlgn="base" hangingPunct="0">
        <a:spcBef>
          <a:spcPct val="30000"/>
        </a:spcBef>
        <a:spcAft>
          <a:spcPct val="0"/>
        </a:spcAft>
        <a:buClr>
          <a:schemeClr val="accent1"/>
        </a:buClr>
        <a:buFont typeface="Webdings" pitchFamily="18" charset="2"/>
        <a:buChar char=""/>
        <a:defRPr sz="1050">
          <a:solidFill>
            <a:schemeClr val="tx1"/>
          </a:solidFill>
          <a:latin typeface="+mn-lt"/>
        </a:defRPr>
      </a:lvl8pPr>
      <a:lvl9pPr marL="2914650" indent="-171450" algn="l" rtl="0" eaLnBrk="0" fontAlgn="base" hangingPunct="0">
        <a:spcBef>
          <a:spcPct val="30000"/>
        </a:spcBef>
        <a:spcAft>
          <a:spcPct val="0"/>
        </a:spcAft>
        <a:buClr>
          <a:schemeClr val="accent1"/>
        </a:buClr>
        <a:buFont typeface="Webdings" pitchFamily="18" charset="2"/>
        <a:buChar char=""/>
        <a:defRPr sz="105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9144000" cy="51435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602739" y="275264"/>
            <a:ext cx="8192733" cy="188595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7317871" y="320348"/>
            <a:ext cx="1092587" cy="988860"/>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9048" t="60106" r="67619"/>
          <a:stretch>
            <a:fillRect/>
          </a:stretch>
        </p:blipFill>
        <p:spPr>
          <a:xfrm>
            <a:off x="3346506" y="2852059"/>
            <a:ext cx="1352600" cy="1300842"/>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70595" t="59471" r="6905"/>
          <a:stretch>
            <a:fillRect/>
          </a:stretch>
        </p:blipFill>
        <p:spPr>
          <a:xfrm>
            <a:off x="7188763" y="2344890"/>
            <a:ext cx="856849" cy="868183"/>
          </a:xfrm>
          <a:prstGeom prst="rect">
            <a:avLst/>
          </a:prstGeom>
        </p:spPr>
      </p:pic>
      <p:sp>
        <p:nvSpPr>
          <p:cNvPr id="12" name="文本框 11"/>
          <p:cNvSpPr txBox="1"/>
          <p:nvPr/>
        </p:nvSpPr>
        <p:spPr>
          <a:xfrm>
            <a:off x="816909" y="1298371"/>
            <a:ext cx="7745506" cy="1200329"/>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vi-VN" altLang="zh-CN" sz="3600" b="1" dirty="0">
                <a:ln w="28575">
                  <a:solidFill>
                    <a:schemeClr val="bg1"/>
                  </a:solidFill>
                </a:ln>
                <a:solidFill>
                  <a:schemeClr val="accent2"/>
                </a:solidFill>
                <a:latin typeface="Times New Roman" panose="02020603050405020304" pitchFamily="18" charset="0"/>
                <a:cs typeface="Times New Roman" panose="02020603050405020304" pitchFamily="18" charset="0"/>
                <a:sym typeface="+mn-lt"/>
              </a:rPr>
              <a:t>Chào mừng quý thầy cô giáo</a:t>
            </a:r>
          </a:p>
          <a:p>
            <a:pPr algn="ctr"/>
            <a:r>
              <a:rPr lang="vi-VN" altLang="zh-CN" sz="3600" b="1" dirty="0">
                <a:ln w="28575">
                  <a:solidFill>
                    <a:schemeClr val="bg1"/>
                  </a:solidFill>
                </a:ln>
                <a:solidFill>
                  <a:schemeClr val="accent2"/>
                </a:solidFill>
                <a:latin typeface="Times New Roman" panose="02020603050405020304" pitchFamily="18" charset="0"/>
                <a:cs typeface="Times New Roman" panose="02020603050405020304" pitchFamily="18" charset="0"/>
                <a:sym typeface="+mn-lt"/>
              </a:rPr>
              <a:t>và các em học sinh!</a:t>
            </a:r>
            <a:endParaRPr lang="zh-CN" altLang="en-US" sz="3600" b="1" dirty="0">
              <a:ln w="28575">
                <a:solidFill>
                  <a:schemeClr val="bg1"/>
                </a:solidFill>
              </a:ln>
              <a:solidFill>
                <a:schemeClr val="accent2"/>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192207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3">
            <a:extLst>
              <a:ext uri="{FF2B5EF4-FFF2-40B4-BE49-F238E27FC236}">
                <a16:creationId xmlns:a16="http://schemas.microsoft.com/office/drawing/2014/main" id="{B003FC42-4C08-7B8F-A8FB-547899359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0"/>
            <a:ext cx="9140694" cy="5141640"/>
          </a:xfrm>
          <a:prstGeom prst="rect">
            <a:avLst/>
          </a:prstGeom>
        </p:spPr>
      </p:pic>
      <p:graphicFrame>
        <p:nvGraphicFramePr>
          <p:cNvPr id="5" name="Table 4">
            <a:extLst>
              <a:ext uri="{FF2B5EF4-FFF2-40B4-BE49-F238E27FC236}">
                <a16:creationId xmlns:a16="http://schemas.microsoft.com/office/drawing/2014/main" id="{C5F2245C-FF2E-0C51-FF0C-CD46760D3FE0}"/>
              </a:ext>
            </a:extLst>
          </p:cNvPr>
          <p:cNvGraphicFramePr>
            <a:graphicFrameLocks noGrp="1"/>
          </p:cNvGraphicFramePr>
          <p:nvPr>
            <p:extLst>
              <p:ext uri="{D42A27DB-BD31-4B8C-83A1-F6EECF244321}">
                <p14:modId xmlns:p14="http://schemas.microsoft.com/office/powerpoint/2010/main" val="3674655746"/>
              </p:ext>
            </p:extLst>
          </p:nvPr>
        </p:nvGraphicFramePr>
        <p:xfrm>
          <a:off x="968204" y="248509"/>
          <a:ext cx="7607085" cy="4168279"/>
        </p:xfrm>
        <a:graphic>
          <a:graphicData uri="http://schemas.openxmlformats.org/drawingml/2006/table">
            <a:tbl>
              <a:tblPr firstRow="1" firstCol="1" bandRow="1">
                <a:tableStyleId>{5C22544A-7EE6-4342-B048-85BDC9FD1C3A}</a:tableStyleId>
              </a:tblPr>
              <a:tblGrid>
                <a:gridCol w="1518518">
                  <a:extLst>
                    <a:ext uri="{9D8B030D-6E8A-4147-A177-3AD203B41FA5}">
                      <a16:colId xmlns:a16="http://schemas.microsoft.com/office/drawing/2014/main" val="806773889"/>
                    </a:ext>
                  </a:extLst>
                </a:gridCol>
                <a:gridCol w="3401122">
                  <a:extLst>
                    <a:ext uri="{9D8B030D-6E8A-4147-A177-3AD203B41FA5}">
                      <a16:colId xmlns:a16="http://schemas.microsoft.com/office/drawing/2014/main" val="1570729619"/>
                    </a:ext>
                  </a:extLst>
                </a:gridCol>
                <a:gridCol w="2687445">
                  <a:extLst>
                    <a:ext uri="{9D8B030D-6E8A-4147-A177-3AD203B41FA5}">
                      <a16:colId xmlns:a16="http://schemas.microsoft.com/office/drawing/2014/main" val="1843170593"/>
                    </a:ext>
                  </a:extLst>
                </a:gridCol>
              </a:tblGrid>
              <a:tr h="271411">
                <a:tc>
                  <a:txBody>
                    <a:bodyPr/>
                    <a:lstStyle/>
                    <a:p>
                      <a:pPr algn="ctr">
                        <a:lnSpc>
                          <a:spcPct val="105000"/>
                        </a:lnSpc>
                        <a:spcBef>
                          <a:spcPts val="600"/>
                        </a:spcBef>
                        <a:spcAft>
                          <a:spcPts val="600"/>
                        </a:spcAft>
                      </a:pPr>
                      <a:r>
                        <a:rPr lang="en-US" sz="1300" dirty="0" err="1">
                          <a:solidFill>
                            <a:srgbClr val="FF0000"/>
                          </a:solidFill>
                          <a:effectLst/>
                          <a:highlight>
                            <a:srgbClr val="FFFF00"/>
                          </a:highlight>
                        </a:rPr>
                        <a:t>Trận</a:t>
                      </a:r>
                      <a:r>
                        <a:rPr lang="en-US" sz="1300" dirty="0">
                          <a:solidFill>
                            <a:srgbClr val="FF0000"/>
                          </a:solidFill>
                          <a:effectLst/>
                          <a:highlight>
                            <a:srgbClr val="FFFF00"/>
                          </a:highlight>
                        </a:rPr>
                        <a:t> </a:t>
                      </a:r>
                      <a:r>
                        <a:rPr lang="en-US" sz="1300" dirty="0" err="1">
                          <a:solidFill>
                            <a:srgbClr val="FF0000"/>
                          </a:solidFill>
                          <a:effectLst/>
                          <a:highlight>
                            <a:srgbClr val="FFFF00"/>
                          </a:highlight>
                        </a:rPr>
                        <a:t>đánh</a:t>
                      </a:r>
                      <a:endParaRPr lang="en-US" sz="13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1971" marR="61971" marT="0" marB="0"/>
                </a:tc>
                <a:tc>
                  <a:txBody>
                    <a:bodyPr/>
                    <a:lstStyle/>
                    <a:p>
                      <a:pPr algn="ctr">
                        <a:lnSpc>
                          <a:spcPct val="105000"/>
                        </a:lnSpc>
                        <a:spcBef>
                          <a:spcPts val="600"/>
                        </a:spcBef>
                        <a:spcAft>
                          <a:spcPts val="600"/>
                        </a:spcAft>
                      </a:pPr>
                      <a:r>
                        <a:rPr lang="en-US" sz="1300" dirty="0" err="1">
                          <a:solidFill>
                            <a:srgbClr val="FF0000"/>
                          </a:solidFill>
                          <a:effectLst/>
                          <a:highlight>
                            <a:srgbClr val="FFFF00"/>
                          </a:highlight>
                        </a:rPr>
                        <a:t>Cách</a:t>
                      </a:r>
                      <a:r>
                        <a:rPr lang="en-US" sz="1300" dirty="0">
                          <a:solidFill>
                            <a:srgbClr val="FF0000"/>
                          </a:solidFill>
                          <a:effectLst/>
                          <a:highlight>
                            <a:srgbClr val="FFFF00"/>
                          </a:highlight>
                        </a:rPr>
                        <a:t> </a:t>
                      </a:r>
                      <a:r>
                        <a:rPr lang="en-US" sz="1300" dirty="0" err="1">
                          <a:solidFill>
                            <a:srgbClr val="FF0000"/>
                          </a:solidFill>
                          <a:effectLst/>
                          <a:highlight>
                            <a:srgbClr val="FFFF00"/>
                          </a:highlight>
                        </a:rPr>
                        <a:t>đánh</a:t>
                      </a:r>
                      <a:endParaRPr lang="en-US" sz="13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1971" marR="61971" marT="0" marB="0"/>
                </a:tc>
                <a:tc>
                  <a:txBody>
                    <a:bodyPr/>
                    <a:lstStyle/>
                    <a:p>
                      <a:pPr algn="ctr">
                        <a:lnSpc>
                          <a:spcPct val="105000"/>
                        </a:lnSpc>
                        <a:spcBef>
                          <a:spcPts val="600"/>
                        </a:spcBef>
                        <a:spcAft>
                          <a:spcPts val="600"/>
                        </a:spcAft>
                      </a:pPr>
                      <a:r>
                        <a:rPr lang="en-US" sz="1300" dirty="0" err="1">
                          <a:solidFill>
                            <a:srgbClr val="FF0000"/>
                          </a:solidFill>
                          <a:effectLst/>
                          <a:highlight>
                            <a:srgbClr val="FFFF00"/>
                          </a:highlight>
                        </a:rPr>
                        <a:t>Nhận</a:t>
                      </a:r>
                      <a:r>
                        <a:rPr lang="en-US" sz="1300" dirty="0">
                          <a:solidFill>
                            <a:srgbClr val="FF0000"/>
                          </a:solidFill>
                          <a:effectLst/>
                          <a:highlight>
                            <a:srgbClr val="FFFF00"/>
                          </a:highlight>
                        </a:rPr>
                        <a:t> </a:t>
                      </a:r>
                      <a:r>
                        <a:rPr lang="en-US" sz="1300" dirty="0" err="1">
                          <a:solidFill>
                            <a:srgbClr val="FF0000"/>
                          </a:solidFill>
                          <a:effectLst/>
                          <a:highlight>
                            <a:srgbClr val="FFFF00"/>
                          </a:highlight>
                        </a:rPr>
                        <a:t>xét</a:t>
                      </a:r>
                      <a:endParaRPr lang="en-US" sz="13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1971" marR="61971" marT="0" marB="0"/>
                </a:tc>
                <a:extLst>
                  <a:ext uri="{0D108BD9-81ED-4DB2-BD59-A6C34878D82A}">
                    <a16:rowId xmlns:a16="http://schemas.microsoft.com/office/drawing/2014/main" val="498084587"/>
                  </a:ext>
                </a:extLst>
              </a:tr>
              <a:tr h="1137000">
                <a:tc>
                  <a:txBody>
                    <a:bodyPr/>
                    <a:lstStyle/>
                    <a:p>
                      <a:pPr>
                        <a:lnSpc>
                          <a:spcPct val="105000"/>
                        </a:lnSpc>
                        <a:spcBef>
                          <a:spcPts val="600"/>
                        </a:spcBef>
                        <a:spcAft>
                          <a:spcPts val="600"/>
                        </a:spcAft>
                      </a:pPr>
                      <a:r>
                        <a:rPr lang="en-US" sz="1800" dirty="0" err="1">
                          <a:effectLst/>
                        </a:rPr>
                        <a:t>Sông</a:t>
                      </a:r>
                      <a:r>
                        <a:rPr lang="en-US" sz="1800" dirty="0">
                          <a:effectLst/>
                        </a:rPr>
                        <a:t> </a:t>
                      </a:r>
                      <a:r>
                        <a:rPr lang="en-US" sz="1800" dirty="0" err="1">
                          <a:effectLst/>
                        </a:rPr>
                        <a:t>Gián</a:t>
                      </a:r>
                      <a:endParaRPr lang="en-US" sz="1800" dirty="0">
                        <a:effectLst/>
                      </a:endParaRPr>
                    </a:p>
                    <a:p>
                      <a:pPr>
                        <a:lnSpc>
                          <a:spcPct val="105000"/>
                        </a:lnSpc>
                        <a:spcBef>
                          <a:spcPts val="600"/>
                        </a:spcBef>
                        <a:spcAft>
                          <a:spcPts val="600"/>
                        </a:spcAft>
                      </a:pPr>
                      <a:r>
                        <a:rPr lang="en-US" sz="1800" dirty="0">
                          <a:effectLst/>
                        </a:rPr>
                        <a:t> </a:t>
                      </a:r>
                      <a:endParaRPr lang="en-US" sz="1800" dirty="0">
                        <a:solidFill>
                          <a:srgbClr val="000000"/>
                        </a:solidFill>
                        <a:effectLst/>
                        <a:latin typeface="Times New Roman" panose="02020603050405020304" pitchFamily="18" charset="0"/>
                        <a:ea typeface="Calibri" panose="020F0502020204030204" pitchFamily="34" charset="0"/>
                      </a:endParaRPr>
                    </a:p>
                  </a:txBody>
                  <a:tcPr marL="61971" marR="61971" marT="0" marB="0"/>
                </a:tc>
                <a:tc>
                  <a:txBody>
                    <a:bodyPr/>
                    <a:lstStyle/>
                    <a:p>
                      <a:pPr algn="just">
                        <a:lnSpc>
                          <a:spcPct val="105000"/>
                        </a:lnSpc>
                        <a:spcBef>
                          <a:spcPts val="600"/>
                        </a:spcBef>
                        <a:spcAft>
                          <a:spcPts val="600"/>
                        </a:spcAft>
                      </a:pPr>
                      <a:r>
                        <a:rPr lang="en-US" sz="1800" dirty="0">
                          <a:effectLst/>
                        </a:rPr>
                        <a:t>+ </a:t>
                      </a:r>
                      <a:r>
                        <a:rPr lang="en-US" sz="1800" dirty="0" err="1">
                          <a:effectLst/>
                        </a:rPr>
                        <a:t>Bắt</a:t>
                      </a:r>
                      <a:r>
                        <a:rPr lang="en-US" sz="1800" dirty="0">
                          <a:effectLst/>
                        </a:rPr>
                        <a:t> </a:t>
                      </a:r>
                      <a:r>
                        <a:rPr lang="en-US" sz="1800" dirty="0" err="1">
                          <a:effectLst/>
                        </a:rPr>
                        <a:t>sống</a:t>
                      </a:r>
                      <a:r>
                        <a:rPr lang="en-US" sz="1800" dirty="0">
                          <a:effectLst/>
                        </a:rPr>
                        <a:t> </a:t>
                      </a:r>
                      <a:r>
                        <a:rPr lang="en-US" sz="1800" dirty="0" err="1">
                          <a:effectLst/>
                        </a:rPr>
                        <a:t>toàn</a:t>
                      </a:r>
                      <a:r>
                        <a:rPr lang="en-US" sz="1800" dirty="0">
                          <a:effectLst/>
                        </a:rPr>
                        <a:t> </a:t>
                      </a:r>
                      <a:r>
                        <a:rPr lang="en-US" sz="1800" dirty="0" err="1">
                          <a:effectLst/>
                        </a:rPr>
                        <a:t>bộ</a:t>
                      </a:r>
                      <a:r>
                        <a:rPr lang="en-US" sz="1800" dirty="0">
                          <a:effectLst/>
                        </a:rPr>
                        <a:t> </a:t>
                      </a:r>
                      <a:r>
                        <a:rPr lang="en-US" sz="1800" dirty="0" err="1">
                          <a:effectLst/>
                        </a:rPr>
                        <a:t>bọn</a:t>
                      </a:r>
                      <a:r>
                        <a:rPr lang="en-US" sz="1800" dirty="0">
                          <a:effectLst/>
                        </a:rPr>
                        <a:t> </a:t>
                      </a:r>
                      <a:r>
                        <a:rPr lang="en-US" sz="1800" dirty="0" err="1">
                          <a:effectLst/>
                        </a:rPr>
                        <a:t>nghĩa</a:t>
                      </a:r>
                      <a:r>
                        <a:rPr lang="en-US" sz="1800" dirty="0">
                          <a:effectLst/>
                        </a:rPr>
                        <a:t> </a:t>
                      </a:r>
                      <a:r>
                        <a:rPr lang="en-US" sz="1800" dirty="0" err="1">
                          <a:effectLst/>
                        </a:rPr>
                        <a:t>binh</a:t>
                      </a:r>
                      <a:r>
                        <a:rPr lang="en-US" sz="1800" dirty="0">
                          <a:effectLst/>
                        </a:rPr>
                        <a:t> </a:t>
                      </a:r>
                      <a:r>
                        <a:rPr lang="en-US" sz="1800" dirty="0" err="1">
                          <a:effectLst/>
                        </a:rPr>
                        <a:t>cùng</a:t>
                      </a:r>
                      <a:r>
                        <a:rPr lang="en-US" sz="1800" dirty="0">
                          <a:effectLst/>
                        </a:rPr>
                        <a:t> </a:t>
                      </a:r>
                      <a:r>
                        <a:rPr lang="en-US" sz="1800" dirty="0" err="1">
                          <a:effectLst/>
                        </a:rPr>
                        <a:t>quân</a:t>
                      </a:r>
                      <a:r>
                        <a:rPr lang="en-US" sz="1800" dirty="0">
                          <a:effectLst/>
                        </a:rPr>
                        <a:t> Thanh </a:t>
                      </a:r>
                      <a:r>
                        <a:rPr lang="en-US" sz="1800" dirty="0" err="1">
                          <a:effectLst/>
                        </a:rPr>
                        <a:t>đi</a:t>
                      </a:r>
                      <a:r>
                        <a:rPr lang="en-US" sz="1800" dirty="0">
                          <a:effectLst/>
                        </a:rPr>
                        <a:t> do </a:t>
                      </a:r>
                      <a:r>
                        <a:rPr lang="en-US" sz="1800" dirty="0" err="1">
                          <a:effectLst/>
                        </a:rPr>
                        <a:t>thám</a:t>
                      </a:r>
                      <a:r>
                        <a:rPr lang="en-US" sz="1800" dirty="0">
                          <a:effectLst/>
                        </a:rPr>
                        <a:t> </a:t>
                      </a:r>
                      <a:r>
                        <a:rPr lang="en-US" sz="1800" dirty="0" err="1">
                          <a:effectLst/>
                        </a:rPr>
                        <a:t>mà</a:t>
                      </a:r>
                      <a:r>
                        <a:rPr lang="en-US" sz="1800" dirty="0">
                          <a:effectLst/>
                        </a:rPr>
                        <a:t> </a:t>
                      </a:r>
                      <a:r>
                        <a:rPr lang="en-US" sz="1800" dirty="0" err="1">
                          <a:effectLst/>
                        </a:rPr>
                        <a:t>vẫn</a:t>
                      </a:r>
                      <a:r>
                        <a:rPr lang="en-US" sz="1800" dirty="0">
                          <a:effectLst/>
                        </a:rPr>
                        <a:t> </a:t>
                      </a:r>
                      <a:r>
                        <a:rPr lang="en-US" sz="1800" dirty="0" err="1">
                          <a:effectLst/>
                        </a:rPr>
                        <a:t>giữ</a:t>
                      </a:r>
                      <a:r>
                        <a:rPr lang="en-US" sz="1800" dirty="0">
                          <a:effectLst/>
                        </a:rPr>
                        <a:t> </a:t>
                      </a:r>
                      <a:r>
                        <a:rPr lang="en-US" sz="1800" dirty="0" err="1">
                          <a:effectLst/>
                        </a:rPr>
                        <a:t>được</a:t>
                      </a:r>
                      <a:r>
                        <a:rPr lang="en-US" sz="1800" dirty="0">
                          <a:effectLst/>
                        </a:rPr>
                        <a:t> </a:t>
                      </a:r>
                      <a:r>
                        <a:rPr lang="en-US" sz="1800" dirty="0" err="1">
                          <a:effectLst/>
                        </a:rPr>
                        <a:t>bí</a:t>
                      </a:r>
                      <a:r>
                        <a:rPr lang="en-US" sz="1800" dirty="0">
                          <a:effectLst/>
                        </a:rPr>
                        <a:t> </a:t>
                      </a:r>
                      <a:r>
                        <a:rPr lang="en-US" sz="1800" dirty="0" err="1">
                          <a:effectLst/>
                        </a:rPr>
                        <a:t>mật</a:t>
                      </a:r>
                      <a:r>
                        <a:rPr lang="en-US" sz="1800" dirty="0">
                          <a:effectLst/>
                        </a:rPr>
                        <a:t>.</a:t>
                      </a:r>
                    </a:p>
                    <a:p>
                      <a:pPr algn="just">
                        <a:lnSpc>
                          <a:spcPct val="105000"/>
                        </a:lnSpc>
                        <a:spcBef>
                          <a:spcPts val="600"/>
                        </a:spcBef>
                        <a:spcAft>
                          <a:spcPts val="600"/>
                        </a:spcAft>
                      </a:pPr>
                      <a:r>
                        <a:rPr lang="en-US" sz="1800" dirty="0">
                          <a:effectLst/>
                        </a:rPr>
                        <a:t> </a:t>
                      </a:r>
                      <a:endParaRPr lang="en-US" sz="1800" dirty="0">
                        <a:solidFill>
                          <a:srgbClr val="000000"/>
                        </a:solidFill>
                        <a:effectLst/>
                        <a:latin typeface="Times New Roman" panose="02020603050405020304" pitchFamily="18" charset="0"/>
                        <a:ea typeface="Calibri" panose="020F0502020204030204" pitchFamily="34" charset="0"/>
                      </a:endParaRPr>
                    </a:p>
                  </a:txBody>
                  <a:tcPr marL="61971" marR="61971" marT="0" marB="0"/>
                </a:tc>
                <a:tc rowSpan="4">
                  <a:txBody>
                    <a:bodyPr/>
                    <a:lstStyle/>
                    <a:p>
                      <a:pPr algn="just">
                        <a:lnSpc>
                          <a:spcPct val="105000"/>
                        </a:lnSpc>
                        <a:spcBef>
                          <a:spcPts val="600"/>
                        </a:spcBef>
                        <a:spcAft>
                          <a:spcPts val="600"/>
                        </a:spcAft>
                      </a:pPr>
                      <a:r>
                        <a:rPr lang="vi-VN" sz="1800" dirty="0">
                          <a:effectLst/>
                        </a:rPr>
                        <a:t>Vị tướng </a:t>
                      </a:r>
                      <a:r>
                        <a:rPr lang="en-US" sz="1800" dirty="0" err="1">
                          <a:effectLst/>
                        </a:rPr>
                        <a:t>có</a:t>
                      </a:r>
                      <a:r>
                        <a:rPr lang="en-US" sz="1800" dirty="0">
                          <a:effectLst/>
                        </a:rPr>
                        <a:t> </a:t>
                      </a:r>
                      <a:r>
                        <a:rPr lang="vi-VN" sz="1800" dirty="0">
                          <a:effectLst/>
                        </a:rPr>
                        <a:t>tài</a:t>
                      </a:r>
                      <a:r>
                        <a:rPr lang="en-US" sz="1800" dirty="0">
                          <a:effectLst/>
                        </a:rPr>
                        <a:t> </a:t>
                      </a:r>
                      <a:r>
                        <a:rPr lang="en-US" sz="1800" dirty="0" err="1">
                          <a:effectLst/>
                        </a:rPr>
                        <a:t>điều</a:t>
                      </a:r>
                      <a:r>
                        <a:rPr lang="en-US" sz="1800" dirty="0">
                          <a:effectLst/>
                        </a:rPr>
                        <a:t> </a:t>
                      </a:r>
                      <a:r>
                        <a:rPr lang="en-US" sz="1800" dirty="0" err="1">
                          <a:effectLst/>
                        </a:rPr>
                        <a:t>binh</a:t>
                      </a:r>
                      <a:r>
                        <a:rPr lang="en-US" sz="1800" dirty="0">
                          <a:effectLst/>
                        </a:rPr>
                        <a:t> </a:t>
                      </a:r>
                      <a:r>
                        <a:rPr lang="en-US" sz="1800" dirty="0" err="1">
                          <a:effectLst/>
                        </a:rPr>
                        <a:t>khiển</a:t>
                      </a:r>
                      <a:r>
                        <a:rPr lang="en-US" sz="1800" dirty="0">
                          <a:effectLst/>
                        </a:rPr>
                        <a:t> </a:t>
                      </a:r>
                      <a:r>
                        <a:rPr lang="en-US" sz="1800" dirty="0" err="1">
                          <a:effectLst/>
                        </a:rPr>
                        <a:t>tướng</a:t>
                      </a:r>
                      <a:r>
                        <a:rPr lang="en-US" sz="1800" dirty="0">
                          <a:effectLst/>
                        </a:rPr>
                        <a:t>. </a:t>
                      </a:r>
                      <a:r>
                        <a:rPr lang="en-US" sz="1800" dirty="0" err="1">
                          <a:effectLst/>
                        </a:rPr>
                        <a:t>Cách</a:t>
                      </a:r>
                      <a:r>
                        <a:rPr lang="en-US" sz="1800" dirty="0">
                          <a:effectLst/>
                        </a:rPr>
                        <a:t> </a:t>
                      </a:r>
                      <a:r>
                        <a:rPr lang="en-US" sz="1800" dirty="0" err="1">
                          <a:effectLst/>
                        </a:rPr>
                        <a:t>đánh</a:t>
                      </a:r>
                      <a:r>
                        <a:rPr lang="en-US" sz="1800" dirty="0">
                          <a:effectLst/>
                        </a:rPr>
                        <a:t> </a:t>
                      </a:r>
                      <a:r>
                        <a:rPr lang="vi-VN" sz="1800" dirty="0">
                          <a:effectLst/>
                        </a:rPr>
                        <a:t>bí mật, bất ngờ</a:t>
                      </a:r>
                      <a:r>
                        <a:rPr lang="en-US" sz="1800" dirty="0">
                          <a:effectLst/>
                        </a:rPr>
                        <a:t>, </a:t>
                      </a:r>
                      <a:r>
                        <a:rPr lang="en-US" sz="1800" dirty="0" err="1">
                          <a:effectLst/>
                        </a:rPr>
                        <a:t>biến</a:t>
                      </a:r>
                      <a:r>
                        <a:rPr lang="en-US" sz="1800" dirty="0">
                          <a:effectLst/>
                        </a:rPr>
                        <a:t> </a:t>
                      </a:r>
                      <a:r>
                        <a:rPr lang="en-US" sz="1800" dirty="0" err="1">
                          <a:effectLst/>
                        </a:rPr>
                        <a:t>hóa</a:t>
                      </a:r>
                      <a:r>
                        <a:rPr lang="en-US" sz="1800" dirty="0">
                          <a:effectLst/>
                        </a:rPr>
                        <a:t>, </a:t>
                      </a:r>
                      <a:r>
                        <a:rPr lang="en-US" sz="1800" dirty="0" err="1">
                          <a:effectLst/>
                        </a:rPr>
                        <a:t>nhanh</a:t>
                      </a:r>
                      <a:r>
                        <a:rPr lang="en-US" sz="1800" dirty="0">
                          <a:effectLst/>
                        </a:rPr>
                        <a:t> </a:t>
                      </a:r>
                      <a:r>
                        <a:rPr lang="en-US" sz="1800" dirty="0" err="1">
                          <a:effectLst/>
                        </a:rPr>
                        <a:t>gọn</a:t>
                      </a:r>
                      <a:r>
                        <a:rPr lang="en-US" sz="1800" dirty="0">
                          <a:effectLst/>
                        </a:rPr>
                        <a:t> </a:t>
                      </a:r>
                      <a:r>
                        <a:rPr lang="en-US" sz="1800" dirty="0" err="1">
                          <a:effectLst/>
                        </a:rPr>
                        <a:t>khiến</a:t>
                      </a:r>
                      <a:r>
                        <a:rPr lang="en-US" sz="1800" dirty="0">
                          <a:effectLst/>
                        </a:rPr>
                        <a:t> </a:t>
                      </a:r>
                      <a:r>
                        <a:rPr lang="en-US" sz="1800" dirty="0" err="1">
                          <a:effectLst/>
                        </a:rPr>
                        <a:t>kẻ</a:t>
                      </a:r>
                      <a:r>
                        <a:rPr lang="en-US" sz="1800" dirty="0">
                          <a:effectLst/>
                        </a:rPr>
                        <a:t> </a:t>
                      </a:r>
                      <a:r>
                        <a:rPr lang="en-US" sz="1800" dirty="0" err="1">
                          <a:effectLst/>
                        </a:rPr>
                        <a:t>thù</a:t>
                      </a:r>
                      <a:r>
                        <a:rPr lang="en-US" sz="1800" dirty="0">
                          <a:effectLst/>
                        </a:rPr>
                        <a:t> </a:t>
                      </a:r>
                      <a:r>
                        <a:rPr lang="en-US" sz="1800" dirty="0" err="1">
                          <a:effectLst/>
                        </a:rPr>
                        <a:t>trở</a:t>
                      </a:r>
                      <a:r>
                        <a:rPr lang="en-US" sz="1800" dirty="0">
                          <a:effectLst/>
                        </a:rPr>
                        <a:t> </a:t>
                      </a:r>
                      <a:r>
                        <a:rPr lang="en-US" sz="1800" dirty="0" err="1">
                          <a:effectLst/>
                        </a:rPr>
                        <a:t>tay</a:t>
                      </a:r>
                      <a:r>
                        <a:rPr lang="en-US" sz="1800" dirty="0">
                          <a:effectLst/>
                        </a:rPr>
                        <a:t> </a:t>
                      </a:r>
                      <a:r>
                        <a:rPr lang="en-US" sz="1800" dirty="0" err="1">
                          <a:effectLst/>
                        </a:rPr>
                        <a:t>không</a:t>
                      </a:r>
                      <a:r>
                        <a:rPr lang="en-US" sz="1800" dirty="0">
                          <a:effectLst/>
                        </a:rPr>
                        <a:t> </a:t>
                      </a:r>
                      <a:r>
                        <a:rPr lang="en-US" sz="1800" dirty="0" err="1">
                          <a:effectLst/>
                        </a:rPr>
                        <a:t>kịp</a:t>
                      </a:r>
                      <a:r>
                        <a:rPr lang="en-US" sz="1800" dirty="0">
                          <a:effectLst/>
                        </a:rPr>
                        <a:t> </a:t>
                      </a:r>
                      <a:r>
                        <a:rPr lang="vi-VN" sz="1800" dirty="0">
                          <a:effectLst/>
                        </a:rPr>
                        <a:t>Tướng ở trên trời xuống, quân chui dưới đất lên</a:t>
                      </a:r>
                      <a:endParaRPr lang="en-US" sz="1800" dirty="0">
                        <a:effectLst/>
                      </a:endParaRPr>
                    </a:p>
                    <a:p>
                      <a:pPr algn="ctr">
                        <a:lnSpc>
                          <a:spcPct val="105000"/>
                        </a:lnSpc>
                        <a:spcBef>
                          <a:spcPts val="600"/>
                        </a:spcBef>
                        <a:spcAft>
                          <a:spcPts val="600"/>
                        </a:spcAft>
                      </a:pPr>
                      <a:r>
                        <a:rPr lang="en-US" sz="1800" dirty="0">
                          <a:effectLst/>
                        </a:rPr>
                        <a:t> </a:t>
                      </a:r>
                      <a:endParaRPr lang="en-US" sz="1800" dirty="0">
                        <a:solidFill>
                          <a:srgbClr val="000000"/>
                        </a:solidFill>
                        <a:effectLst/>
                        <a:latin typeface="Times New Roman" panose="02020603050405020304" pitchFamily="18" charset="0"/>
                        <a:ea typeface="Calibri" panose="020F0502020204030204" pitchFamily="34" charset="0"/>
                      </a:endParaRPr>
                    </a:p>
                  </a:txBody>
                  <a:tcPr marL="61971" marR="61971" marT="0" marB="0" anchor="ctr"/>
                </a:tc>
                <a:extLst>
                  <a:ext uri="{0D108BD9-81ED-4DB2-BD59-A6C34878D82A}">
                    <a16:rowId xmlns:a16="http://schemas.microsoft.com/office/drawing/2014/main" val="1910562485"/>
                  </a:ext>
                </a:extLst>
              </a:tr>
              <a:tr h="796847">
                <a:tc>
                  <a:txBody>
                    <a:bodyPr/>
                    <a:lstStyle/>
                    <a:p>
                      <a:pPr>
                        <a:lnSpc>
                          <a:spcPct val="105000"/>
                        </a:lnSpc>
                        <a:spcBef>
                          <a:spcPts val="600"/>
                        </a:spcBef>
                        <a:spcAft>
                          <a:spcPts val="600"/>
                        </a:spcAft>
                      </a:pPr>
                      <a:r>
                        <a:rPr lang="en-US" sz="1800" dirty="0">
                          <a:effectLst/>
                        </a:rPr>
                        <a:t>Hà </a:t>
                      </a:r>
                      <a:r>
                        <a:rPr lang="en-US" sz="1800" dirty="0" err="1">
                          <a:effectLst/>
                        </a:rPr>
                        <a:t>Hồi</a:t>
                      </a:r>
                      <a:endParaRPr lang="en-US" sz="1800" dirty="0">
                        <a:solidFill>
                          <a:srgbClr val="000000"/>
                        </a:solidFill>
                        <a:effectLst/>
                        <a:latin typeface="Times New Roman" panose="02020603050405020304" pitchFamily="18" charset="0"/>
                        <a:ea typeface="Calibri" panose="020F0502020204030204" pitchFamily="34" charset="0"/>
                      </a:endParaRPr>
                    </a:p>
                  </a:txBody>
                  <a:tcPr marL="61971" marR="61971" marT="0" marB="0"/>
                </a:tc>
                <a:tc>
                  <a:txBody>
                    <a:bodyPr/>
                    <a:lstStyle/>
                    <a:p>
                      <a:pPr>
                        <a:lnSpc>
                          <a:spcPct val="105000"/>
                        </a:lnSpc>
                        <a:spcBef>
                          <a:spcPts val="600"/>
                        </a:spcBef>
                        <a:spcAft>
                          <a:spcPts val="600"/>
                        </a:spcAft>
                      </a:pPr>
                      <a:r>
                        <a:rPr lang="en-US" sz="1800" dirty="0">
                          <a:effectLst/>
                        </a:rPr>
                        <a:t>+ </a:t>
                      </a:r>
                      <a:r>
                        <a:rPr lang="en-US" sz="1800" dirty="0" err="1">
                          <a:effectLst/>
                        </a:rPr>
                        <a:t>Đánh</a:t>
                      </a:r>
                      <a:r>
                        <a:rPr lang="en-US" sz="1800" dirty="0">
                          <a:effectLst/>
                        </a:rPr>
                        <a:t> </a:t>
                      </a:r>
                      <a:r>
                        <a:rPr lang="en-US" sz="1800" dirty="0" err="1">
                          <a:effectLst/>
                        </a:rPr>
                        <a:t>nghi</a:t>
                      </a:r>
                      <a:r>
                        <a:rPr lang="en-US" sz="1800" dirty="0">
                          <a:effectLst/>
                        </a:rPr>
                        <a:t> </a:t>
                      </a:r>
                      <a:r>
                        <a:rPr lang="en-US" sz="1800" dirty="0" err="1">
                          <a:effectLst/>
                        </a:rPr>
                        <a:t>binh</a:t>
                      </a:r>
                      <a:r>
                        <a:rPr lang="en-US" sz="1800" dirty="0">
                          <a:effectLst/>
                        </a:rPr>
                        <a:t>: </a:t>
                      </a:r>
                      <a:r>
                        <a:rPr lang="en-US" sz="1800" dirty="0" err="1">
                          <a:effectLst/>
                        </a:rPr>
                        <a:t>bí</a:t>
                      </a:r>
                      <a:r>
                        <a:rPr lang="en-US" sz="1800" dirty="0">
                          <a:effectLst/>
                        </a:rPr>
                        <a:t> </a:t>
                      </a:r>
                      <a:r>
                        <a:rPr lang="en-US" sz="1800" dirty="0" err="1">
                          <a:effectLst/>
                        </a:rPr>
                        <a:t>mật</a:t>
                      </a:r>
                      <a:r>
                        <a:rPr lang="en-US" sz="1800" dirty="0">
                          <a:effectLst/>
                        </a:rPr>
                        <a:t> bao </a:t>
                      </a:r>
                      <a:r>
                        <a:rPr lang="en-US" sz="1800" dirty="0" err="1">
                          <a:effectLst/>
                        </a:rPr>
                        <a:t>vây</a:t>
                      </a:r>
                      <a:r>
                        <a:rPr lang="en-US" sz="1800" dirty="0">
                          <a:effectLst/>
                        </a:rPr>
                        <a:t> </a:t>
                      </a:r>
                      <a:r>
                        <a:rPr lang="en-US" sz="1800" dirty="0" err="1">
                          <a:effectLst/>
                        </a:rPr>
                        <a:t>kín</a:t>
                      </a:r>
                      <a:r>
                        <a:rPr lang="en-US" sz="1800" dirty="0">
                          <a:effectLst/>
                        </a:rPr>
                        <a:t> </a:t>
                      </a:r>
                      <a:r>
                        <a:rPr lang="en-US" sz="1800" dirty="0" err="1">
                          <a:effectLst/>
                        </a:rPr>
                        <a:t>làng</a:t>
                      </a:r>
                      <a:r>
                        <a:rPr lang="en-US" sz="1800" dirty="0">
                          <a:effectLst/>
                        </a:rPr>
                        <a:t>, </a:t>
                      </a:r>
                      <a:r>
                        <a:rPr lang="en-US" sz="1800" dirty="0" err="1">
                          <a:effectLst/>
                        </a:rPr>
                        <a:t>bắc</a:t>
                      </a:r>
                      <a:r>
                        <a:rPr lang="en-US" sz="1800" dirty="0">
                          <a:effectLst/>
                        </a:rPr>
                        <a:t> loa </a:t>
                      </a:r>
                      <a:r>
                        <a:rPr lang="en-US" sz="1800" dirty="0" err="1">
                          <a:effectLst/>
                        </a:rPr>
                        <a:t>truyền</a:t>
                      </a:r>
                      <a:r>
                        <a:rPr lang="en-US" sz="1800" dirty="0">
                          <a:effectLst/>
                        </a:rPr>
                        <a:t> </a:t>
                      </a:r>
                      <a:r>
                        <a:rPr lang="en-US" sz="1800" dirty="0" err="1">
                          <a:effectLst/>
                        </a:rPr>
                        <a:t>gọi,địch</a:t>
                      </a:r>
                      <a:r>
                        <a:rPr lang="en-US" sz="1800" dirty="0">
                          <a:effectLst/>
                        </a:rPr>
                        <a:t> </a:t>
                      </a:r>
                      <a:r>
                        <a:rPr lang="en-US" sz="1800" dirty="0" err="1">
                          <a:effectLst/>
                        </a:rPr>
                        <a:t>sợ</a:t>
                      </a:r>
                      <a:r>
                        <a:rPr lang="en-US" sz="1800" dirty="0">
                          <a:effectLst/>
                        </a:rPr>
                        <a:t> </a:t>
                      </a:r>
                      <a:r>
                        <a:rPr lang="en-US" sz="1800" dirty="0" err="1">
                          <a:effectLst/>
                        </a:rPr>
                        <a:t>hãi</a:t>
                      </a:r>
                      <a:r>
                        <a:rPr lang="en-US" sz="1800" dirty="0">
                          <a:effectLst/>
                        </a:rPr>
                        <a:t> </a:t>
                      </a:r>
                      <a:r>
                        <a:rPr lang="en-US" sz="1800" dirty="0" err="1">
                          <a:effectLst/>
                        </a:rPr>
                        <a:t>xin</a:t>
                      </a:r>
                      <a:r>
                        <a:rPr lang="en-US" sz="1800" dirty="0">
                          <a:effectLst/>
                        </a:rPr>
                        <a:t> </a:t>
                      </a:r>
                      <a:r>
                        <a:rPr lang="en-US" sz="1800" dirty="0" err="1">
                          <a:effectLst/>
                        </a:rPr>
                        <a:t>hàng</a:t>
                      </a:r>
                      <a:endParaRPr lang="en-US" sz="1800" dirty="0">
                        <a:solidFill>
                          <a:srgbClr val="000000"/>
                        </a:solidFill>
                        <a:effectLst/>
                        <a:latin typeface="Times New Roman" panose="02020603050405020304" pitchFamily="18" charset="0"/>
                        <a:ea typeface="Calibri" panose="020F0502020204030204" pitchFamily="34" charset="0"/>
                      </a:endParaRPr>
                    </a:p>
                  </a:txBody>
                  <a:tcPr marL="61971" marR="61971" marT="0" marB="0"/>
                </a:tc>
                <a:tc vMerge="1">
                  <a:txBody>
                    <a:bodyPr/>
                    <a:lstStyle/>
                    <a:p>
                      <a:endParaRPr lang="en-US"/>
                    </a:p>
                  </a:txBody>
                  <a:tcPr/>
                </a:tc>
                <a:extLst>
                  <a:ext uri="{0D108BD9-81ED-4DB2-BD59-A6C34878D82A}">
                    <a16:rowId xmlns:a16="http://schemas.microsoft.com/office/drawing/2014/main" val="1627263496"/>
                  </a:ext>
                </a:extLst>
              </a:tr>
              <a:tr h="796847">
                <a:tc rowSpan="2">
                  <a:txBody>
                    <a:bodyPr/>
                    <a:lstStyle/>
                    <a:p>
                      <a:pPr>
                        <a:lnSpc>
                          <a:spcPct val="105000"/>
                        </a:lnSpc>
                        <a:spcBef>
                          <a:spcPts val="600"/>
                        </a:spcBef>
                        <a:spcAft>
                          <a:spcPts val="600"/>
                        </a:spcAft>
                      </a:pPr>
                      <a:r>
                        <a:rPr lang="en-US" sz="1800" dirty="0" err="1">
                          <a:effectLst/>
                        </a:rPr>
                        <a:t>Ngọc</a:t>
                      </a:r>
                      <a:r>
                        <a:rPr lang="en-US" sz="1800" dirty="0">
                          <a:effectLst/>
                        </a:rPr>
                        <a:t> </a:t>
                      </a:r>
                      <a:r>
                        <a:rPr lang="en-US" sz="1800" dirty="0" err="1">
                          <a:effectLst/>
                        </a:rPr>
                        <a:t>Hồi</a:t>
                      </a:r>
                      <a:endParaRPr lang="en-US" sz="1800" dirty="0">
                        <a:solidFill>
                          <a:srgbClr val="000000"/>
                        </a:solidFill>
                        <a:effectLst/>
                        <a:latin typeface="Times New Roman" panose="02020603050405020304" pitchFamily="18" charset="0"/>
                        <a:ea typeface="Calibri" panose="020F0502020204030204" pitchFamily="34" charset="0"/>
                      </a:endParaRPr>
                    </a:p>
                  </a:txBody>
                  <a:tcPr marL="61971" marR="61971" marT="0" marB="0"/>
                </a:tc>
                <a:tc>
                  <a:txBody>
                    <a:bodyPr/>
                    <a:lstStyle/>
                    <a:p>
                      <a:pPr>
                        <a:lnSpc>
                          <a:spcPct val="105000"/>
                        </a:lnSpc>
                        <a:spcBef>
                          <a:spcPts val="600"/>
                        </a:spcBef>
                        <a:spcAft>
                          <a:spcPts val="600"/>
                        </a:spcAft>
                      </a:pPr>
                      <a:r>
                        <a:rPr lang="en-US" sz="1800" dirty="0">
                          <a:effectLst/>
                        </a:rPr>
                        <a:t>+ </a:t>
                      </a:r>
                      <a:r>
                        <a:rPr lang="vi-VN" sz="1800" dirty="0">
                          <a:effectLst/>
                        </a:rPr>
                        <a:t>Quang Trung trực tiếp chỉ huy</a:t>
                      </a:r>
                      <a:r>
                        <a:rPr lang="en-US" sz="1800" dirty="0">
                          <a:effectLst/>
                        </a:rPr>
                        <a:t>.</a:t>
                      </a:r>
                      <a:r>
                        <a:rPr lang="vi-VN" sz="1800" dirty="0">
                          <a:effectLst/>
                        </a:rPr>
                        <a:t>Vua cưỡi voi đi đốc thúc, quân dàn trận chữ nhất, đánh gi</a:t>
                      </a:r>
                      <a:r>
                        <a:rPr lang="en-US" sz="1800" dirty="0">
                          <a:effectLst/>
                        </a:rPr>
                        <a:t>á</a:t>
                      </a:r>
                      <a:r>
                        <a:rPr lang="vi-VN" sz="1800" dirty="0">
                          <a:effectLst/>
                        </a:rPr>
                        <a:t>p lá cà.</a:t>
                      </a:r>
                      <a:endParaRPr lang="en-US" sz="1800" dirty="0">
                        <a:solidFill>
                          <a:srgbClr val="000000"/>
                        </a:solidFill>
                        <a:effectLst/>
                        <a:latin typeface="Times New Roman" panose="02020603050405020304" pitchFamily="18" charset="0"/>
                        <a:ea typeface="Calibri" panose="020F0502020204030204" pitchFamily="34" charset="0"/>
                      </a:endParaRPr>
                    </a:p>
                  </a:txBody>
                  <a:tcPr marL="61971" marR="61971" marT="0" marB="0"/>
                </a:tc>
                <a:tc vMerge="1">
                  <a:txBody>
                    <a:bodyPr/>
                    <a:lstStyle/>
                    <a:p>
                      <a:endParaRPr lang="en-US"/>
                    </a:p>
                  </a:txBody>
                  <a:tcPr/>
                </a:tc>
                <a:extLst>
                  <a:ext uri="{0D108BD9-81ED-4DB2-BD59-A6C34878D82A}">
                    <a16:rowId xmlns:a16="http://schemas.microsoft.com/office/drawing/2014/main" val="1797782261"/>
                  </a:ext>
                </a:extLst>
              </a:tr>
              <a:tr h="391969">
                <a:tc vMerge="1">
                  <a:txBody>
                    <a:bodyPr/>
                    <a:lstStyle/>
                    <a:p>
                      <a:endParaRPr lang="en-US"/>
                    </a:p>
                  </a:txBody>
                  <a:tcPr/>
                </a:tc>
                <a:tc>
                  <a:txBody>
                    <a:bodyPr/>
                    <a:lstStyle/>
                    <a:p>
                      <a:pPr>
                        <a:lnSpc>
                          <a:spcPct val="105000"/>
                        </a:lnSpc>
                        <a:spcBef>
                          <a:spcPts val="600"/>
                        </a:spcBef>
                        <a:spcAft>
                          <a:spcPts val="600"/>
                        </a:spcAft>
                      </a:pPr>
                      <a:r>
                        <a:rPr lang="vi-VN" sz="1800" dirty="0">
                          <a:effectLst/>
                        </a:rPr>
                        <a:t>Bao vây đường rút lui của giặc, cho voi giày đạp.</a:t>
                      </a:r>
                      <a:endParaRPr lang="en-US" sz="1800" dirty="0">
                        <a:solidFill>
                          <a:srgbClr val="000000"/>
                        </a:solidFill>
                        <a:effectLst/>
                        <a:latin typeface="Times New Roman" panose="02020603050405020304" pitchFamily="18" charset="0"/>
                        <a:ea typeface="Calibri" panose="020F0502020204030204" pitchFamily="34" charset="0"/>
                      </a:endParaRPr>
                    </a:p>
                  </a:txBody>
                  <a:tcPr marL="61971" marR="61971" marT="0" marB="0"/>
                </a:tc>
                <a:tc vMerge="1">
                  <a:txBody>
                    <a:bodyPr/>
                    <a:lstStyle/>
                    <a:p>
                      <a:endParaRPr lang="en-US"/>
                    </a:p>
                  </a:txBody>
                  <a:tcPr/>
                </a:tc>
                <a:extLst>
                  <a:ext uri="{0D108BD9-81ED-4DB2-BD59-A6C34878D82A}">
                    <a16:rowId xmlns:a16="http://schemas.microsoft.com/office/drawing/2014/main" val="2198097794"/>
                  </a:ext>
                </a:extLst>
              </a:tr>
            </a:tbl>
          </a:graphicData>
        </a:graphic>
      </p:graphicFrame>
    </p:spTree>
    <p:extLst>
      <p:ext uri="{BB962C8B-B14F-4D97-AF65-F5344CB8AC3E}">
        <p14:creationId xmlns:p14="http://schemas.microsoft.com/office/powerpoint/2010/main" val="760558207"/>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281592" y="160993"/>
            <a:ext cx="3770776" cy="40011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Nghe tin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giặc</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đến</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Thăng</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Long</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3" name="Rectangle 42"/>
          <p:cNvSpPr/>
          <p:nvPr/>
        </p:nvSpPr>
        <p:spPr>
          <a:xfrm>
            <a:off x="4204120" y="136116"/>
            <a:ext cx="4726720" cy="44428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81893" marR="110937" algn="just">
              <a:lnSpc>
                <a:spcPct val="101000"/>
              </a:lnSpc>
            </a:pP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+ 25/11: </a:t>
            </a:r>
            <a:r>
              <a:rPr lang="en-US" sz="2400" dirty="0" err="1">
                <a:solidFill>
                  <a:prstClr val="black"/>
                </a:solidFill>
                <a:latin typeface="Times New Roman" panose="02020603050405020304" pitchFamily="18" charset="0"/>
                <a:cs typeface="Times New Roman" panose="02020603050405020304" pitchFamily="18" charset="0"/>
              </a:rPr>
              <a:t>Lên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ngôi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hoàng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đế</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281592" y="1269130"/>
            <a:ext cx="1925827"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Đến</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Nghệ</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An</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5" name="Rectangle 44"/>
          <p:cNvSpPr/>
          <p:nvPr/>
        </p:nvSpPr>
        <p:spPr>
          <a:xfrm>
            <a:off x="2410139" y="1154942"/>
            <a:ext cx="4211642" cy="44428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81893" marR="110937" lvl="0" indent="0" algn="just" defTabSz="457200" rtl="0" eaLnBrk="1" fontAlgn="auto" latinLnBrk="0" hangingPunct="1">
              <a:lnSpc>
                <a:spcPct val="101000"/>
              </a:lnSpc>
              <a:spcBef>
                <a:spcPts val="0"/>
              </a:spcBef>
              <a:spcAft>
                <a:spcPts val="0"/>
              </a:spcAft>
              <a:buClrTx/>
              <a:buSzTx/>
              <a:buFontTx/>
              <a:buNone/>
              <a:tabLst/>
              <a:defRPr/>
            </a:pP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Tuyển</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thêm</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quân</a:t>
            </a:r>
            <a:endPar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8" name="Rectangle 47"/>
          <p:cNvSpPr/>
          <p:nvPr/>
        </p:nvSpPr>
        <p:spPr>
          <a:xfrm>
            <a:off x="4218806" y="624984"/>
            <a:ext cx="4712034" cy="44428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81893" marR="110937" algn="just">
              <a:lnSpc>
                <a:spcPct val="101000"/>
              </a:lnSpc>
            </a:pP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+ 25/12/1788: </a:t>
            </a:r>
            <a:r>
              <a:rPr lang="en-US" sz="2400" dirty="0" err="1">
                <a:solidFill>
                  <a:prstClr val="black"/>
                </a:solidFill>
                <a:latin typeface="Times New Roman" panose="02020603050405020304" pitchFamily="18" charset="0"/>
                <a:cs typeface="Times New Roman" panose="02020603050405020304" pitchFamily="18" charset="0"/>
              </a:rPr>
              <a:t>Xuất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quân</a:t>
            </a:r>
            <a:r>
              <a:rPr lang="en-US" sz="2400" dirty="0">
                <a:solidFill>
                  <a:prstClr val="black"/>
                </a:solidFill>
                <a:latin typeface="Times New Roman" panose="02020603050405020304" pitchFamily="18" charset="0"/>
                <a:cs typeface="Times New Roman" panose="02020603050405020304" pitchFamily="18" charset="0"/>
              </a:rPr>
              <a:t> ra </a:t>
            </a:r>
            <a:r>
              <a:rPr lang="en-US" sz="2400" dirty="0" err="1">
                <a:solidFill>
                  <a:prstClr val="black"/>
                </a:solidFill>
                <a:latin typeface="Times New Roman" panose="02020603050405020304" pitchFamily="18" charset="0"/>
                <a:cs typeface="Times New Roman" panose="02020603050405020304" pitchFamily="18" charset="0"/>
              </a:rPr>
              <a:t>Bắc</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49" name="Rectangle 48"/>
          <p:cNvSpPr/>
          <p:nvPr/>
        </p:nvSpPr>
        <p:spPr>
          <a:xfrm>
            <a:off x="2410138" y="1604833"/>
            <a:ext cx="4211642" cy="44428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81893" marR="110937" lvl="0" indent="0" algn="just" defTabSz="457200" rtl="0" eaLnBrk="1" fontAlgn="auto" latinLnBrk="0" hangingPunct="1">
              <a:lnSpc>
                <a:spcPct val="101000"/>
              </a:lnSpc>
              <a:spcBef>
                <a:spcPts val="0"/>
              </a:spcBef>
              <a:spcAft>
                <a:spcPts val="0"/>
              </a:spcAft>
              <a:buClrTx/>
              <a:buSzTx/>
              <a:buFontTx/>
              <a:buNone/>
              <a:tabLst/>
              <a:defRPr/>
            </a:pP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Mở</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cuộc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duyệt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lớn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0" name="Rectangle 49"/>
          <p:cNvSpPr/>
          <p:nvPr/>
        </p:nvSpPr>
        <p:spPr>
          <a:xfrm>
            <a:off x="2410138" y="2030975"/>
            <a:ext cx="4211642" cy="44428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81893" marR="110937" algn="just">
              <a:lnSpc>
                <a:spcPct val="101000"/>
              </a:lnSpc>
            </a:pP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Lời</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Phủ</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dụ</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lính</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52" name="Rectangle 51"/>
          <p:cNvSpPr/>
          <p:nvPr/>
        </p:nvSpPr>
        <p:spPr>
          <a:xfrm>
            <a:off x="281592" y="2678779"/>
            <a:ext cx="1961434" cy="40011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Đến</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Tam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Điệp</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3" name="Rectangle 52"/>
          <p:cNvSpPr/>
          <p:nvPr/>
        </p:nvSpPr>
        <p:spPr>
          <a:xfrm>
            <a:off x="2505388" y="2618181"/>
            <a:ext cx="4444970" cy="44428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81893" marR="110937" lvl="0" indent="0" algn="just" defTabSz="457200" rtl="0" eaLnBrk="1" fontAlgn="auto" latinLnBrk="0" hangingPunct="1">
              <a:lnSpc>
                <a:spcPct val="101000"/>
              </a:lnSpc>
              <a:spcBef>
                <a:spcPts val="0"/>
              </a:spcBef>
              <a:spcAft>
                <a:spcPts val="0"/>
              </a:spcAft>
              <a:buClrTx/>
              <a:buSzTx/>
              <a:buFontTx/>
              <a:buNone/>
              <a:tabLst/>
              <a:defRPr/>
            </a:pP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chết</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a:t>
            </a:r>
            <a:r>
              <a:rPr kumimoji="0" lang="vi-VN"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ư</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ớng</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a:t>
            </a:r>
            <a:r>
              <a:rPr kumimoji="0" lang="vi-VN"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ư</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ới</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quyền</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5" name="Rectangle 54"/>
          <p:cNvSpPr/>
          <p:nvPr/>
        </p:nvSpPr>
        <p:spPr>
          <a:xfrm>
            <a:off x="2505388" y="3094938"/>
            <a:ext cx="4444970" cy="44428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81893" marR="110937" algn="just">
              <a:lnSpc>
                <a:spcPct val="101000"/>
              </a:lnSpc>
            </a:pP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Tính</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sẵn</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kế</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hoạch</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ngoại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giao</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6" name="Rectangle 5"/>
          <p:cNvSpPr/>
          <p:nvPr/>
        </p:nvSpPr>
        <p:spPr>
          <a:xfrm>
            <a:off x="214313" y="3852432"/>
            <a:ext cx="8579643"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Có</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trí</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tuệ</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sáng</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suốt</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nhạy</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bén</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hành</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động</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quyết</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đoán</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tầm</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nhìn</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xa</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trông</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rộng</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ý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chí</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quyết</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thắng</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p>
        </p:txBody>
      </p:sp>
      <p:sp>
        <p:nvSpPr>
          <p:cNvPr id="3" name="Rectangle 2">
            <a:extLst>
              <a:ext uri="{FF2B5EF4-FFF2-40B4-BE49-F238E27FC236}">
                <a16:creationId xmlns:a16="http://schemas.microsoft.com/office/drawing/2014/main" id="{34351D4B-799C-41A4-8849-F3BCD41C5630}"/>
              </a:ext>
            </a:extLst>
          </p:cNvPr>
          <p:cNvSpPr/>
          <p:nvPr/>
        </p:nvSpPr>
        <p:spPr>
          <a:xfrm>
            <a:off x="2505388" y="3532435"/>
            <a:ext cx="4444970" cy="369331"/>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Mở</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tiệc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khao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quân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0668935"/>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additive="base">
                                        <p:cTn id="13" dur="500" fill="hold"/>
                                        <p:tgtEl>
                                          <p:spTgt spid="44"/>
                                        </p:tgtEl>
                                        <p:attrNameLst>
                                          <p:attrName>ppt_x</p:attrName>
                                        </p:attrNameLst>
                                      </p:cBhvr>
                                      <p:tavLst>
                                        <p:tav tm="0">
                                          <p:val>
                                            <p:strVal val="#ppt_x"/>
                                          </p:val>
                                        </p:tav>
                                        <p:tav tm="100000">
                                          <p:val>
                                            <p:strVal val="#ppt_x"/>
                                          </p:val>
                                        </p:tav>
                                      </p:tavLst>
                                    </p:anim>
                                    <p:anim calcmode="lin" valueType="num">
                                      <p:cBhvr additive="base">
                                        <p:cTn id="1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500" fill="hold"/>
                                        <p:tgtEl>
                                          <p:spTgt spid="52"/>
                                        </p:tgtEl>
                                        <p:attrNameLst>
                                          <p:attrName>ppt_x</p:attrName>
                                        </p:attrNameLst>
                                      </p:cBhvr>
                                      <p:tavLst>
                                        <p:tav tm="0">
                                          <p:val>
                                            <p:strVal val="#ppt_x"/>
                                          </p:val>
                                        </p:tav>
                                        <p:tav tm="100000">
                                          <p:val>
                                            <p:strVal val="#ppt_x"/>
                                          </p:val>
                                        </p:tav>
                                      </p:tavLst>
                                    </p:anim>
                                    <p:anim calcmode="lin" valueType="num">
                                      <p:cBhvr additive="base">
                                        <p:cTn id="2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500" fill="hold"/>
                                        <p:tgtEl>
                                          <p:spTgt spid="43"/>
                                        </p:tgtEl>
                                        <p:attrNameLst>
                                          <p:attrName>ppt_x</p:attrName>
                                        </p:attrNameLst>
                                      </p:cBhvr>
                                      <p:tavLst>
                                        <p:tav tm="0">
                                          <p:val>
                                            <p:strVal val="#ppt_x"/>
                                          </p:val>
                                        </p:tav>
                                        <p:tav tm="100000">
                                          <p:val>
                                            <p:strVal val="#ppt_x"/>
                                          </p:val>
                                        </p:tav>
                                      </p:tavLst>
                                    </p:anim>
                                    <p:anim calcmode="lin" valueType="num">
                                      <p:cBhvr additive="base">
                                        <p:cTn id="2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500" fill="hold"/>
                                        <p:tgtEl>
                                          <p:spTgt spid="48"/>
                                        </p:tgtEl>
                                        <p:attrNameLst>
                                          <p:attrName>ppt_x</p:attrName>
                                        </p:attrNameLst>
                                      </p:cBhvr>
                                      <p:tavLst>
                                        <p:tav tm="0">
                                          <p:val>
                                            <p:strVal val="#ppt_x"/>
                                          </p:val>
                                        </p:tav>
                                        <p:tav tm="100000">
                                          <p:val>
                                            <p:strVal val="#ppt_x"/>
                                          </p:val>
                                        </p:tav>
                                      </p:tavLst>
                                    </p:anim>
                                    <p:anim calcmode="lin" valueType="num">
                                      <p:cBhvr additive="base">
                                        <p:cTn id="3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additive="base">
                                        <p:cTn id="37" dur="500" fill="hold"/>
                                        <p:tgtEl>
                                          <p:spTgt spid="45"/>
                                        </p:tgtEl>
                                        <p:attrNameLst>
                                          <p:attrName>ppt_x</p:attrName>
                                        </p:attrNameLst>
                                      </p:cBhvr>
                                      <p:tavLst>
                                        <p:tav tm="0">
                                          <p:val>
                                            <p:strVal val="#ppt_x"/>
                                          </p:val>
                                        </p:tav>
                                        <p:tav tm="100000">
                                          <p:val>
                                            <p:strVal val="#ppt_x"/>
                                          </p:val>
                                        </p:tav>
                                      </p:tavLst>
                                    </p:anim>
                                    <p:anim calcmode="lin" valueType="num">
                                      <p:cBhvr additive="base">
                                        <p:cTn id="3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anim calcmode="lin" valueType="num">
                                      <p:cBhvr additive="base">
                                        <p:cTn id="43" dur="500" fill="hold"/>
                                        <p:tgtEl>
                                          <p:spTgt spid="49"/>
                                        </p:tgtEl>
                                        <p:attrNameLst>
                                          <p:attrName>ppt_x</p:attrName>
                                        </p:attrNameLst>
                                      </p:cBhvr>
                                      <p:tavLst>
                                        <p:tav tm="0">
                                          <p:val>
                                            <p:strVal val="#ppt_x"/>
                                          </p:val>
                                        </p:tav>
                                        <p:tav tm="100000">
                                          <p:val>
                                            <p:strVal val="#ppt_x"/>
                                          </p:val>
                                        </p:tav>
                                      </p:tavLst>
                                    </p:anim>
                                    <p:anim calcmode="lin" valueType="num">
                                      <p:cBhvr additive="base">
                                        <p:cTn id="4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0"/>
                                        </p:tgtEl>
                                        <p:attrNameLst>
                                          <p:attrName>style.visibility</p:attrName>
                                        </p:attrNameLst>
                                      </p:cBhvr>
                                      <p:to>
                                        <p:strVal val="visible"/>
                                      </p:to>
                                    </p:set>
                                    <p:anim calcmode="lin" valueType="num">
                                      <p:cBhvr additive="base">
                                        <p:cTn id="49" dur="500" fill="hold"/>
                                        <p:tgtEl>
                                          <p:spTgt spid="50"/>
                                        </p:tgtEl>
                                        <p:attrNameLst>
                                          <p:attrName>ppt_x</p:attrName>
                                        </p:attrNameLst>
                                      </p:cBhvr>
                                      <p:tavLst>
                                        <p:tav tm="0">
                                          <p:val>
                                            <p:strVal val="#ppt_x"/>
                                          </p:val>
                                        </p:tav>
                                        <p:tav tm="100000">
                                          <p:val>
                                            <p:strVal val="#ppt_x"/>
                                          </p:val>
                                        </p:tav>
                                      </p:tavLst>
                                    </p:anim>
                                    <p:anim calcmode="lin" valueType="num">
                                      <p:cBhvr additive="base">
                                        <p:cTn id="50"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3"/>
                                        </p:tgtEl>
                                        <p:attrNameLst>
                                          <p:attrName>style.visibility</p:attrName>
                                        </p:attrNameLst>
                                      </p:cBhvr>
                                      <p:to>
                                        <p:strVal val="visible"/>
                                      </p:to>
                                    </p:set>
                                    <p:anim calcmode="lin" valueType="num">
                                      <p:cBhvr additive="base">
                                        <p:cTn id="55" dur="500" fill="hold"/>
                                        <p:tgtEl>
                                          <p:spTgt spid="53"/>
                                        </p:tgtEl>
                                        <p:attrNameLst>
                                          <p:attrName>ppt_x</p:attrName>
                                        </p:attrNameLst>
                                      </p:cBhvr>
                                      <p:tavLst>
                                        <p:tav tm="0">
                                          <p:val>
                                            <p:strVal val="#ppt_x"/>
                                          </p:val>
                                        </p:tav>
                                        <p:tav tm="100000">
                                          <p:val>
                                            <p:strVal val="#ppt_x"/>
                                          </p:val>
                                        </p:tav>
                                      </p:tavLst>
                                    </p:anim>
                                    <p:anim calcmode="lin" valueType="num">
                                      <p:cBhvr additive="base">
                                        <p:cTn id="56"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5"/>
                                        </p:tgtEl>
                                        <p:attrNameLst>
                                          <p:attrName>style.visibility</p:attrName>
                                        </p:attrNameLst>
                                      </p:cBhvr>
                                      <p:to>
                                        <p:strVal val="visible"/>
                                      </p:to>
                                    </p:set>
                                    <p:anim calcmode="lin" valueType="num">
                                      <p:cBhvr additive="base">
                                        <p:cTn id="61" dur="500" fill="hold"/>
                                        <p:tgtEl>
                                          <p:spTgt spid="55"/>
                                        </p:tgtEl>
                                        <p:attrNameLst>
                                          <p:attrName>ppt_x</p:attrName>
                                        </p:attrNameLst>
                                      </p:cBhvr>
                                      <p:tavLst>
                                        <p:tav tm="0">
                                          <p:val>
                                            <p:strVal val="#ppt_x"/>
                                          </p:val>
                                        </p:tav>
                                        <p:tav tm="100000">
                                          <p:val>
                                            <p:strVal val="#ppt_x"/>
                                          </p:val>
                                        </p:tav>
                                      </p:tavLst>
                                    </p:anim>
                                    <p:anim calcmode="lin" valueType="num">
                                      <p:cBhvr additive="base">
                                        <p:cTn id="62"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additive="base">
                                        <p:cTn id="67" dur="500" fill="hold"/>
                                        <p:tgtEl>
                                          <p:spTgt spid="3"/>
                                        </p:tgtEl>
                                        <p:attrNameLst>
                                          <p:attrName>ppt_x</p:attrName>
                                        </p:attrNameLst>
                                      </p:cBhvr>
                                      <p:tavLst>
                                        <p:tav tm="0">
                                          <p:val>
                                            <p:strVal val="#ppt_x"/>
                                          </p:val>
                                        </p:tav>
                                        <p:tav tm="100000">
                                          <p:val>
                                            <p:strVal val="#ppt_x"/>
                                          </p:val>
                                        </p:tav>
                                      </p:tavLst>
                                    </p:anim>
                                    <p:anim calcmode="lin" valueType="num">
                                      <p:cBhvr additive="base">
                                        <p:cTn id="6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wipe(down)">
                                      <p:cBhvr>
                                        <p:cTn id="7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8" grpId="0" animBg="1"/>
      <p:bldP spid="49" grpId="0" animBg="1"/>
      <p:bldP spid="50" grpId="0" animBg="1"/>
      <p:bldP spid="52" grpId="0" animBg="1"/>
      <p:bldP spid="53" grpId="0" animBg="1"/>
      <p:bldP spid="55" grpId="0" animBg="1"/>
      <p:bldP spid="6"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06150" y="1395437"/>
            <a:ext cx="2907206" cy="461665"/>
          </a:xfrm>
          <a:prstGeom prst="rect">
            <a:avLst/>
          </a:prstGeom>
        </p:spPr>
        <p:txBody>
          <a:bodyPr wrap="none">
            <a:spAutoFit/>
          </a:bodyPr>
          <a:lstStyle/>
          <a:p>
            <a:pPr marL="82369" marR="107128" lvl="0" indent="0" algn="just"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a:t>
            </a:r>
            <a:r>
              <a:rPr kumimoji="0" lang="en-US" sz="24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4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chiến</a:t>
            </a:r>
            <a:r>
              <a:rPr kumimoji="0" lang="en-US" sz="24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trận</a:t>
            </a:r>
            <a:endParaRPr kumimoji="0" lang="en-US" sz="2400" b="0"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4" name="Rectangle 23"/>
          <p:cNvSpPr/>
          <p:nvPr/>
        </p:nvSpPr>
        <p:spPr>
          <a:xfrm>
            <a:off x="161570" y="325069"/>
            <a:ext cx="3767840" cy="954107"/>
          </a:xfrm>
          <a:prstGeom prst="rect">
            <a:avLst/>
          </a:prstGeom>
        </p:spPr>
        <p:txBody>
          <a:bodyPr wrap="square">
            <a:spAutoFit/>
          </a:bodyPr>
          <a:lstStyle/>
          <a:p>
            <a:pPr marL="0" marR="107128" lvl="0" indent="0" algn="just" defTabSz="457200" rtl="0" eaLnBrk="1" fontAlgn="auto" latinLnBrk="0" hangingPunct="1">
              <a:lnSpc>
                <a:spcPct val="100000"/>
              </a:lnSpc>
              <a:spcBef>
                <a:spcPts val="0"/>
              </a:spcBef>
              <a:spcAft>
                <a:spcPts val="0"/>
              </a:spcAft>
              <a:buClrTx/>
              <a:buSzPts val="1400"/>
              <a:buFontTx/>
              <a:buNone/>
              <a:tabLst>
                <a:tab pos="302814" algn="l"/>
              </a:tabLst>
              <a:defRPr/>
            </a:pPr>
            <a:r>
              <a:rPr kumimoji="0" lang="en-US" sz="2800" b="1" i="0" u="none" strike="noStrike" kern="1200" cap="none" spc="-4"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sz="2800" b="1" i="0" u="none" strike="noStrike" kern="1200" cap="none" spc="-4"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spc="154"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4"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tượng</a:t>
            </a:r>
            <a:r>
              <a:rPr kumimoji="0" lang="en-US" sz="2800" b="1" i="0" u="none" strike="noStrike" kern="1200" cap="none" spc="157"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4"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800" b="1" i="0" u="none" strike="noStrike" kern="1200" cap="none" spc="157"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4"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anh</a:t>
            </a:r>
            <a:r>
              <a:rPr kumimoji="0" lang="en-US" sz="2800" b="1" i="0" u="none" strike="noStrike" kern="1200" cap="none" spc="154"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4"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hùng</a:t>
            </a:r>
            <a:r>
              <a:rPr kumimoji="0" lang="en-US" sz="2800" b="1" i="0" u="none" strike="noStrike" kern="1200" cap="none" spc="97"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4"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Nguyễn</a:t>
            </a:r>
            <a:r>
              <a:rPr kumimoji="0" lang="en-US" sz="2800" b="1" i="0" u="none" strike="noStrike" kern="1200" cap="none" spc="-11"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4"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Huệ</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A804000B-F8EF-41CF-9820-63DCFDED6BF9}"/>
              </a:ext>
            </a:extLst>
          </p:cNvPr>
          <p:cNvPicPr>
            <a:picLocks noChangeAspect="1"/>
          </p:cNvPicPr>
          <p:nvPr/>
        </p:nvPicPr>
        <p:blipFill>
          <a:blip r:embed="rId3"/>
          <a:stretch>
            <a:fillRect/>
          </a:stretch>
        </p:blipFill>
        <p:spPr>
          <a:xfrm>
            <a:off x="4443413" y="1"/>
            <a:ext cx="4294437" cy="4683512"/>
          </a:xfrm>
          <a:prstGeom prst="rect">
            <a:avLst/>
          </a:prstGeom>
        </p:spPr>
      </p:pic>
    </p:spTree>
    <p:extLst>
      <p:ext uri="{BB962C8B-B14F-4D97-AF65-F5344CB8AC3E}">
        <p14:creationId xmlns:p14="http://schemas.microsoft.com/office/powerpoint/2010/main" val="2533594898"/>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3016" name="Text Box 8">
            <a:extLst>
              <a:ext uri="{FF2B5EF4-FFF2-40B4-BE49-F238E27FC236}">
                <a16:creationId xmlns:a16="http://schemas.microsoft.com/office/drawing/2014/main" id="{0FF15058-B735-677E-FE4D-51B2BAA1D824}"/>
              </a:ext>
            </a:extLst>
          </p:cNvPr>
          <p:cNvSpPr txBox="1">
            <a:spLocks noChangeArrowheads="1"/>
          </p:cNvSpPr>
          <p:nvPr/>
        </p:nvSpPr>
        <p:spPr bwMode="auto">
          <a:xfrm>
            <a:off x="3771900" y="971550"/>
            <a:ext cx="1054894" cy="784830"/>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vi-VN" sz="1500" b="1">
                <a:solidFill>
                  <a:srgbClr val="FF0000"/>
                </a:solidFill>
                <a:latin typeface="Times New Roman" panose="02020603050405020304" pitchFamily="18" charset="0"/>
              </a:rPr>
              <a:t>Tấn công vào đồn </a:t>
            </a:r>
            <a:r>
              <a:rPr lang="vi-VN" altLang="en-US" sz="1500" b="1">
                <a:solidFill>
                  <a:srgbClr val="FF0000"/>
                </a:solidFill>
                <a:latin typeface="Times New Roman" panose="02020603050405020304" pitchFamily="18" charset="0"/>
              </a:rPr>
              <a:t>H</a:t>
            </a:r>
            <a:r>
              <a:rPr lang="vi-VN" altLang="en-US" sz="1500" b="1">
                <a:solidFill>
                  <a:srgbClr val="FF0000"/>
                </a:solidFill>
                <a:latin typeface="Times New Roman" panose="02020603050405020304" pitchFamily="18" charset="0"/>
                <a:cs typeface="Times New Roman" panose="02020603050405020304" pitchFamily="18" charset="0"/>
              </a:rPr>
              <a:t>à</a:t>
            </a:r>
            <a:r>
              <a:rPr lang="vi-VN" altLang="en-US" sz="1500" b="1">
                <a:solidFill>
                  <a:srgbClr val="FF0000"/>
                </a:solidFill>
                <a:latin typeface="Times New Roman" panose="02020603050405020304" pitchFamily="18" charset="0"/>
              </a:rPr>
              <a:t> Hồi:</a:t>
            </a:r>
            <a:endParaRPr lang="en-US" altLang="en-US" sz="1500" b="1">
              <a:latin typeface="Times New Roman" panose="02020603050405020304" pitchFamily="18" charset="0"/>
            </a:endParaRPr>
          </a:p>
        </p:txBody>
      </p:sp>
      <p:sp>
        <p:nvSpPr>
          <p:cNvPr id="43017" name="Text Box 9">
            <a:extLst>
              <a:ext uri="{FF2B5EF4-FFF2-40B4-BE49-F238E27FC236}">
                <a16:creationId xmlns:a16="http://schemas.microsoft.com/office/drawing/2014/main" id="{8DD095AE-FAC7-0456-F94B-AB7A57C09C86}"/>
              </a:ext>
            </a:extLst>
          </p:cNvPr>
          <p:cNvSpPr txBox="1">
            <a:spLocks noChangeArrowheads="1"/>
          </p:cNvSpPr>
          <p:nvPr/>
        </p:nvSpPr>
        <p:spPr bwMode="auto">
          <a:xfrm>
            <a:off x="3771900" y="11906"/>
            <a:ext cx="785813" cy="784830"/>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500" b="1">
                <a:latin typeface="Times New Roman" panose="02020603050405020304" pitchFamily="18" charset="0"/>
              </a:rPr>
              <a:t>Đến sông Gián</a:t>
            </a:r>
          </a:p>
        </p:txBody>
      </p:sp>
      <p:sp>
        <p:nvSpPr>
          <p:cNvPr id="43018" name="Text Box 10">
            <a:extLst>
              <a:ext uri="{FF2B5EF4-FFF2-40B4-BE49-F238E27FC236}">
                <a16:creationId xmlns:a16="http://schemas.microsoft.com/office/drawing/2014/main" id="{204B2BC5-8C3F-B9D6-6A97-1BE476937CD5}"/>
              </a:ext>
            </a:extLst>
          </p:cNvPr>
          <p:cNvSpPr txBox="1">
            <a:spLocks noChangeArrowheads="1"/>
          </p:cNvSpPr>
          <p:nvPr/>
        </p:nvSpPr>
        <p:spPr bwMode="auto">
          <a:xfrm>
            <a:off x="5086350" y="22622"/>
            <a:ext cx="2800350" cy="784830"/>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500">
                <a:latin typeface="Times New Roman" panose="02020603050405020304" pitchFamily="18" charset="0"/>
                <a:sym typeface="Arial" panose="020B0604020202020204" pitchFamily="34" charset="0"/>
              </a:rPr>
              <a:t>Bắt sống to</a:t>
            </a:r>
            <a:r>
              <a:rPr lang="en-US" altLang="en-US" sz="1500">
                <a:latin typeface="Times New Roman" panose="02020603050405020304" pitchFamily="18" charset="0"/>
                <a:cs typeface="Times New Roman" panose="02020603050405020304" pitchFamily="18" charset="0"/>
                <a:sym typeface="Arial" panose="020B0604020202020204" pitchFamily="34" charset="0"/>
              </a:rPr>
              <a:t>à</a:t>
            </a:r>
            <a:r>
              <a:rPr lang="en-US" altLang="en-US" sz="1500">
                <a:latin typeface="Times New Roman" panose="02020603050405020304" pitchFamily="18" charset="0"/>
                <a:sym typeface="Arial" panose="020B0604020202020204" pitchFamily="34" charset="0"/>
              </a:rPr>
              <a:t>n bộ bọn nghĩa binh cùng quân Thanh đi do thám mà vẫn giữ được bí mật.</a:t>
            </a:r>
            <a:endParaRPr lang="en-US" altLang="en-US" sz="1500" b="1">
              <a:latin typeface="Times New Roman" panose="02020603050405020304" pitchFamily="18" charset="0"/>
            </a:endParaRPr>
          </a:p>
        </p:txBody>
      </p:sp>
      <p:sp>
        <p:nvSpPr>
          <p:cNvPr id="43019" name="Text Box 11">
            <a:extLst>
              <a:ext uri="{FF2B5EF4-FFF2-40B4-BE49-F238E27FC236}">
                <a16:creationId xmlns:a16="http://schemas.microsoft.com/office/drawing/2014/main" id="{C873095E-6CF3-4CA7-A72F-BD02F2D373D7}"/>
              </a:ext>
            </a:extLst>
          </p:cNvPr>
          <p:cNvSpPr txBox="1">
            <a:spLocks noChangeArrowheads="1"/>
          </p:cNvSpPr>
          <p:nvPr/>
        </p:nvSpPr>
        <p:spPr bwMode="auto">
          <a:xfrm>
            <a:off x="1413272" y="1545848"/>
            <a:ext cx="1485900" cy="553998"/>
          </a:xfrm>
          <a:prstGeom prst="rect">
            <a:avLst/>
          </a:prstGeom>
          <a:noFill/>
          <a:ln w="28575">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500" b="1" dirty="0">
                <a:solidFill>
                  <a:srgbClr val="0000FF"/>
                </a:solidFill>
                <a:latin typeface="Times New Roman" panose="02020603050405020304" pitchFamily="18" charset="0"/>
              </a:rPr>
              <a:t> Trong </a:t>
            </a:r>
            <a:r>
              <a:rPr lang="en-US" altLang="en-US" sz="1500" b="1" dirty="0" err="1">
                <a:solidFill>
                  <a:srgbClr val="0000FF"/>
                </a:solidFill>
                <a:latin typeface="Times New Roman" panose="02020603050405020304" pitchFamily="18" charset="0"/>
              </a:rPr>
              <a:t>trận</a:t>
            </a:r>
            <a:r>
              <a:rPr lang="en-US" altLang="en-US" sz="1500" b="1" dirty="0">
                <a:solidFill>
                  <a:srgbClr val="0000FF"/>
                </a:solidFill>
                <a:latin typeface="Times New Roman" panose="02020603050405020304" pitchFamily="18" charset="0"/>
              </a:rPr>
              <a:t> </a:t>
            </a:r>
            <a:r>
              <a:rPr lang="en-US" altLang="en-US" sz="1500" b="1" dirty="0" err="1">
                <a:solidFill>
                  <a:srgbClr val="0000FF"/>
                </a:solidFill>
                <a:latin typeface="Times New Roman" panose="02020603050405020304" pitchFamily="18" charset="0"/>
              </a:rPr>
              <a:t>đánh</a:t>
            </a:r>
            <a:endParaRPr lang="en-US" altLang="en-US" sz="1500" b="1" dirty="0">
              <a:latin typeface="Times New Roman" panose="02020603050405020304" pitchFamily="18" charset="0"/>
            </a:endParaRPr>
          </a:p>
        </p:txBody>
      </p:sp>
      <p:sp>
        <p:nvSpPr>
          <p:cNvPr id="43021" name="Text Box 13">
            <a:extLst>
              <a:ext uri="{FF2B5EF4-FFF2-40B4-BE49-F238E27FC236}">
                <a16:creationId xmlns:a16="http://schemas.microsoft.com/office/drawing/2014/main" id="{2653A11F-F961-3B0C-0B3D-19CE62703B05}"/>
              </a:ext>
            </a:extLst>
          </p:cNvPr>
          <p:cNvSpPr txBox="1">
            <a:spLocks noChangeArrowheads="1"/>
          </p:cNvSpPr>
          <p:nvPr/>
        </p:nvSpPr>
        <p:spPr bwMode="auto">
          <a:xfrm>
            <a:off x="5086350" y="971550"/>
            <a:ext cx="2800350" cy="784830"/>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500">
                <a:latin typeface="Times New Roman" panose="02020603050405020304" pitchFamily="18" charset="0"/>
                <a:sym typeface="Arial" panose="020B0604020202020204" pitchFamily="34" charset="0"/>
              </a:rPr>
              <a:t> Đánh nghi binh: bí mật bao vây kín l</a:t>
            </a:r>
            <a:r>
              <a:rPr lang="en-US" altLang="en-US" sz="1500">
                <a:latin typeface="Times New Roman" panose="02020603050405020304" pitchFamily="18" charset="0"/>
                <a:cs typeface="Times New Roman" panose="02020603050405020304" pitchFamily="18" charset="0"/>
                <a:sym typeface="Arial" panose="020B0604020202020204" pitchFamily="34" charset="0"/>
              </a:rPr>
              <a:t>à</a:t>
            </a:r>
            <a:r>
              <a:rPr lang="en-US" altLang="en-US" sz="1500">
                <a:latin typeface="Times New Roman" panose="02020603050405020304" pitchFamily="18" charset="0"/>
                <a:sym typeface="Arial" panose="020B0604020202020204" pitchFamily="34" charset="0"/>
              </a:rPr>
              <a:t>ng, bắc loa truyền gọi,địch sợ hãi xin hàng.</a:t>
            </a:r>
            <a:endParaRPr lang="en-US" altLang="en-US" sz="1500" b="1">
              <a:latin typeface="Times New Roman" panose="02020603050405020304" pitchFamily="18" charset="0"/>
            </a:endParaRPr>
          </a:p>
        </p:txBody>
      </p:sp>
      <p:sp>
        <p:nvSpPr>
          <p:cNvPr id="43025" name="AutoShape 17">
            <a:extLst>
              <a:ext uri="{FF2B5EF4-FFF2-40B4-BE49-F238E27FC236}">
                <a16:creationId xmlns:a16="http://schemas.microsoft.com/office/drawing/2014/main" id="{86833763-E505-E88C-5053-1666128B1164}"/>
              </a:ext>
            </a:extLst>
          </p:cNvPr>
          <p:cNvSpPr>
            <a:spLocks/>
          </p:cNvSpPr>
          <p:nvPr/>
        </p:nvSpPr>
        <p:spPr bwMode="auto">
          <a:xfrm>
            <a:off x="3543300" y="628650"/>
            <a:ext cx="228600" cy="2388394"/>
          </a:xfrm>
          <a:prstGeom prst="leftBracket">
            <a:avLst>
              <a:gd name="adj" fmla="val 93644"/>
            </a:avLst>
          </a:prstGeom>
          <a:noFill/>
          <a:ln w="28575">
            <a:solidFill>
              <a:srgbClr val="33CC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43026" name="Line 18">
            <a:extLst>
              <a:ext uri="{FF2B5EF4-FFF2-40B4-BE49-F238E27FC236}">
                <a16:creationId xmlns:a16="http://schemas.microsoft.com/office/drawing/2014/main" id="{4FB514B2-024B-6495-790D-B6A26C16D7BC}"/>
              </a:ext>
            </a:extLst>
          </p:cNvPr>
          <p:cNvSpPr>
            <a:spLocks noChangeShapeType="1"/>
          </p:cNvSpPr>
          <p:nvPr/>
        </p:nvSpPr>
        <p:spPr bwMode="auto">
          <a:xfrm>
            <a:off x="3543300" y="1466850"/>
            <a:ext cx="228600" cy="0"/>
          </a:xfrm>
          <a:prstGeom prst="line">
            <a:avLst/>
          </a:prstGeom>
          <a:noFill/>
          <a:ln w="28575">
            <a:solidFill>
              <a:srgbClr val="33CCCC"/>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43027" name="Line 19">
            <a:extLst>
              <a:ext uri="{FF2B5EF4-FFF2-40B4-BE49-F238E27FC236}">
                <a16:creationId xmlns:a16="http://schemas.microsoft.com/office/drawing/2014/main" id="{F9FC8657-59E3-550F-456D-3734F29F1B34}"/>
              </a:ext>
            </a:extLst>
          </p:cNvPr>
          <p:cNvSpPr>
            <a:spLocks noChangeShapeType="1"/>
          </p:cNvSpPr>
          <p:nvPr/>
        </p:nvSpPr>
        <p:spPr bwMode="auto">
          <a:xfrm>
            <a:off x="4826794" y="1352550"/>
            <a:ext cx="228600" cy="0"/>
          </a:xfrm>
          <a:prstGeom prst="line">
            <a:avLst/>
          </a:prstGeom>
          <a:noFill/>
          <a:ln w="28575">
            <a:solidFill>
              <a:srgbClr val="33CCCC"/>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43028" name="Line 20">
            <a:extLst>
              <a:ext uri="{FF2B5EF4-FFF2-40B4-BE49-F238E27FC236}">
                <a16:creationId xmlns:a16="http://schemas.microsoft.com/office/drawing/2014/main" id="{4898E86A-D517-3087-E192-4E5AEBC9E376}"/>
              </a:ext>
            </a:extLst>
          </p:cNvPr>
          <p:cNvSpPr>
            <a:spLocks noChangeShapeType="1"/>
          </p:cNvSpPr>
          <p:nvPr/>
        </p:nvSpPr>
        <p:spPr bwMode="auto">
          <a:xfrm>
            <a:off x="2971800" y="1822847"/>
            <a:ext cx="571500" cy="0"/>
          </a:xfrm>
          <a:prstGeom prst="line">
            <a:avLst/>
          </a:prstGeom>
          <a:noFill/>
          <a:ln w="412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3" name="Down Arrow 2">
            <a:extLst>
              <a:ext uri="{FF2B5EF4-FFF2-40B4-BE49-F238E27FC236}">
                <a16:creationId xmlns:a16="http://schemas.microsoft.com/office/drawing/2014/main" id="{7D03D2F0-2ED0-C8E0-D61F-4B8E16C7C6F9}"/>
              </a:ext>
            </a:extLst>
          </p:cNvPr>
          <p:cNvSpPr/>
          <p:nvPr/>
        </p:nvSpPr>
        <p:spPr>
          <a:xfrm>
            <a:off x="6286500" y="3636169"/>
            <a:ext cx="228600" cy="3286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sz="1350">
              <a:solidFill>
                <a:srgbClr val="FFFFFF"/>
              </a:solidFill>
              <a:ea typeface="SimSun" panose="02010600030101010101" pitchFamily="2" charset="-122"/>
              <a:cs typeface="Arial" panose="020B0604020202020204" pitchFamily="34" charset="0"/>
            </a:endParaRPr>
          </a:p>
        </p:txBody>
      </p:sp>
      <p:sp>
        <p:nvSpPr>
          <p:cNvPr id="2" name="Text Box 10">
            <a:extLst>
              <a:ext uri="{FF2B5EF4-FFF2-40B4-BE49-F238E27FC236}">
                <a16:creationId xmlns:a16="http://schemas.microsoft.com/office/drawing/2014/main" id="{5D1F2044-0537-F379-2E61-36AC0E0976FA}"/>
              </a:ext>
            </a:extLst>
          </p:cNvPr>
          <p:cNvSpPr txBox="1">
            <a:spLocks noChangeArrowheads="1"/>
          </p:cNvSpPr>
          <p:nvPr/>
        </p:nvSpPr>
        <p:spPr bwMode="auto">
          <a:xfrm>
            <a:off x="1177528" y="3971925"/>
            <a:ext cx="7743448" cy="1061829"/>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sz="2100" dirty="0">
                <a:solidFill>
                  <a:srgbClr val="FF0000"/>
                </a:solidFill>
                <a:latin typeface="Times New Roman" panose="02020603050405020304" pitchFamily="18" charset="0"/>
              </a:rPr>
              <a:t>Vị tướng </a:t>
            </a:r>
            <a:r>
              <a:rPr lang="en-US" altLang="vi-VN" sz="2100" dirty="0" err="1">
                <a:solidFill>
                  <a:srgbClr val="FF0000"/>
                </a:solidFill>
                <a:latin typeface="Times New Roman" panose="02020603050405020304" pitchFamily="18" charset="0"/>
              </a:rPr>
              <a:t>có</a:t>
            </a:r>
            <a:r>
              <a:rPr lang="en-US" altLang="vi-VN" sz="2100" dirty="0">
                <a:solidFill>
                  <a:srgbClr val="FF0000"/>
                </a:solidFill>
                <a:latin typeface="Times New Roman" panose="02020603050405020304" pitchFamily="18" charset="0"/>
              </a:rPr>
              <a:t> </a:t>
            </a:r>
            <a:r>
              <a:rPr lang="vi-VN" altLang="en-US" sz="2100" dirty="0">
                <a:solidFill>
                  <a:srgbClr val="FF0000"/>
                </a:solidFill>
                <a:latin typeface="Times New Roman" panose="02020603050405020304" pitchFamily="18" charset="0"/>
              </a:rPr>
              <a:t>t</a:t>
            </a:r>
            <a:r>
              <a:rPr lang="vi-VN" altLang="en-US" sz="2100" dirty="0">
                <a:solidFill>
                  <a:srgbClr val="FF0000"/>
                </a:solidFill>
                <a:latin typeface="Times New Roman" panose="02020603050405020304" pitchFamily="18" charset="0"/>
                <a:cs typeface="Times New Roman" panose="02020603050405020304" pitchFamily="18" charset="0"/>
              </a:rPr>
              <a:t>à</a:t>
            </a:r>
            <a:r>
              <a:rPr lang="vi-VN" altLang="en-US" sz="2100" dirty="0">
                <a:solidFill>
                  <a:srgbClr val="FF0000"/>
                </a:solidFill>
                <a:latin typeface="Times New Roman" panose="02020603050405020304" pitchFamily="18" charset="0"/>
              </a:rPr>
              <a:t>i</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điều</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binh</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khiển</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tướng</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Cách</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đánh</a:t>
            </a:r>
            <a:r>
              <a:rPr lang="en-US" altLang="vi-VN" sz="2100" dirty="0">
                <a:solidFill>
                  <a:srgbClr val="FF0000"/>
                </a:solidFill>
                <a:latin typeface="Times New Roman" panose="02020603050405020304" pitchFamily="18" charset="0"/>
              </a:rPr>
              <a:t> </a:t>
            </a:r>
            <a:r>
              <a:rPr lang="vi-VN" altLang="en-US" sz="2100" dirty="0">
                <a:solidFill>
                  <a:srgbClr val="FF0000"/>
                </a:solidFill>
                <a:latin typeface="Times New Roman" panose="02020603050405020304" pitchFamily="18" charset="0"/>
                <a:sym typeface="Symbol" panose="05050102010706020507" pitchFamily="18" charset="2"/>
              </a:rPr>
              <a:t>bí mật, bất ngờ</a:t>
            </a:r>
            <a:r>
              <a:rPr lang="en-US" altLang="vi-VN" sz="2100" dirty="0">
                <a:solidFill>
                  <a:srgbClr val="FF0000"/>
                </a:solidFill>
                <a:latin typeface="Times New Roman" panose="02020603050405020304" pitchFamily="18" charset="0"/>
                <a:sym typeface="Symbol" panose="05050102010706020507" pitchFamily="18" charset="2"/>
              </a:rPr>
              <a:t>,</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biến</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hóa</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nhanh</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gọn</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khiến</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kẻ</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thù</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trở</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tay</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không</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kịp</a:t>
            </a:r>
            <a:r>
              <a:rPr lang="en-US" altLang="vi-VN" sz="2100" dirty="0">
                <a:solidFill>
                  <a:srgbClr val="FF0000"/>
                </a:solidFill>
                <a:latin typeface="Times New Roman" panose="02020603050405020304" pitchFamily="18" charset="0"/>
              </a:rPr>
              <a:t> </a:t>
            </a:r>
            <a:r>
              <a:rPr lang="vi-VN" altLang="en-US" sz="2100" i="1" dirty="0">
                <a:solidFill>
                  <a:srgbClr val="FF0000"/>
                </a:solidFill>
                <a:latin typeface="Times New Roman" panose="02020603050405020304" pitchFamily="18" charset="0"/>
                <a:sym typeface="Symbol" panose="05050102010706020507" pitchFamily="18" charset="2"/>
              </a:rPr>
              <a:t>Tướng ở trên trời xuống, quân chui dưới đất lên</a:t>
            </a:r>
            <a:endParaRPr lang="en-US" altLang="vi-VN" sz="2100" dirty="0">
              <a:solidFill>
                <a:srgbClr val="FF0000"/>
              </a:solidFill>
              <a:latin typeface="Times New Roman" panose="02020603050405020304" pitchFamily="18" charset="0"/>
            </a:endParaRPr>
          </a:p>
        </p:txBody>
      </p:sp>
      <p:pic>
        <p:nvPicPr>
          <p:cNvPr id="43022" name="Picture 17" descr="Picture1">
            <a:extLst>
              <a:ext uri="{FF2B5EF4-FFF2-40B4-BE49-F238E27FC236}">
                <a16:creationId xmlns:a16="http://schemas.microsoft.com/office/drawing/2014/main" id="{CA8BED78-B668-7A29-8854-43A9095FF3C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rot="18171396">
            <a:off x="7054454" y="3417094"/>
            <a:ext cx="885825" cy="678656"/>
          </a:xfrm>
        </p:spPr>
      </p:pic>
      <p:sp>
        <p:nvSpPr>
          <p:cNvPr id="8" name="Curved Right Arrow 7">
            <a:extLst>
              <a:ext uri="{FF2B5EF4-FFF2-40B4-BE49-F238E27FC236}">
                <a16:creationId xmlns:a16="http://schemas.microsoft.com/office/drawing/2014/main" id="{66F39650-9F95-E1A8-8FE0-83B961849EB0}"/>
              </a:ext>
            </a:extLst>
          </p:cNvPr>
          <p:cNvSpPr/>
          <p:nvPr/>
        </p:nvSpPr>
        <p:spPr>
          <a:xfrm>
            <a:off x="1963341" y="3055144"/>
            <a:ext cx="685800" cy="70961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50" noProof="1">
              <a:solidFill>
                <a:schemeClr val="tx1"/>
              </a:solidFill>
            </a:endParaRPr>
          </a:p>
        </p:txBody>
      </p:sp>
      <p:sp>
        <p:nvSpPr>
          <p:cNvPr id="7" name="Text Box 13">
            <a:extLst>
              <a:ext uri="{FF2B5EF4-FFF2-40B4-BE49-F238E27FC236}">
                <a16:creationId xmlns:a16="http://schemas.microsoft.com/office/drawing/2014/main" id="{859EEF5F-85A4-449A-76B3-F54708D9F855}"/>
              </a:ext>
            </a:extLst>
          </p:cNvPr>
          <p:cNvSpPr txBox="1">
            <a:spLocks noChangeArrowheads="1"/>
          </p:cNvSpPr>
          <p:nvPr/>
        </p:nvSpPr>
        <p:spPr bwMode="auto">
          <a:xfrm>
            <a:off x="5168504" y="2084785"/>
            <a:ext cx="2800350" cy="1015663"/>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sz="1500" dirty="0">
                <a:latin typeface="Times New Roman" panose="02020603050405020304" pitchFamily="18" charset="0"/>
                <a:sym typeface="Arial" panose="020B0604020202020204" pitchFamily="34" charset="0"/>
              </a:rPr>
              <a:t>Quang Trung trực tiếp chỉ huy</a:t>
            </a:r>
            <a:r>
              <a:rPr lang="en-US" altLang="vi-VN" sz="1500" dirty="0">
                <a:latin typeface="Times New Roman" panose="02020603050405020304" pitchFamily="18" charset="0"/>
                <a:sym typeface="Arial" panose="020B0604020202020204" pitchFamily="34" charset="0"/>
              </a:rPr>
              <a:t>.</a:t>
            </a:r>
            <a:r>
              <a:rPr lang="vi-VN" altLang="en-US" sz="1500" dirty="0">
                <a:latin typeface="Times New Roman" panose="02020603050405020304" pitchFamily="18" charset="0"/>
                <a:sym typeface="Arial" panose="020B0604020202020204" pitchFamily="34" charset="0"/>
              </a:rPr>
              <a:t>Vua cưỡi voi đi đốc thúc, quân d</a:t>
            </a:r>
            <a:r>
              <a:rPr lang="vi-VN" altLang="en-US" sz="1500" dirty="0">
                <a:latin typeface="Times New Roman" panose="02020603050405020304" pitchFamily="18" charset="0"/>
                <a:cs typeface="Times New Roman" panose="02020603050405020304" pitchFamily="18" charset="0"/>
                <a:sym typeface="Arial" panose="020B0604020202020204" pitchFamily="34" charset="0"/>
              </a:rPr>
              <a:t>à</a:t>
            </a:r>
            <a:r>
              <a:rPr lang="vi-VN" altLang="en-US" sz="1500" dirty="0">
                <a:latin typeface="Times New Roman" panose="02020603050405020304" pitchFamily="18" charset="0"/>
                <a:sym typeface="Arial" panose="020B0604020202020204" pitchFamily="34" charset="0"/>
              </a:rPr>
              <a:t>n trận chữ nhất, đánh gi</a:t>
            </a:r>
            <a:r>
              <a:rPr lang="en-US" altLang="vi-VN" sz="1500" dirty="0">
                <a:latin typeface="Times New Roman" panose="02020603050405020304" pitchFamily="18" charset="0"/>
                <a:sym typeface="Arial" panose="020B0604020202020204" pitchFamily="34" charset="0"/>
              </a:rPr>
              <a:t>á</a:t>
            </a:r>
            <a:r>
              <a:rPr lang="vi-VN" altLang="en-US" sz="1500" dirty="0">
                <a:latin typeface="Times New Roman" panose="02020603050405020304" pitchFamily="18" charset="0"/>
                <a:sym typeface="Arial" panose="020B0604020202020204" pitchFamily="34" charset="0"/>
              </a:rPr>
              <a:t>p lá cà.</a:t>
            </a:r>
            <a:endParaRPr lang="en-US" altLang="en-US" sz="1500" b="1" dirty="0">
              <a:latin typeface="Times New Roman" panose="02020603050405020304" pitchFamily="18" charset="0"/>
            </a:endParaRPr>
          </a:p>
        </p:txBody>
      </p:sp>
      <p:sp>
        <p:nvSpPr>
          <p:cNvPr id="5" name="Text Box 13">
            <a:extLst>
              <a:ext uri="{FF2B5EF4-FFF2-40B4-BE49-F238E27FC236}">
                <a16:creationId xmlns:a16="http://schemas.microsoft.com/office/drawing/2014/main" id="{8C475CC1-5AE8-B553-CD59-FA89240F59C8}"/>
              </a:ext>
            </a:extLst>
          </p:cNvPr>
          <p:cNvSpPr txBox="1">
            <a:spLocks noChangeArrowheads="1"/>
          </p:cNvSpPr>
          <p:nvPr/>
        </p:nvSpPr>
        <p:spPr bwMode="auto">
          <a:xfrm>
            <a:off x="3771900" y="1997869"/>
            <a:ext cx="1148954" cy="1823576"/>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endParaRPr lang="en-US" altLang="vi-VN" sz="1500" b="1">
              <a:solidFill>
                <a:srgbClr val="FF0000"/>
              </a:solidFill>
              <a:latin typeface="Times New Roman" panose="02020603050405020304" pitchFamily="18" charset="0"/>
              <a:sym typeface="Arial" panose="020B0604020202020204" pitchFamily="34" charset="0"/>
            </a:endParaRPr>
          </a:p>
          <a:p>
            <a:pPr algn="ctr" eaLnBrk="1" hangingPunct="1">
              <a:spcBef>
                <a:spcPct val="50000"/>
              </a:spcBef>
              <a:buFontTx/>
              <a:buNone/>
            </a:pPr>
            <a:r>
              <a:rPr lang="en-US" altLang="vi-VN" sz="1500" b="1">
                <a:solidFill>
                  <a:srgbClr val="FF0000"/>
                </a:solidFill>
                <a:latin typeface="Times New Roman" panose="02020603050405020304" pitchFamily="18" charset="0"/>
                <a:sym typeface="Arial" panose="020B0604020202020204" pitchFamily="34" charset="0"/>
              </a:rPr>
              <a:t>Tấn công vào đồn Ngọc Hồi ,  thành Thăng Long </a:t>
            </a:r>
            <a:endParaRPr lang="en-US" altLang="en-US" sz="1500" b="1">
              <a:latin typeface="Times New Roman" panose="02020603050405020304" pitchFamily="18" charset="0"/>
            </a:endParaRPr>
          </a:p>
        </p:txBody>
      </p:sp>
      <p:sp>
        <p:nvSpPr>
          <p:cNvPr id="6" name="Text Box 13">
            <a:extLst>
              <a:ext uri="{FF2B5EF4-FFF2-40B4-BE49-F238E27FC236}">
                <a16:creationId xmlns:a16="http://schemas.microsoft.com/office/drawing/2014/main" id="{5194F01C-8C44-E89E-F9C9-34E92188F8CE}"/>
              </a:ext>
            </a:extLst>
          </p:cNvPr>
          <p:cNvSpPr txBox="1">
            <a:spLocks noChangeArrowheads="1"/>
          </p:cNvSpPr>
          <p:nvPr/>
        </p:nvSpPr>
        <p:spPr bwMode="auto">
          <a:xfrm>
            <a:off x="5168504" y="3055144"/>
            <a:ext cx="2800350" cy="553998"/>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sz="1500" b="1">
                <a:latin typeface="Times New Roman" panose="02020603050405020304" pitchFamily="18" charset="0"/>
                <a:sym typeface="Arial" panose="020B0604020202020204" pitchFamily="34" charset="0"/>
              </a:rPr>
              <a:t> </a:t>
            </a:r>
            <a:r>
              <a:rPr lang="vi-VN" altLang="en-US" sz="1500">
                <a:latin typeface="Times New Roman" panose="02020603050405020304" pitchFamily="18" charset="0"/>
                <a:sym typeface="Arial" panose="020B0604020202020204" pitchFamily="34" charset="0"/>
              </a:rPr>
              <a:t>Bao vây đường rút lui của giặc, cho voi gi</a:t>
            </a:r>
            <a:r>
              <a:rPr lang="vi-VN" altLang="en-US" sz="1500">
                <a:latin typeface="Times New Roman" panose="02020603050405020304" pitchFamily="18" charset="0"/>
                <a:cs typeface="Times New Roman" panose="02020603050405020304" pitchFamily="18" charset="0"/>
                <a:sym typeface="Arial" panose="020B0604020202020204" pitchFamily="34" charset="0"/>
              </a:rPr>
              <a:t>à</a:t>
            </a:r>
            <a:r>
              <a:rPr lang="vi-VN" altLang="en-US" sz="1500">
                <a:latin typeface="Times New Roman" panose="02020603050405020304" pitchFamily="18" charset="0"/>
                <a:sym typeface="Arial" panose="020B0604020202020204" pitchFamily="34" charset="0"/>
              </a:rPr>
              <a:t>y đạp.</a:t>
            </a:r>
            <a:endParaRPr lang="en-US" altLang="en-US" sz="1500" b="1">
              <a:latin typeface="Times New Roman" panose="02020603050405020304" pitchFamily="18" charset="0"/>
            </a:endParaRPr>
          </a:p>
        </p:txBody>
      </p:sp>
      <p:sp>
        <p:nvSpPr>
          <p:cNvPr id="10" name="Line 18">
            <a:extLst>
              <a:ext uri="{FF2B5EF4-FFF2-40B4-BE49-F238E27FC236}">
                <a16:creationId xmlns:a16="http://schemas.microsoft.com/office/drawing/2014/main" id="{ABCFD75C-1EE1-5C8A-9479-B014D7DE66F7}"/>
              </a:ext>
            </a:extLst>
          </p:cNvPr>
          <p:cNvSpPr>
            <a:spLocks noChangeShapeType="1"/>
          </p:cNvSpPr>
          <p:nvPr/>
        </p:nvSpPr>
        <p:spPr bwMode="auto">
          <a:xfrm flipV="1">
            <a:off x="4920854" y="2537222"/>
            <a:ext cx="247650" cy="4763"/>
          </a:xfrm>
          <a:prstGeom prst="line">
            <a:avLst/>
          </a:prstGeom>
          <a:noFill/>
          <a:ln w="28575">
            <a:solidFill>
              <a:srgbClr val="33CCCC"/>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1" name="Line 18">
            <a:extLst>
              <a:ext uri="{FF2B5EF4-FFF2-40B4-BE49-F238E27FC236}">
                <a16:creationId xmlns:a16="http://schemas.microsoft.com/office/drawing/2014/main" id="{FD1BBB8A-BCD3-F1DA-DEFF-02043DF43E70}"/>
              </a:ext>
            </a:extLst>
          </p:cNvPr>
          <p:cNvSpPr>
            <a:spLocks noChangeShapeType="1"/>
          </p:cNvSpPr>
          <p:nvPr/>
        </p:nvSpPr>
        <p:spPr bwMode="auto">
          <a:xfrm>
            <a:off x="4543425" y="402431"/>
            <a:ext cx="510779" cy="1191"/>
          </a:xfrm>
          <a:prstGeom prst="line">
            <a:avLst/>
          </a:prstGeom>
          <a:noFill/>
          <a:ln w="28575">
            <a:solidFill>
              <a:srgbClr val="33CCCC"/>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2" name="Line 18">
            <a:extLst>
              <a:ext uri="{FF2B5EF4-FFF2-40B4-BE49-F238E27FC236}">
                <a16:creationId xmlns:a16="http://schemas.microsoft.com/office/drawing/2014/main" id="{969A002A-2FAA-69B7-586D-33CD269C072F}"/>
              </a:ext>
            </a:extLst>
          </p:cNvPr>
          <p:cNvSpPr>
            <a:spLocks noChangeShapeType="1"/>
          </p:cNvSpPr>
          <p:nvPr/>
        </p:nvSpPr>
        <p:spPr bwMode="auto">
          <a:xfrm>
            <a:off x="4944666" y="3313510"/>
            <a:ext cx="228600" cy="0"/>
          </a:xfrm>
          <a:prstGeom prst="line">
            <a:avLst/>
          </a:prstGeom>
          <a:noFill/>
          <a:ln w="28575">
            <a:solidFill>
              <a:srgbClr val="33CCCC"/>
            </a:solidFill>
            <a:round/>
            <a:headEnd/>
            <a:tailEnd/>
          </a:ln>
          <a:extLst>
            <a:ext uri="{909E8E84-426E-40DD-AFC4-6F175D3DCCD1}">
              <a14:hiddenFill xmlns:a14="http://schemas.microsoft.com/office/drawing/2010/main">
                <a:noFill/>
              </a14:hiddenFill>
            </a:ext>
          </a:extLst>
        </p:spPr>
        <p:txBody>
          <a:bodyPr/>
          <a:lstStyle/>
          <a:p>
            <a:endParaRPr lang="en-US" sz="135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3019"/>
                                        </p:tgtEl>
                                        <p:attrNameLst>
                                          <p:attrName>style.visibility</p:attrName>
                                        </p:attrNameLst>
                                      </p:cBhvr>
                                      <p:to>
                                        <p:strVal val="visible"/>
                                      </p:to>
                                    </p:set>
                                    <p:animEffect transition="in" filter="box(in)">
                                      <p:cBhvr>
                                        <p:cTn id="7" dur="2000"/>
                                        <p:tgtEl>
                                          <p:spTgt spid="430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43028"/>
                                        </p:tgtEl>
                                        <p:attrNameLst>
                                          <p:attrName>style.visibility</p:attrName>
                                        </p:attrNameLst>
                                      </p:cBhvr>
                                      <p:to>
                                        <p:strVal val="visible"/>
                                      </p:to>
                                    </p:set>
                                    <p:animEffect transition="in" filter="box(in)">
                                      <p:cBhvr>
                                        <p:cTn id="12" dur="2000"/>
                                        <p:tgtEl>
                                          <p:spTgt spid="430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43025"/>
                                        </p:tgtEl>
                                        <p:attrNameLst>
                                          <p:attrName>style.visibility</p:attrName>
                                        </p:attrNameLst>
                                      </p:cBhvr>
                                      <p:to>
                                        <p:strVal val="visible"/>
                                      </p:to>
                                    </p:set>
                                    <p:animEffect transition="in" filter="box(in)">
                                      <p:cBhvr>
                                        <p:cTn id="17" dur="2000"/>
                                        <p:tgtEl>
                                          <p:spTgt spid="430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43017"/>
                                        </p:tgtEl>
                                        <p:attrNameLst>
                                          <p:attrName>style.visibility</p:attrName>
                                        </p:attrNameLst>
                                      </p:cBhvr>
                                      <p:to>
                                        <p:strVal val="visible"/>
                                      </p:to>
                                    </p:set>
                                    <p:animEffect transition="in" filter="box(in)">
                                      <p:cBhvr>
                                        <p:cTn id="22" dur="2000"/>
                                        <p:tgtEl>
                                          <p:spTgt spid="4301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ox(in)">
                                      <p:cBhvr>
                                        <p:cTn id="27" dur="2000"/>
                                        <p:tgtEl>
                                          <p:spTgt spid="1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43018"/>
                                        </p:tgtEl>
                                        <p:attrNameLst>
                                          <p:attrName>style.visibility</p:attrName>
                                        </p:attrNameLst>
                                      </p:cBhvr>
                                      <p:to>
                                        <p:strVal val="visible"/>
                                      </p:to>
                                    </p:set>
                                    <p:animEffect transition="in" filter="box(in)">
                                      <p:cBhvr>
                                        <p:cTn id="32" dur="2000"/>
                                        <p:tgtEl>
                                          <p:spTgt spid="4301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nodeType="clickEffect">
                                  <p:stCondLst>
                                    <p:cond delay="0"/>
                                  </p:stCondLst>
                                  <p:childTnLst>
                                    <p:set>
                                      <p:cBhvr>
                                        <p:cTn id="36" dur="1" fill="hold">
                                          <p:stCondLst>
                                            <p:cond delay="0"/>
                                          </p:stCondLst>
                                        </p:cTn>
                                        <p:tgtEl>
                                          <p:spTgt spid="43026"/>
                                        </p:tgtEl>
                                        <p:attrNameLst>
                                          <p:attrName>style.visibility</p:attrName>
                                        </p:attrNameLst>
                                      </p:cBhvr>
                                      <p:to>
                                        <p:strVal val="visible"/>
                                      </p:to>
                                    </p:set>
                                    <p:animEffect transition="in" filter="box(in)">
                                      <p:cBhvr>
                                        <p:cTn id="37" dur="2000"/>
                                        <p:tgtEl>
                                          <p:spTgt spid="4302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nodeType="clickEffect">
                                  <p:stCondLst>
                                    <p:cond delay="0"/>
                                  </p:stCondLst>
                                  <p:childTnLst>
                                    <p:set>
                                      <p:cBhvr>
                                        <p:cTn id="41" dur="1" fill="hold">
                                          <p:stCondLst>
                                            <p:cond delay="0"/>
                                          </p:stCondLst>
                                        </p:cTn>
                                        <p:tgtEl>
                                          <p:spTgt spid="43016"/>
                                        </p:tgtEl>
                                        <p:attrNameLst>
                                          <p:attrName>style.visibility</p:attrName>
                                        </p:attrNameLst>
                                      </p:cBhvr>
                                      <p:to>
                                        <p:strVal val="visible"/>
                                      </p:to>
                                    </p:set>
                                    <p:animEffect transition="in" filter="box(in)">
                                      <p:cBhvr>
                                        <p:cTn id="42" dur="2000"/>
                                        <p:tgtEl>
                                          <p:spTgt spid="4301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nodeType="clickEffect">
                                  <p:stCondLst>
                                    <p:cond delay="0"/>
                                  </p:stCondLst>
                                  <p:childTnLst>
                                    <p:set>
                                      <p:cBhvr>
                                        <p:cTn id="46" dur="1" fill="hold">
                                          <p:stCondLst>
                                            <p:cond delay="0"/>
                                          </p:stCondLst>
                                        </p:cTn>
                                        <p:tgtEl>
                                          <p:spTgt spid="43027"/>
                                        </p:tgtEl>
                                        <p:attrNameLst>
                                          <p:attrName>style.visibility</p:attrName>
                                        </p:attrNameLst>
                                      </p:cBhvr>
                                      <p:to>
                                        <p:strVal val="visible"/>
                                      </p:to>
                                    </p:set>
                                    <p:animEffect transition="in" filter="box(in)">
                                      <p:cBhvr>
                                        <p:cTn id="47" dur="2000"/>
                                        <p:tgtEl>
                                          <p:spTgt spid="4302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16" fill="hold" nodeType="clickEffect">
                                  <p:stCondLst>
                                    <p:cond delay="0"/>
                                  </p:stCondLst>
                                  <p:childTnLst>
                                    <p:set>
                                      <p:cBhvr>
                                        <p:cTn id="51" dur="1" fill="hold">
                                          <p:stCondLst>
                                            <p:cond delay="0"/>
                                          </p:stCondLst>
                                        </p:cTn>
                                        <p:tgtEl>
                                          <p:spTgt spid="43021"/>
                                        </p:tgtEl>
                                        <p:attrNameLst>
                                          <p:attrName>style.visibility</p:attrName>
                                        </p:attrNameLst>
                                      </p:cBhvr>
                                      <p:to>
                                        <p:strVal val="visible"/>
                                      </p:to>
                                    </p:set>
                                    <p:animEffect transition="in" filter="box(in)">
                                      <p:cBhvr>
                                        <p:cTn id="52" dur="2000"/>
                                        <p:tgtEl>
                                          <p:spTgt spid="4302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16" fill="hold"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box(in)">
                                      <p:cBhvr>
                                        <p:cTn id="57" dur="2000"/>
                                        <p:tgtEl>
                                          <p:spTgt spid="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ntr" presetSubtype="16" fill="hold"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box(in)">
                                      <p:cBhvr>
                                        <p:cTn id="62" dur="2000"/>
                                        <p:tgtEl>
                                          <p:spTgt spid="1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 presetClass="entr" presetSubtype="16"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box(in)">
                                      <p:cBhvr>
                                        <p:cTn id="67" dur="2000"/>
                                        <p:tgtEl>
                                          <p:spTgt spid="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4" presetClass="entr" presetSubtype="16" fill="hold"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box(in)">
                                      <p:cBhvr>
                                        <p:cTn id="72" dur="2000"/>
                                        <p:tgtEl>
                                          <p:spTgt spid="12"/>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4" presetClass="entr" presetSubtype="16" fill="hold" nodeType="click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box(in)">
                                      <p:cBhvr>
                                        <p:cTn id="77" dur="2000"/>
                                        <p:tgtEl>
                                          <p:spTgt spid="6"/>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4" presetClass="entr" presetSubtype="16" fill="hold" nodeType="click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box(in)">
                                      <p:cBhvr>
                                        <p:cTn id="82" dur="2000"/>
                                        <p:tgtEl>
                                          <p:spTgt spid="8"/>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4" presetClass="entr" presetSubtype="16" fill="hold" nodeType="clickEffect">
                                  <p:stCondLst>
                                    <p:cond delay="0"/>
                                  </p:stCondLst>
                                  <p:childTnLst>
                                    <p:set>
                                      <p:cBhvr>
                                        <p:cTn id="86" dur="1" fill="hold">
                                          <p:stCondLst>
                                            <p:cond delay="0"/>
                                          </p:stCondLst>
                                        </p:cTn>
                                        <p:tgtEl>
                                          <p:spTgt spid="3"/>
                                        </p:tgtEl>
                                        <p:attrNameLst>
                                          <p:attrName>style.visibility</p:attrName>
                                        </p:attrNameLst>
                                      </p:cBhvr>
                                      <p:to>
                                        <p:strVal val="visible"/>
                                      </p:to>
                                    </p:set>
                                    <p:animEffect transition="in" filter="box(in)">
                                      <p:cBhvr>
                                        <p:cTn id="87" dur="2000"/>
                                        <p:tgtEl>
                                          <p:spTgt spid="3"/>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4" presetClass="entr" presetSubtype="16" fill="hold" nodeType="clickEffect">
                                  <p:stCondLst>
                                    <p:cond delay="0"/>
                                  </p:stCondLst>
                                  <p:childTnLst>
                                    <p:set>
                                      <p:cBhvr>
                                        <p:cTn id="91" dur="1" fill="hold">
                                          <p:stCondLst>
                                            <p:cond delay="0"/>
                                          </p:stCondLst>
                                        </p:cTn>
                                        <p:tgtEl>
                                          <p:spTgt spid="2"/>
                                        </p:tgtEl>
                                        <p:attrNameLst>
                                          <p:attrName>style.visibility</p:attrName>
                                        </p:attrNameLst>
                                      </p:cBhvr>
                                      <p:to>
                                        <p:strVal val="visible"/>
                                      </p:to>
                                    </p:set>
                                    <p:animEffect transition="in" filter="box(in)">
                                      <p:cBhvr>
                                        <p:cTn id="9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6" grpId="0" bldLvl="0" animBg="1"/>
      <p:bldP spid="43016" grpId="1" animBg="1"/>
      <p:bldP spid="43017" grpId="0" animBg="1"/>
      <p:bldP spid="43017" grpId="1" animBg="1"/>
      <p:bldP spid="43018" grpId="0" animBg="1"/>
      <p:bldP spid="43018" grpId="1" animBg="1"/>
      <p:bldP spid="43019" grpId="0" bldLvl="0" animBg="1"/>
      <p:bldP spid="43019" grpId="1" animBg="1"/>
      <p:bldP spid="43021" grpId="0" animBg="1"/>
      <p:bldP spid="43021" grpId="1" animBg="1"/>
      <p:bldP spid="43025" grpId="0" animBg="1"/>
      <p:bldP spid="43025" grpId="1" animBg="1"/>
      <p:bldP spid="3" grpId="0" bldLvl="0" animBg="1"/>
      <p:bldP spid="3" grpId="1" animBg="1"/>
      <p:bldP spid="2" grpId="0" animBg="1"/>
      <p:bldP spid="2" grpId="1" animBg="1"/>
      <p:bldP spid="8" grpId="0" animBg="1"/>
      <p:bldP spid="8" grpId="1" animBg="1"/>
      <p:bldP spid="7" grpId="0" bldLvl="0" animBg="1"/>
      <p:bldP spid="7" grpId="1" animBg="1"/>
      <p:bldP spid="5" grpId="0" animBg="1"/>
      <p:bldP spid="5" grpId="1" animBg="1"/>
      <p:bldP spid="6" grpId="0" bldLvl="0" animBg="1"/>
      <p:bldP spid="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9DDDA4-4C3B-4111-8154-6FE7611658F5}"/>
              </a:ext>
            </a:extLst>
          </p:cNvPr>
          <p:cNvSpPr/>
          <p:nvPr/>
        </p:nvSpPr>
        <p:spPr>
          <a:xfrm>
            <a:off x="1214438" y="148321"/>
            <a:ext cx="6958012" cy="830997"/>
          </a:xfrm>
          <a:prstGeom prst="rect">
            <a:avLst/>
          </a:prstGeom>
        </p:spPr>
        <p:txBody>
          <a:bodyPr wrap="square">
            <a:spAutoFit/>
          </a:bodyPr>
          <a:lstStyle/>
          <a:p>
            <a:pPr algn="ctr"/>
            <a:r>
              <a:rPr lang="vi-VN" sz="2400" b="1" dirty="0">
                <a:solidFill>
                  <a:srgbClr val="FF0000"/>
                </a:solidFill>
                <a:latin typeface="+mj-lt"/>
              </a:rPr>
              <a:t>NGUYỄN HUỆ MỘT THIÊN TÀI QUÂN SỰ </a:t>
            </a:r>
            <a:endParaRPr lang="en-US" sz="2400" b="1" dirty="0">
              <a:solidFill>
                <a:srgbClr val="FF0000"/>
              </a:solidFill>
              <a:latin typeface="+mj-lt"/>
            </a:endParaRPr>
          </a:p>
          <a:p>
            <a:pPr algn="ctr"/>
            <a:r>
              <a:rPr lang="vi-VN" sz="2400" b="1" dirty="0">
                <a:solidFill>
                  <a:srgbClr val="FF0000"/>
                </a:solidFill>
                <a:latin typeface="+mj-lt"/>
              </a:rPr>
              <a:t>CHƯA HỀ NẾM MÙI THẤT BẠI </a:t>
            </a:r>
            <a:endParaRPr lang="en-US" sz="2400" dirty="0">
              <a:solidFill>
                <a:srgbClr val="FF0000"/>
              </a:solidFill>
              <a:latin typeface="+mj-lt"/>
            </a:endParaRPr>
          </a:p>
        </p:txBody>
      </p:sp>
      <p:sp>
        <p:nvSpPr>
          <p:cNvPr id="3" name="Rectangle 2">
            <a:extLst>
              <a:ext uri="{FF2B5EF4-FFF2-40B4-BE49-F238E27FC236}">
                <a16:creationId xmlns:a16="http://schemas.microsoft.com/office/drawing/2014/main" id="{58F2F9C3-634E-477D-9C5B-C6062BB68C26}"/>
              </a:ext>
            </a:extLst>
          </p:cNvPr>
          <p:cNvSpPr/>
          <p:nvPr/>
        </p:nvSpPr>
        <p:spPr>
          <a:xfrm>
            <a:off x="475060" y="1075582"/>
            <a:ext cx="8193880" cy="3477875"/>
          </a:xfrm>
          <a:prstGeom prst="rect">
            <a:avLst/>
          </a:prstGeom>
        </p:spPr>
        <p:txBody>
          <a:bodyPr wrap="square">
            <a:spAutoFit/>
          </a:bodyPr>
          <a:lstStyle/>
          <a:p>
            <a:pPr fontAlgn="base"/>
            <a:r>
              <a:rPr lang="vi-VN" sz="2000" dirty="0">
                <a:solidFill>
                  <a:srgbClr val="000000"/>
                </a:solidFill>
                <a:latin typeface="+mj-lt"/>
              </a:rPr>
              <a:t>Người Việt cùng thời với Nguyễn Huệ như một cung nữ cũ của vua Lê, khi nghe tin vua Lê Chiêu Thống đã đưa Tôn Sĩ Nghị về Thăng Long, đã từ Trường An (4) ra Thăng Long nói với Thái Hậu:</a:t>
            </a:r>
            <a:endParaRPr lang="vi-VN" sz="2000" dirty="0">
              <a:solidFill>
                <a:srgbClr val="707070"/>
              </a:solidFill>
              <a:latin typeface="+mj-lt"/>
            </a:endParaRPr>
          </a:p>
          <a:p>
            <a:pPr fontAlgn="base"/>
            <a:r>
              <a:rPr lang="vi-VN" sz="2000" i="1" dirty="0">
                <a:solidFill>
                  <a:srgbClr val="000000"/>
                </a:solidFill>
                <a:latin typeface="+mj-lt"/>
              </a:rPr>
              <a:t>Cứ xem những lời trong bài hịch thì, thấy Ngài (Tôn Sĩ Nghị) buộc cho ta nhiều lắm, mà Ngài thì cứ lượn lờ trên sông, chỉ dùng thanh thế dọa nạt, không biết Nguyễn Huệ là bậc anh hùng lão hung thủ hung tợn và giỏi cầm quân. Coi y ra Bắc vào Nam, thật là thần xuất quỷ nhập không ai có thể dò biết. Y bắt Nguyễn Hữu Chỉnh như bắt trẻ con, giết Vũ Văn Nhậm như giết con lợn, không một người nào còn dám trông thẳng vào mặt. Nghe lệnh của y, ai cũng mất cả hồn vía, sợ hơn sấm sét. E rằng bất nhật y sẽ lại ra, quân Tôn Tổng Đốc còn có cái lo bên trong, địch sao cho nổi!</a:t>
            </a:r>
            <a:endParaRPr lang="vi-VN" sz="2000" i="1" dirty="0">
              <a:solidFill>
                <a:srgbClr val="707070"/>
              </a:solidFill>
              <a:latin typeface="+mj-lt"/>
            </a:endParaRPr>
          </a:p>
        </p:txBody>
      </p:sp>
    </p:spTree>
    <p:extLst>
      <p:ext uri="{BB962C8B-B14F-4D97-AF65-F5344CB8AC3E}">
        <p14:creationId xmlns:p14="http://schemas.microsoft.com/office/powerpoint/2010/main" val="4010295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731084-A110-47C5-A129-9C6351D6B970}"/>
              </a:ext>
            </a:extLst>
          </p:cNvPr>
          <p:cNvSpPr/>
          <p:nvPr/>
        </p:nvSpPr>
        <p:spPr>
          <a:xfrm>
            <a:off x="817039" y="805473"/>
            <a:ext cx="7329892" cy="523220"/>
          </a:xfrm>
          <a:prstGeom prst="rect">
            <a:avLst/>
          </a:prstGeom>
        </p:spPr>
        <p:txBody>
          <a:bodyPr wrap="none">
            <a:spAutoFit/>
          </a:bodyPr>
          <a:lstStyle/>
          <a:p>
            <a:pPr marR="107128" algn="just">
              <a:buSzPts val="1400"/>
              <a:tabLst>
                <a:tab pos="302814" algn="l"/>
              </a:tabLst>
            </a:pPr>
            <a:r>
              <a:rPr lang="en-US" sz="2800" b="1" spc="-4" dirty="0">
                <a:solidFill>
                  <a:srgbClr val="0000FF"/>
                </a:solidFill>
                <a:latin typeface="Arial" panose="020B0604020202020204" pitchFamily="34" charset="0"/>
                <a:ea typeface="Times New Roman" panose="02020603050405020304" pitchFamily="18" charset="0"/>
                <a:cs typeface="Arial" panose="020B0604020202020204" pitchFamily="34" charset="0"/>
              </a:rPr>
              <a:t>2. </a:t>
            </a:r>
            <a:r>
              <a:rPr lang="en-US" sz="2800" b="1" spc="-4" dirty="0" err="1">
                <a:solidFill>
                  <a:srgbClr val="0000FF"/>
                </a:solidFill>
                <a:latin typeface="Arial" panose="020B0604020202020204" pitchFamily="34" charset="0"/>
                <a:ea typeface="Times New Roman" panose="02020603050405020304" pitchFamily="18" charset="0"/>
                <a:cs typeface="Arial" panose="020B0604020202020204" pitchFamily="34" charset="0"/>
              </a:rPr>
              <a:t>Hình</a:t>
            </a:r>
            <a:r>
              <a:rPr lang="en-US" sz="2800" b="1" spc="154"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b="1" spc="-4" dirty="0" err="1">
                <a:solidFill>
                  <a:srgbClr val="0000FF"/>
                </a:solidFill>
                <a:latin typeface="Arial" panose="020B0604020202020204" pitchFamily="34" charset="0"/>
                <a:ea typeface="Times New Roman" panose="02020603050405020304" pitchFamily="18" charset="0"/>
                <a:cs typeface="Arial" panose="020B0604020202020204" pitchFamily="34" charset="0"/>
              </a:rPr>
              <a:t>ảnh</a:t>
            </a:r>
            <a:r>
              <a:rPr lang="en-US" sz="2800" b="1" spc="-4"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b="1" spc="-4" dirty="0" err="1">
                <a:solidFill>
                  <a:srgbClr val="0000FF"/>
                </a:solidFill>
                <a:latin typeface="Arial" panose="020B0604020202020204" pitchFamily="34" charset="0"/>
                <a:ea typeface="Times New Roman" panose="02020603050405020304" pitchFamily="18" charset="0"/>
                <a:cs typeface="Arial" panose="020B0604020202020204" pitchFamily="34" charset="0"/>
              </a:rPr>
              <a:t>bọn</a:t>
            </a:r>
            <a:r>
              <a:rPr lang="en-US" sz="2800" b="1" spc="-4"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b="1" spc="-4" dirty="0" err="1">
                <a:solidFill>
                  <a:srgbClr val="0000FF"/>
                </a:solidFill>
                <a:latin typeface="Arial" panose="020B0604020202020204" pitchFamily="34" charset="0"/>
                <a:ea typeface="Times New Roman" panose="02020603050405020304" pitchFamily="18" charset="0"/>
                <a:cs typeface="Arial" panose="020B0604020202020204" pitchFamily="34" charset="0"/>
              </a:rPr>
              <a:t>cướp</a:t>
            </a:r>
            <a:r>
              <a:rPr lang="en-US" sz="2800" b="1" spc="-4"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b="1" spc="-4" dirty="0" err="1">
                <a:solidFill>
                  <a:srgbClr val="0000FF"/>
                </a:solidFill>
                <a:latin typeface="Arial" panose="020B0604020202020204" pitchFamily="34" charset="0"/>
                <a:ea typeface="Times New Roman" panose="02020603050405020304" pitchFamily="18" charset="0"/>
                <a:cs typeface="Arial" panose="020B0604020202020204" pitchFamily="34" charset="0"/>
              </a:rPr>
              <a:t>nước</a:t>
            </a:r>
            <a:r>
              <a:rPr lang="en-US" sz="2800" b="1" spc="-4"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b="1" spc="-4" dirty="0" err="1">
                <a:solidFill>
                  <a:srgbClr val="0000FF"/>
                </a:solidFill>
                <a:latin typeface="Arial" panose="020B0604020202020204" pitchFamily="34" charset="0"/>
                <a:ea typeface="Times New Roman" panose="02020603050405020304" pitchFamily="18" charset="0"/>
                <a:cs typeface="Arial" panose="020B0604020202020204" pitchFamily="34" charset="0"/>
              </a:rPr>
              <a:t>và</a:t>
            </a:r>
            <a:r>
              <a:rPr lang="en-US" sz="2800" b="1" spc="-4"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b="1" spc="-4" dirty="0" err="1">
                <a:solidFill>
                  <a:srgbClr val="0000FF"/>
                </a:solidFill>
                <a:latin typeface="Arial" panose="020B0604020202020204" pitchFamily="34" charset="0"/>
                <a:ea typeface="Times New Roman" panose="02020603050405020304" pitchFamily="18" charset="0"/>
                <a:cs typeface="Arial" panose="020B0604020202020204" pitchFamily="34" charset="0"/>
              </a:rPr>
              <a:t>bán</a:t>
            </a:r>
            <a:r>
              <a:rPr lang="en-US" sz="2800" b="1" spc="-4"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b="1" spc="-4" dirty="0" err="1">
                <a:solidFill>
                  <a:srgbClr val="0000FF"/>
                </a:solidFill>
                <a:latin typeface="Arial" panose="020B0604020202020204" pitchFamily="34" charset="0"/>
                <a:ea typeface="Times New Roman" panose="02020603050405020304" pitchFamily="18" charset="0"/>
                <a:cs typeface="Arial" panose="020B0604020202020204" pitchFamily="34" charset="0"/>
              </a:rPr>
              <a:t>nước</a:t>
            </a:r>
            <a:endParaRPr lang="en-US" dirty="0">
              <a:solidFill>
                <a:srgbClr val="0000FF"/>
              </a:solidFill>
              <a:latin typeface="Arial" panose="020B0604020202020204" pitchFamily="34" charset="0"/>
              <a:ea typeface="Times New Roman" panose="02020603050405020304" pitchFamily="18" charset="0"/>
              <a:cs typeface="Arial" panose="020B0604020202020204" pitchFamily="34" charset="0"/>
            </a:endParaRPr>
          </a:p>
        </p:txBody>
      </p:sp>
      <p:sp>
        <p:nvSpPr>
          <p:cNvPr id="3" name="Rectangle 2">
            <a:extLst>
              <a:ext uri="{FF2B5EF4-FFF2-40B4-BE49-F238E27FC236}">
                <a16:creationId xmlns:a16="http://schemas.microsoft.com/office/drawing/2014/main" id="{E4760CCF-60BB-4E91-904C-B985D0D89D45}"/>
              </a:ext>
            </a:extLst>
          </p:cNvPr>
          <p:cNvSpPr/>
          <p:nvPr/>
        </p:nvSpPr>
        <p:spPr>
          <a:xfrm>
            <a:off x="635085" y="1424607"/>
            <a:ext cx="7676190" cy="46166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Tôn</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Sĩ</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Nghị</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A97B834D-AF75-4537-98F1-6F5A102DFFBE}"/>
              </a:ext>
            </a:extLst>
          </p:cNvPr>
          <p:cNvSpPr/>
          <p:nvPr/>
        </p:nvSpPr>
        <p:spPr>
          <a:xfrm>
            <a:off x="625469" y="1968205"/>
            <a:ext cx="7685806"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Quân</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giặc</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C4042941-A67B-473F-A21D-BF33675934DD}"/>
              </a:ext>
            </a:extLst>
          </p:cNvPr>
          <p:cNvSpPr/>
          <p:nvPr/>
        </p:nvSpPr>
        <p:spPr>
          <a:xfrm>
            <a:off x="630277" y="2589634"/>
            <a:ext cx="7685806" cy="46166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Vua</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Lê</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Chiêu</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Thống</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2304E4D3-9556-4EAF-ABF0-D2E69A31B906}"/>
              </a:ext>
            </a:extLst>
          </p:cNvPr>
          <p:cNvSpPr/>
          <p:nvPr/>
        </p:nvSpPr>
        <p:spPr>
          <a:xfrm>
            <a:off x="635085" y="3257229"/>
            <a:ext cx="7685806" cy="83099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Đánh</a:t>
            </a:r>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giá</a:t>
            </a:r>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vi-VN" sz="24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đớn hèn, nhục nhã, số phận gắn chặt với bọn giặc xâm lược, mù quáng, từ bỏ dân tộc, phản dân hại nước.</a:t>
            </a:r>
            <a:endParaRPr lang="en-US" sz="24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0F38F503-DA97-44EA-8808-FFE88C6206C3}"/>
              </a:ext>
            </a:extLst>
          </p:cNvPr>
          <p:cNvSpPr/>
          <p:nvPr/>
        </p:nvSpPr>
        <p:spPr>
          <a:xfrm>
            <a:off x="2585857" y="1414206"/>
            <a:ext cx="3398687" cy="461665"/>
          </a:xfrm>
          <a:prstGeom prst="rect">
            <a:avLst/>
          </a:prstGeom>
        </p:spPr>
        <p:txBody>
          <a:bodyPr wrap="none">
            <a:spAutoFit/>
          </a:bodyPr>
          <a:lstStyle/>
          <a:p>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tên</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tướng</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bất</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tài</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hèn</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nhát</a:t>
            </a:r>
            <a:endParaRPr lang="en-US" kern="1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8" name="Rectangle 7">
            <a:extLst>
              <a:ext uri="{FF2B5EF4-FFF2-40B4-BE49-F238E27FC236}">
                <a16:creationId xmlns:a16="http://schemas.microsoft.com/office/drawing/2014/main" id="{F7CC9959-0C9A-453F-8D69-2BC5A32910C1}"/>
              </a:ext>
            </a:extLst>
          </p:cNvPr>
          <p:cNvSpPr/>
          <p:nvPr/>
        </p:nvSpPr>
        <p:spPr>
          <a:xfrm>
            <a:off x="2268765" y="2001920"/>
            <a:ext cx="3534942" cy="461665"/>
          </a:xfrm>
          <a:prstGeom prst="rect">
            <a:avLst/>
          </a:prstGeom>
        </p:spPr>
        <p:txBody>
          <a:bodyPr wrap="none">
            <a:spAutoFit/>
          </a:bodyPr>
          <a:lstStyle/>
          <a:p>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đội</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quân</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bất</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tài</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vô</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tổ</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chức</a:t>
            </a:r>
            <a:endParaRPr lang="en-US" kern="1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9" name="Rectangle 8">
            <a:extLst>
              <a:ext uri="{FF2B5EF4-FFF2-40B4-BE49-F238E27FC236}">
                <a16:creationId xmlns:a16="http://schemas.microsoft.com/office/drawing/2014/main" id="{F43ACF5B-CA81-480E-96F0-D7BEB3E9755D}"/>
              </a:ext>
            </a:extLst>
          </p:cNvPr>
          <p:cNvSpPr/>
          <p:nvPr/>
        </p:nvSpPr>
        <p:spPr>
          <a:xfrm>
            <a:off x="4070541" y="2635800"/>
            <a:ext cx="3112262" cy="461665"/>
          </a:xfrm>
          <a:prstGeom prst="rect">
            <a:avLst/>
          </a:prstGeom>
        </p:spPr>
        <p:txBody>
          <a:bodyPr wrap="none">
            <a:spAutoFit/>
          </a:bodyPr>
          <a:lstStyle/>
          <a:p>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cõng</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rắn</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cắn</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gà</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nhà</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endParaRPr lang="en-US" kern="100" dirty="0">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9124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a:extLst>
              <a:ext uri="{FF2B5EF4-FFF2-40B4-BE49-F238E27FC236}">
                <a16:creationId xmlns:a16="http://schemas.microsoft.com/office/drawing/2014/main" id="{F7525FFB-6003-4068-8383-BA6228530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4" y="930"/>
            <a:ext cx="9140694" cy="4677396"/>
          </a:xfrm>
          <a:prstGeom prst="rect">
            <a:avLst/>
          </a:prstGeom>
        </p:spPr>
      </p:pic>
      <p:sp>
        <p:nvSpPr>
          <p:cNvPr id="65" name="矩形 64">
            <a:extLst>
              <a:ext uri="{FF2B5EF4-FFF2-40B4-BE49-F238E27FC236}">
                <a16:creationId xmlns:a16="http://schemas.microsoft.com/office/drawing/2014/main" id="{5AB54CFA-654A-476E-838C-0CC50108FB0F}"/>
              </a:ext>
            </a:extLst>
          </p:cNvPr>
          <p:cNvSpPr/>
          <p:nvPr/>
        </p:nvSpPr>
        <p:spPr>
          <a:xfrm>
            <a:off x="3390369" y="1960400"/>
            <a:ext cx="3568285" cy="758456"/>
          </a:xfrm>
          <a:prstGeom prst="rect">
            <a:avLst/>
          </a:prstGeom>
          <a:solidFill>
            <a:srgbClr val="84A2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vi-VN" altLang="zh-CN" sz="4049">
                <a:solidFill>
                  <a:schemeClr val="bg1"/>
                </a:solidFill>
                <a:latin typeface="张海山锐线体简" panose="02000000000000000000" pitchFamily="2" charset="-122"/>
                <a:ea typeface="张海山锐线体简" panose="02000000000000000000" pitchFamily="2" charset="-122"/>
              </a:rPr>
              <a:t>III. TỔNG KẾT</a:t>
            </a:r>
            <a:endParaRPr kumimoji="1" lang="en-US" altLang="zh-CN" sz="3299">
              <a:solidFill>
                <a:schemeClr val="bg1"/>
              </a:solidFill>
              <a:latin typeface="张海山锐线体简" panose="02000000000000000000" pitchFamily="2" charset="-122"/>
              <a:ea typeface="张海山锐线体简" panose="02000000000000000000" pitchFamily="2" charset="-122"/>
            </a:endParaRPr>
          </a:p>
        </p:txBody>
      </p:sp>
    </p:spTree>
    <p:extLst>
      <p:ext uri="{BB962C8B-B14F-4D97-AF65-F5344CB8AC3E}">
        <p14:creationId xmlns:p14="http://schemas.microsoft.com/office/powerpoint/2010/main" val="983474177"/>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1000"/>
                                        <p:tgtEl>
                                          <p:spTgt spid="64"/>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1000"/>
                                        <p:tgtEl>
                                          <p:spTgt spid="65"/>
                                        </p:tgtEl>
                                      </p:cBhvr>
                                    </p:animEffect>
                                    <p:anim calcmode="lin" valueType="num">
                                      <p:cBhvr>
                                        <p:cTn id="12" dur="1000" fill="hold"/>
                                        <p:tgtEl>
                                          <p:spTgt spid="65"/>
                                        </p:tgtEl>
                                        <p:attrNameLst>
                                          <p:attrName>ppt_x</p:attrName>
                                        </p:attrNameLst>
                                      </p:cBhvr>
                                      <p:tavLst>
                                        <p:tav tm="0">
                                          <p:val>
                                            <p:strVal val="#ppt_x"/>
                                          </p:val>
                                        </p:tav>
                                        <p:tav tm="100000">
                                          <p:val>
                                            <p:strVal val="#ppt_x"/>
                                          </p:val>
                                        </p:tav>
                                      </p:tavLst>
                                    </p:anim>
                                    <p:anim calcmode="lin" valueType="num">
                                      <p:cBhvr>
                                        <p:cTn id="13"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47E45B-E771-47F8-9007-205527CE5173}"/>
              </a:ext>
            </a:extLst>
          </p:cNvPr>
          <p:cNvSpPr txBox="1"/>
          <p:nvPr/>
        </p:nvSpPr>
        <p:spPr>
          <a:xfrm>
            <a:off x="396949" y="185375"/>
            <a:ext cx="8612372" cy="4154984"/>
          </a:xfrm>
          <a:custGeom>
            <a:avLst/>
            <a:gdLst>
              <a:gd name="connsiteX0" fmla="*/ 0 w 8612372"/>
              <a:gd name="connsiteY0" fmla="*/ 0 h 4154984"/>
              <a:gd name="connsiteX1" fmla="*/ 488034 w 8612372"/>
              <a:gd name="connsiteY1" fmla="*/ 0 h 4154984"/>
              <a:gd name="connsiteX2" fmla="*/ 803821 w 8612372"/>
              <a:gd name="connsiteY2" fmla="*/ 0 h 4154984"/>
              <a:gd name="connsiteX3" fmla="*/ 1377980 w 8612372"/>
              <a:gd name="connsiteY3" fmla="*/ 0 h 4154984"/>
              <a:gd name="connsiteX4" fmla="*/ 2038261 w 8612372"/>
              <a:gd name="connsiteY4" fmla="*/ 0 h 4154984"/>
              <a:gd name="connsiteX5" fmla="*/ 2698543 w 8612372"/>
              <a:gd name="connsiteY5" fmla="*/ 0 h 4154984"/>
              <a:gd name="connsiteX6" fmla="*/ 3014330 w 8612372"/>
              <a:gd name="connsiteY6" fmla="*/ 0 h 4154984"/>
              <a:gd name="connsiteX7" fmla="*/ 3416241 w 8612372"/>
              <a:gd name="connsiteY7" fmla="*/ 0 h 4154984"/>
              <a:gd name="connsiteX8" fmla="*/ 3732028 w 8612372"/>
              <a:gd name="connsiteY8" fmla="*/ 0 h 4154984"/>
              <a:gd name="connsiteX9" fmla="*/ 4306186 w 8612372"/>
              <a:gd name="connsiteY9" fmla="*/ 0 h 4154984"/>
              <a:gd name="connsiteX10" fmla="*/ 4880344 w 8612372"/>
              <a:gd name="connsiteY10" fmla="*/ 0 h 4154984"/>
              <a:gd name="connsiteX11" fmla="*/ 5454502 w 8612372"/>
              <a:gd name="connsiteY11" fmla="*/ 0 h 4154984"/>
              <a:gd name="connsiteX12" fmla="*/ 6200908 w 8612372"/>
              <a:gd name="connsiteY12" fmla="*/ 0 h 4154984"/>
              <a:gd name="connsiteX13" fmla="*/ 6861190 w 8612372"/>
              <a:gd name="connsiteY13" fmla="*/ 0 h 4154984"/>
              <a:gd name="connsiteX14" fmla="*/ 7607595 w 8612372"/>
              <a:gd name="connsiteY14" fmla="*/ 0 h 4154984"/>
              <a:gd name="connsiteX15" fmla="*/ 8095630 w 8612372"/>
              <a:gd name="connsiteY15" fmla="*/ 0 h 4154984"/>
              <a:gd name="connsiteX16" fmla="*/ 8612372 w 8612372"/>
              <a:gd name="connsiteY16" fmla="*/ 0 h 4154984"/>
              <a:gd name="connsiteX17" fmla="*/ 8612372 w 8612372"/>
              <a:gd name="connsiteY17" fmla="*/ 635119 h 4154984"/>
              <a:gd name="connsiteX18" fmla="*/ 8612372 w 8612372"/>
              <a:gd name="connsiteY18" fmla="*/ 1311788 h 4154984"/>
              <a:gd name="connsiteX19" fmla="*/ 8612372 w 8612372"/>
              <a:gd name="connsiteY19" fmla="*/ 1822257 h 4154984"/>
              <a:gd name="connsiteX20" fmla="*/ 8612372 w 8612372"/>
              <a:gd name="connsiteY20" fmla="*/ 2498926 h 4154984"/>
              <a:gd name="connsiteX21" fmla="*/ 8612372 w 8612372"/>
              <a:gd name="connsiteY21" fmla="*/ 3092495 h 4154984"/>
              <a:gd name="connsiteX22" fmla="*/ 8612372 w 8612372"/>
              <a:gd name="connsiteY22" fmla="*/ 3644515 h 4154984"/>
              <a:gd name="connsiteX23" fmla="*/ 8612372 w 8612372"/>
              <a:gd name="connsiteY23" fmla="*/ 4154984 h 4154984"/>
              <a:gd name="connsiteX24" fmla="*/ 7865966 w 8612372"/>
              <a:gd name="connsiteY24" fmla="*/ 4154984 h 4154984"/>
              <a:gd name="connsiteX25" fmla="*/ 7377932 w 8612372"/>
              <a:gd name="connsiteY25" fmla="*/ 4154984 h 4154984"/>
              <a:gd name="connsiteX26" fmla="*/ 6717650 w 8612372"/>
              <a:gd name="connsiteY26" fmla="*/ 4154984 h 4154984"/>
              <a:gd name="connsiteX27" fmla="*/ 5971245 w 8612372"/>
              <a:gd name="connsiteY27" fmla="*/ 4154984 h 4154984"/>
              <a:gd name="connsiteX28" fmla="*/ 5397086 w 8612372"/>
              <a:gd name="connsiteY28" fmla="*/ 4154984 h 4154984"/>
              <a:gd name="connsiteX29" fmla="*/ 4736805 w 8612372"/>
              <a:gd name="connsiteY29" fmla="*/ 4154984 h 4154984"/>
              <a:gd name="connsiteX30" fmla="*/ 3990399 w 8612372"/>
              <a:gd name="connsiteY30" fmla="*/ 4154984 h 4154984"/>
              <a:gd name="connsiteX31" fmla="*/ 3416241 w 8612372"/>
              <a:gd name="connsiteY31" fmla="*/ 4154984 h 4154984"/>
              <a:gd name="connsiteX32" fmla="*/ 2842083 w 8612372"/>
              <a:gd name="connsiteY32" fmla="*/ 4154984 h 4154984"/>
              <a:gd name="connsiteX33" fmla="*/ 2181801 w 8612372"/>
              <a:gd name="connsiteY33" fmla="*/ 4154984 h 4154984"/>
              <a:gd name="connsiteX34" fmla="*/ 1607643 w 8612372"/>
              <a:gd name="connsiteY34" fmla="*/ 4154984 h 4154984"/>
              <a:gd name="connsiteX35" fmla="*/ 1205732 w 8612372"/>
              <a:gd name="connsiteY35" fmla="*/ 4154984 h 4154984"/>
              <a:gd name="connsiteX36" fmla="*/ 717698 w 8612372"/>
              <a:gd name="connsiteY36" fmla="*/ 4154984 h 4154984"/>
              <a:gd name="connsiteX37" fmla="*/ 0 w 8612372"/>
              <a:gd name="connsiteY37" fmla="*/ 4154984 h 4154984"/>
              <a:gd name="connsiteX38" fmla="*/ 0 w 8612372"/>
              <a:gd name="connsiteY38" fmla="*/ 3519865 h 4154984"/>
              <a:gd name="connsiteX39" fmla="*/ 0 w 8612372"/>
              <a:gd name="connsiteY39" fmla="*/ 2884746 h 4154984"/>
              <a:gd name="connsiteX40" fmla="*/ 0 w 8612372"/>
              <a:gd name="connsiteY40" fmla="*/ 2208077 h 4154984"/>
              <a:gd name="connsiteX41" fmla="*/ 0 w 8612372"/>
              <a:gd name="connsiteY41" fmla="*/ 1614508 h 4154984"/>
              <a:gd name="connsiteX42" fmla="*/ 0 w 8612372"/>
              <a:gd name="connsiteY42" fmla="*/ 1062489 h 4154984"/>
              <a:gd name="connsiteX43" fmla="*/ 0 w 8612372"/>
              <a:gd name="connsiteY43" fmla="*/ 0 h 41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612372" h="4154984" fill="none" extrusionOk="0">
                <a:moveTo>
                  <a:pt x="0" y="0"/>
                </a:moveTo>
                <a:cubicBezTo>
                  <a:pt x="124409" y="-26345"/>
                  <a:pt x="273681" y="11517"/>
                  <a:pt x="488034" y="0"/>
                </a:cubicBezTo>
                <a:cubicBezTo>
                  <a:pt x="702387" y="-11517"/>
                  <a:pt x="657365" y="3312"/>
                  <a:pt x="803821" y="0"/>
                </a:cubicBezTo>
                <a:cubicBezTo>
                  <a:pt x="950277" y="-3312"/>
                  <a:pt x="1262551" y="13009"/>
                  <a:pt x="1377980" y="0"/>
                </a:cubicBezTo>
                <a:cubicBezTo>
                  <a:pt x="1493409" y="-13009"/>
                  <a:pt x="1718322" y="3942"/>
                  <a:pt x="2038261" y="0"/>
                </a:cubicBezTo>
                <a:cubicBezTo>
                  <a:pt x="2358200" y="-3942"/>
                  <a:pt x="2501168" y="77177"/>
                  <a:pt x="2698543" y="0"/>
                </a:cubicBezTo>
                <a:cubicBezTo>
                  <a:pt x="2895918" y="-77177"/>
                  <a:pt x="2933187" y="23095"/>
                  <a:pt x="3014330" y="0"/>
                </a:cubicBezTo>
                <a:cubicBezTo>
                  <a:pt x="3095473" y="-23095"/>
                  <a:pt x="3255283" y="25616"/>
                  <a:pt x="3416241" y="0"/>
                </a:cubicBezTo>
                <a:cubicBezTo>
                  <a:pt x="3577199" y="-25616"/>
                  <a:pt x="3618445" y="27266"/>
                  <a:pt x="3732028" y="0"/>
                </a:cubicBezTo>
                <a:cubicBezTo>
                  <a:pt x="3845611" y="-27266"/>
                  <a:pt x="4174147" y="6454"/>
                  <a:pt x="4306186" y="0"/>
                </a:cubicBezTo>
                <a:cubicBezTo>
                  <a:pt x="4438225" y="-6454"/>
                  <a:pt x="4608821" y="57195"/>
                  <a:pt x="4880344" y="0"/>
                </a:cubicBezTo>
                <a:cubicBezTo>
                  <a:pt x="5151867" y="-57195"/>
                  <a:pt x="5317590" y="43868"/>
                  <a:pt x="5454502" y="0"/>
                </a:cubicBezTo>
                <a:cubicBezTo>
                  <a:pt x="5591414" y="-43868"/>
                  <a:pt x="5836761" y="19583"/>
                  <a:pt x="6200908" y="0"/>
                </a:cubicBezTo>
                <a:cubicBezTo>
                  <a:pt x="6565055" y="-19583"/>
                  <a:pt x="6694454" y="11925"/>
                  <a:pt x="6861190" y="0"/>
                </a:cubicBezTo>
                <a:cubicBezTo>
                  <a:pt x="7027926" y="-11925"/>
                  <a:pt x="7339648" y="62184"/>
                  <a:pt x="7607595" y="0"/>
                </a:cubicBezTo>
                <a:cubicBezTo>
                  <a:pt x="7875542" y="-62184"/>
                  <a:pt x="7961424" y="55133"/>
                  <a:pt x="8095630" y="0"/>
                </a:cubicBezTo>
                <a:cubicBezTo>
                  <a:pt x="8229836" y="-55133"/>
                  <a:pt x="8420344" y="8979"/>
                  <a:pt x="8612372" y="0"/>
                </a:cubicBezTo>
                <a:cubicBezTo>
                  <a:pt x="8619891" y="243173"/>
                  <a:pt x="8546725" y="501307"/>
                  <a:pt x="8612372" y="635119"/>
                </a:cubicBezTo>
                <a:cubicBezTo>
                  <a:pt x="8678019" y="768931"/>
                  <a:pt x="8546954" y="989680"/>
                  <a:pt x="8612372" y="1311788"/>
                </a:cubicBezTo>
                <a:cubicBezTo>
                  <a:pt x="8677790" y="1633896"/>
                  <a:pt x="8604662" y="1571129"/>
                  <a:pt x="8612372" y="1822257"/>
                </a:cubicBezTo>
                <a:cubicBezTo>
                  <a:pt x="8620082" y="2073385"/>
                  <a:pt x="8607554" y="2168673"/>
                  <a:pt x="8612372" y="2498926"/>
                </a:cubicBezTo>
                <a:cubicBezTo>
                  <a:pt x="8617190" y="2829179"/>
                  <a:pt x="8604873" y="2860704"/>
                  <a:pt x="8612372" y="3092495"/>
                </a:cubicBezTo>
                <a:cubicBezTo>
                  <a:pt x="8619871" y="3324286"/>
                  <a:pt x="8568937" y="3482312"/>
                  <a:pt x="8612372" y="3644515"/>
                </a:cubicBezTo>
                <a:cubicBezTo>
                  <a:pt x="8655807" y="3806718"/>
                  <a:pt x="8591622" y="3931988"/>
                  <a:pt x="8612372" y="4154984"/>
                </a:cubicBezTo>
                <a:cubicBezTo>
                  <a:pt x="8284355" y="4172488"/>
                  <a:pt x="8157166" y="4125473"/>
                  <a:pt x="7865966" y="4154984"/>
                </a:cubicBezTo>
                <a:cubicBezTo>
                  <a:pt x="7574766" y="4184495"/>
                  <a:pt x="7554784" y="4099234"/>
                  <a:pt x="7377932" y="4154984"/>
                </a:cubicBezTo>
                <a:cubicBezTo>
                  <a:pt x="7201080" y="4210734"/>
                  <a:pt x="6970836" y="4152749"/>
                  <a:pt x="6717650" y="4154984"/>
                </a:cubicBezTo>
                <a:cubicBezTo>
                  <a:pt x="6464464" y="4157219"/>
                  <a:pt x="6189982" y="4131724"/>
                  <a:pt x="5971245" y="4154984"/>
                </a:cubicBezTo>
                <a:cubicBezTo>
                  <a:pt x="5752509" y="4178244"/>
                  <a:pt x="5624095" y="4138439"/>
                  <a:pt x="5397086" y="4154984"/>
                </a:cubicBezTo>
                <a:cubicBezTo>
                  <a:pt x="5170077" y="4171529"/>
                  <a:pt x="4984038" y="4104961"/>
                  <a:pt x="4736805" y="4154984"/>
                </a:cubicBezTo>
                <a:cubicBezTo>
                  <a:pt x="4489572" y="4205007"/>
                  <a:pt x="4243659" y="4074128"/>
                  <a:pt x="3990399" y="4154984"/>
                </a:cubicBezTo>
                <a:cubicBezTo>
                  <a:pt x="3737139" y="4235840"/>
                  <a:pt x="3615428" y="4094478"/>
                  <a:pt x="3416241" y="4154984"/>
                </a:cubicBezTo>
                <a:cubicBezTo>
                  <a:pt x="3217054" y="4215490"/>
                  <a:pt x="3086501" y="4134631"/>
                  <a:pt x="2842083" y="4154984"/>
                </a:cubicBezTo>
                <a:cubicBezTo>
                  <a:pt x="2597665" y="4175337"/>
                  <a:pt x="2472199" y="4090317"/>
                  <a:pt x="2181801" y="4154984"/>
                </a:cubicBezTo>
                <a:cubicBezTo>
                  <a:pt x="1891403" y="4219651"/>
                  <a:pt x="1823649" y="4149594"/>
                  <a:pt x="1607643" y="4154984"/>
                </a:cubicBezTo>
                <a:cubicBezTo>
                  <a:pt x="1391637" y="4160374"/>
                  <a:pt x="1336321" y="4124690"/>
                  <a:pt x="1205732" y="4154984"/>
                </a:cubicBezTo>
                <a:cubicBezTo>
                  <a:pt x="1075143" y="4185278"/>
                  <a:pt x="875607" y="4116027"/>
                  <a:pt x="717698" y="4154984"/>
                </a:cubicBezTo>
                <a:cubicBezTo>
                  <a:pt x="559789" y="4193941"/>
                  <a:pt x="143873" y="4138227"/>
                  <a:pt x="0" y="4154984"/>
                </a:cubicBezTo>
                <a:cubicBezTo>
                  <a:pt x="-61056" y="3911407"/>
                  <a:pt x="40855" y="3818738"/>
                  <a:pt x="0" y="3519865"/>
                </a:cubicBezTo>
                <a:cubicBezTo>
                  <a:pt x="-40855" y="3220992"/>
                  <a:pt x="47069" y="3170213"/>
                  <a:pt x="0" y="2884746"/>
                </a:cubicBezTo>
                <a:cubicBezTo>
                  <a:pt x="-47069" y="2599279"/>
                  <a:pt x="7536" y="2441205"/>
                  <a:pt x="0" y="2208077"/>
                </a:cubicBezTo>
                <a:cubicBezTo>
                  <a:pt x="-7536" y="1974949"/>
                  <a:pt x="26781" y="1870721"/>
                  <a:pt x="0" y="1614508"/>
                </a:cubicBezTo>
                <a:cubicBezTo>
                  <a:pt x="-26781" y="1358295"/>
                  <a:pt x="24746" y="1261820"/>
                  <a:pt x="0" y="1062489"/>
                </a:cubicBezTo>
                <a:cubicBezTo>
                  <a:pt x="-24746" y="863158"/>
                  <a:pt x="61634" y="275818"/>
                  <a:pt x="0" y="0"/>
                </a:cubicBezTo>
                <a:close/>
              </a:path>
              <a:path w="8612372" h="4154984" stroke="0" extrusionOk="0">
                <a:moveTo>
                  <a:pt x="0" y="0"/>
                </a:moveTo>
                <a:cubicBezTo>
                  <a:pt x="70288" y="-31234"/>
                  <a:pt x="162206" y="15175"/>
                  <a:pt x="315787" y="0"/>
                </a:cubicBezTo>
                <a:cubicBezTo>
                  <a:pt x="469368" y="-15175"/>
                  <a:pt x="823955" y="64420"/>
                  <a:pt x="976069" y="0"/>
                </a:cubicBezTo>
                <a:cubicBezTo>
                  <a:pt x="1128183" y="-64420"/>
                  <a:pt x="1391858" y="42041"/>
                  <a:pt x="1636351" y="0"/>
                </a:cubicBezTo>
                <a:cubicBezTo>
                  <a:pt x="1880844" y="-42041"/>
                  <a:pt x="1843200" y="34161"/>
                  <a:pt x="1952138" y="0"/>
                </a:cubicBezTo>
                <a:cubicBezTo>
                  <a:pt x="2061076" y="-34161"/>
                  <a:pt x="2449052" y="61872"/>
                  <a:pt x="2698543" y="0"/>
                </a:cubicBezTo>
                <a:cubicBezTo>
                  <a:pt x="2948034" y="-61872"/>
                  <a:pt x="2907528" y="19833"/>
                  <a:pt x="3014330" y="0"/>
                </a:cubicBezTo>
                <a:cubicBezTo>
                  <a:pt x="3121132" y="-19833"/>
                  <a:pt x="3509605" y="70506"/>
                  <a:pt x="3760736" y="0"/>
                </a:cubicBezTo>
                <a:cubicBezTo>
                  <a:pt x="4011867" y="-70506"/>
                  <a:pt x="4073926" y="33202"/>
                  <a:pt x="4162646" y="0"/>
                </a:cubicBezTo>
                <a:cubicBezTo>
                  <a:pt x="4251366" y="-33202"/>
                  <a:pt x="4756348" y="62716"/>
                  <a:pt x="4909052" y="0"/>
                </a:cubicBezTo>
                <a:cubicBezTo>
                  <a:pt x="5061756" y="-62716"/>
                  <a:pt x="5174208" y="3290"/>
                  <a:pt x="5310963" y="0"/>
                </a:cubicBezTo>
                <a:cubicBezTo>
                  <a:pt x="5447718" y="-3290"/>
                  <a:pt x="5612031" y="9948"/>
                  <a:pt x="5712873" y="0"/>
                </a:cubicBezTo>
                <a:cubicBezTo>
                  <a:pt x="5813715" y="-9948"/>
                  <a:pt x="6140065" y="22451"/>
                  <a:pt x="6459279" y="0"/>
                </a:cubicBezTo>
                <a:cubicBezTo>
                  <a:pt x="6778493" y="-22451"/>
                  <a:pt x="7007967" y="33640"/>
                  <a:pt x="7205685" y="0"/>
                </a:cubicBezTo>
                <a:cubicBezTo>
                  <a:pt x="7403403" y="-33640"/>
                  <a:pt x="7639693" y="16617"/>
                  <a:pt x="7865966" y="0"/>
                </a:cubicBezTo>
                <a:cubicBezTo>
                  <a:pt x="8092239" y="-16617"/>
                  <a:pt x="8385273" y="28589"/>
                  <a:pt x="8612372" y="0"/>
                </a:cubicBezTo>
                <a:cubicBezTo>
                  <a:pt x="8632293" y="232578"/>
                  <a:pt x="8575609" y="338714"/>
                  <a:pt x="8612372" y="593569"/>
                </a:cubicBezTo>
                <a:cubicBezTo>
                  <a:pt x="8649135" y="848424"/>
                  <a:pt x="8570549" y="882370"/>
                  <a:pt x="8612372" y="1145588"/>
                </a:cubicBezTo>
                <a:cubicBezTo>
                  <a:pt x="8654195" y="1408806"/>
                  <a:pt x="8561957" y="1505862"/>
                  <a:pt x="8612372" y="1656058"/>
                </a:cubicBezTo>
                <a:cubicBezTo>
                  <a:pt x="8662787" y="1806254"/>
                  <a:pt x="8595017" y="2126217"/>
                  <a:pt x="8612372" y="2332727"/>
                </a:cubicBezTo>
                <a:cubicBezTo>
                  <a:pt x="8629727" y="2539237"/>
                  <a:pt x="8562749" y="2663379"/>
                  <a:pt x="8612372" y="2926296"/>
                </a:cubicBezTo>
                <a:cubicBezTo>
                  <a:pt x="8661995" y="3189213"/>
                  <a:pt x="8548321" y="3261714"/>
                  <a:pt x="8612372" y="3519865"/>
                </a:cubicBezTo>
                <a:cubicBezTo>
                  <a:pt x="8676423" y="3778016"/>
                  <a:pt x="8577073" y="4017996"/>
                  <a:pt x="8612372" y="4154984"/>
                </a:cubicBezTo>
                <a:cubicBezTo>
                  <a:pt x="8259555" y="4217281"/>
                  <a:pt x="8123172" y="4129794"/>
                  <a:pt x="7865966" y="4154984"/>
                </a:cubicBezTo>
                <a:cubicBezTo>
                  <a:pt x="7608760" y="4180174"/>
                  <a:pt x="7617852" y="4141443"/>
                  <a:pt x="7464056" y="4154984"/>
                </a:cubicBezTo>
                <a:cubicBezTo>
                  <a:pt x="7310260" y="4168525"/>
                  <a:pt x="7094137" y="4096875"/>
                  <a:pt x="6889898" y="4154984"/>
                </a:cubicBezTo>
                <a:cubicBezTo>
                  <a:pt x="6685659" y="4213093"/>
                  <a:pt x="6537283" y="4101422"/>
                  <a:pt x="6401863" y="4154984"/>
                </a:cubicBezTo>
                <a:cubicBezTo>
                  <a:pt x="6266444" y="4208546"/>
                  <a:pt x="6192627" y="4121455"/>
                  <a:pt x="5999952" y="4154984"/>
                </a:cubicBezTo>
                <a:cubicBezTo>
                  <a:pt x="5807277" y="4188513"/>
                  <a:pt x="5463381" y="4124330"/>
                  <a:pt x="5253547" y="4154984"/>
                </a:cubicBezTo>
                <a:cubicBezTo>
                  <a:pt x="5043714" y="4185638"/>
                  <a:pt x="4762585" y="4112946"/>
                  <a:pt x="4593265" y="4154984"/>
                </a:cubicBezTo>
                <a:cubicBezTo>
                  <a:pt x="4423945" y="4197022"/>
                  <a:pt x="4314769" y="4110292"/>
                  <a:pt x="4105231" y="4154984"/>
                </a:cubicBezTo>
                <a:cubicBezTo>
                  <a:pt x="3895693" y="4199676"/>
                  <a:pt x="3815229" y="4137728"/>
                  <a:pt x="3531073" y="4154984"/>
                </a:cubicBezTo>
                <a:cubicBezTo>
                  <a:pt x="3246917" y="4172240"/>
                  <a:pt x="3327918" y="4122269"/>
                  <a:pt x="3129162" y="4154984"/>
                </a:cubicBezTo>
                <a:cubicBezTo>
                  <a:pt x="2930406" y="4187699"/>
                  <a:pt x="2887850" y="4119779"/>
                  <a:pt x="2727251" y="4154984"/>
                </a:cubicBezTo>
                <a:cubicBezTo>
                  <a:pt x="2566652" y="4190189"/>
                  <a:pt x="2498277" y="4132802"/>
                  <a:pt x="2411464" y="4154984"/>
                </a:cubicBezTo>
                <a:cubicBezTo>
                  <a:pt x="2324651" y="4177166"/>
                  <a:pt x="2136045" y="4123858"/>
                  <a:pt x="1923430" y="4154984"/>
                </a:cubicBezTo>
                <a:cubicBezTo>
                  <a:pt x="1710815" y="4186110"/>
                  <a:pt x="1735171" y="4135350"/>
                  <a:pt x="1607643" y="4154984"/>
                </a:cubicBezTo>
                <a:cubicBezTo>
                  <a:pt x="1480115" y="4174618"/>
                  <a:pt x="1224195" y="4106760"/>
                  <a:pt x="1119608" y="4154984"/>
                </a:cubicBezTo>
                <a:cubicBezTo>
                  <a:pt x="1015022" y="4203208"/>
                  <a:pt x="793837" y="4144170"/>
                  <a:pt x="631574" y="4154984"/>
                </a:cubicBezTo>
                <a:cubicBezTo>
                  <a:pt x="469311" y="4165798"/>
                  <a:pt x="241184" y="4147884"/>
                  <a:pt x="0" y="4154984"/>
                </a:cubicBezTo>
                <a:cubicBezTo>
                  <a:pt x="-13393" y="3946743"/>
                  <a:pt x="20464" y="3770877"/>
                  <a:pt x="0" y="3602965"/>
                </a:cubicBezTo>
                <a:cubicBezTo>
                  <a:pt x="-20464" y="3435053"/>
                  <a:pt x="67954" y="3143989"/>
                  <a:pt x="0" y="3009396"/>
                </a:cubicBezTo>
                <a:cubicBezTo>
                  <a:pt x="-67954" y="2874803"/>
                  <a:pt x="44259" y="2663451"/>
                  <a:pt x="0" y="2457376"/>
                </a:cubicBezTo>
                <a:cubicBezTo>
                  <a:pt x="-44259" y="2251301"/>
                  <a:pt x="39026" y="2090914"/>
                  <a:pt x="0" y="1946907"/>
                </a:cubicBezTo>
                <a:cubicBezTo>
                  <a:pt x="-39026" y="1802900"/>
                  <a:pt x="45640" y="1622858"/>
                  <a:pt x="0" y="1477987"/>
                </a:cubicBezTo>
                <a:cubicBezTo>
                  <a:pt x="-45640" y="1333116"/>
                  <a:pt x="42169" y="1139146"/>
                  <a:pt x="0" y="1009068"/>
                </a:cubicBezTo>
                <a:cubicBezTo>
                  <a:pt x="-42169" y="878990"/>
                  <a:pt x="37610" y="412382"/>
                  <a:pt x="0" y="0"/>
                </a:cubicBezTo>
                <a:close/>
              </a:path>
            </a:pathLst>
          </a:custGeom>
          <a:ln>
            <a:extLst>
              <a:ext uri="{C807C97D-BFC1-408E-A445-0C87EB9F89A2}">
                <ask:lineSketchStyleProps xmlns:ask="http://schemas.microsoft.com/office/drawing/2018/sketchyshapes" xmlns="" sd="2786970889">
                  <a:prstGeom prst="rect">
                    <a:avLst/>
                  </a:prstGeom>
                  <ask:type>
                    <ask:lineSketchScribble/>
                  </ask:type>
                </ask:lineSketchStyleProps>
              </a:ext>
            </a:extLst>
          </a:ln>
        </p:spPr>
        <p:style>
          <a:lnRef idx="2">
            <a:schemeClr val="accent3"/>
          </a:lnRef>
          <a:fillRef idx="1">
            <a:schemeClr val="lt1"/>
          </a:fillRef>
          <a:effectRef idx="0">
            <a:schemeClr val="accent3"/>
          </a:effectRef>
          <a:fontRef idx="minor">
            <a:schemeClr val="dk1"/>
          </a:fontRef>
        </p:style>
        <p:txBody>
          <a:bodyPr wrap="square">
            <a:spAutoFit/>
          </a:bodyPr>
          <a:lstStyle/>
          <a:p>
            <a:pPr marL="0" marR="0" algn="just">
              <a:spcBef>
                <a:spcPts val="0"/>
              </a:spcBef>
              <a:spcAft>
                <a:spcPts val="0"/>
              </a:spcAft>
            </a:pPr>
            <a:r>
              <a:rPr lang="vi-VN" sz="2400" b="1" kern="100" dirty="0">
                <a:solidFill>
                  <a:srgbClr val="000000"/>
                </a:solidFill>
                <a:ea typeface="SimSun" panose="02010600030101010101" pitchFamily="2" charset="-122"/>
              </a:rPr>
              <a:t>1. NỘI DUNG</a:t>
            </a:r>
          </a:p>
          <a:p>
            <a:pPr algn="just"/>
            <a:r>
              <a:rPr lang="en-US" sz="2400" dirty="0">
                <a:solidFill>
                  <a:srgbClr val="000000"/>
                </a:solidFill>
                <a:effectLst/>
                <a:ea typeface="Calibri" panose="020F0502020204030204" pitchFamily="34" charset="0"/>
              </a:rPr>
              <a:t>Ca </a:t>
            </a:r>
            <a:r>
              <a:rPr lang="en-US" sz="2400" dirty="0" err="1">
                <a:solidFill>
                  <a:srgbClr val="000000"/>
                </a:solidFill>
                <a:effectLst/>
                <a:ea typeface="Calibri" panose="020F0502020204030204" pitchFamily="34" charset="0"/>
              </a:rPr>
              <a:t>ngợi</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hình</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ảnh</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người</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anh</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hùng</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dân</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tộc</a:t>
            </a:r>
            <a:r>
              <a:rPr lang="en-US" sz="2400" dirty="0">
                <a:solidFill>
                  <a:srgbClr val="000000"/>
                </a:solidFill>
                <a:effectLst/>
                <a:ea typeface="Calibri" panose="020F0502020204030204" pitchFamily="34" charset="0"/>
              </a:rPr>
              <a:t> Quang Trung - </a:t>
            </a:r>
            <a:r>
              <a:rPr lang="en-US" sz="2400" dirty="0" err="1">
                <a:solidFill>
                  <a:srgbClr val="000000"/>
                </a:solidFill>
                <a:effectLst/>
                <a:ea typeface="Calibri" panose="020F0502020204030204" pitchFamily="34" charset="0"/>
              </a:rPr>
              <a:t>Nguyễn</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Huệ</a:t>
            </a:r>
            <a:r>
              <a:rPr lang="en-US" sz="2400" dirty="0">
                <a:solidFill>
                  <a:srgbClr val="000000"/>
                </a:solidFill>
                <a:effectLst/>
                <a:ea typeface="Calibri" panose="020F0502020204030204" pitchFamily="34" charset="0"/>
              </a:rPr>
              <a:t> qua </a:t>
            </a:r>
            <a:r>
              <a:rPr lang="en-US" sz="2400" dirty="0" err="1">
                <a:solidFill>
                  <a:srgbClr val="000000"/>
                </a:solidFill>
                <a:effectLst/>
                <a:ea typeface="Calibri" panose="020F0502020204030204" pitchFamily="34" charset="0"/>
              </a:rPr>
              <a:t>chiến</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công</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thần</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tốc</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đại</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phá</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quân</a:t>
            </a:r>
            <a:r>
              <a:rPr lang="en-US" sz="2400" dirty="0">
                <a:solidFill>
                  <a:srgbClr val="000000"/>
                </a:solidFill>
                <a:effectLst/>
                <a:ea typeface="Calibri" panose="020F0502020204030204" pitchFamily="34" charset="0"/>
              </a:rPr>
              <a:t> Thanh, </a:t>
            </a:r>
            <a:r>
              <a:rPr lang="en-US" sz="2400" dirty="0" err="1">
                <a:solidFill>
                  <a:srgbClr val="000000"/>
                </a:solidFill>
                <a:effectLst/>
                <a:ea typeface="Calibri" panose="020F0502020204030204" pitchFamily="34" charset="0"/>
              </a:rPr>
              <a:t>đồng</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thời</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khắc</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hoạ</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sự</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thất</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bại</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thảm</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hại</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của</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quân</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tướng</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nhà</a:t>
            </a:r>
            <a:r>
              <a:rPr lang="en-US" sz="2400" dirty="0">
                <a:solidFill>
                  <a:srgbClr val="000000"/>
                </a:solidFill>
                <a:effectLst/>
                <a:ea typeface="Calibri" panose="020F0502020204030204" pitchFamily="34" charset="0"/>
              </a:rPr>
              <a:t> Thanh </a:t>
            </a:r>
            <a:r>
              <a:rPr lang="en-US" sz="2400" dirty="0" err="1">
                <a:solidFill>
                  <a:srgbClr val="000000"/>
                </a:solidFill>
                <a:effectLst/>
                <a:ea typeface="Calibri" panose="020F0502020204030204" pitchFamily="34" charset="0"/>
              </a:rPr>
              <a:t>và</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số</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phận</a:t>
            </a:r>
            <a:r>
              <a:rPr lang="en-US" sz="2400" dirty="0">
                <a:solidFill>
                  <a:srgbClr val="000000"/>
                </a:solidFill>
                <a:effectLst/>
                <a:ea typeface="Calibri" panose="020F0502020204030204" pitchFamily="34" charset="0"/>
              </a:rPr>
              <a:t> bi </a:t>
            </a:r>
            <a:r>
              <a:rPr lang="en-US" sz="2400" dirty="0" err="1">
                <a:solidFill>
                  <a:srgbClr val="000000"/>
                </a:solidFill>
                <a:effectLst/>
                <a:ea typeface="Calibri" panose="020F0502020204030204" pitchFamily="34" charset="0"/>
              </a:rPr>
              <a:t>đát</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của</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vua</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tôi</a:t>
            </a:r>
            <a:r>
              <a:rPr lang="en-US" sz="2400" dirty="0">
                <a:solidFill>
                  <a:srgbClr val="000000"/>
                </a:solidFill>
                <a:effectLst/>
                <a:ea typeface="Calibri" panose="020F0502020204030204" pitchFamily="34" charset="0"/>
              </a:rPr>
              <a:t> Lê </a:t>
            </a:r>
            <a:r>
              <a:rPr lang="en-US" sz="2400" dirty="0" err="1">
                <a:solidFill>
                  <a:srgbClr val="000000"/>
                </a:solidFill>
                <a:effectLst/>
                <a:ea typeface="Calibri" panose="020F0502020204030204" pitchFamily="34" charset="0"/>
              </a:rPr>
              <a:t>Chiêu</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Thống</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Từ</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đó</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truyền</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lòng</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yêu</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nước</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lòng</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tự</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hào</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dân</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tộc</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cho</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người</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đọc</a:t>
            </a:r>
            <a:r>
              <a:rPr lang="en-US" sz="2400" dirty="0">
                <a:solidFill>
                  <a:srgbClr val="000000"/>
                </a:solidFill>
                <a:effectLst/>
                <a:ea typeface="Calibri" panose="020F0502020204030204" pitchFamily="34" charset="0"/>
              </a:rPr>
              <a:t>.</a:t>
            </a:r>
          </a:p>
          <a:p>
            <a:pPr marL="0" marR="0" algn="just">
              <a:spcBef>
                <a:spcPts val="0"/>
              </a:spcBef>
              <a:spcAft>
                <a:spcPts val="0"/>
              </a:spcAft>
            </a:pPr>
            <a:r>
              <a:rPr lang="vi-VN" sz="2400" b="1" kern="100" dirty="0">
                <a:solidFill>
                  <a:srgbClr val="000000"/>
                </a:solidFill>
                <a:effectLst/>
                <a:ea typeface="SimSun" panose="02010600030101010101" pitchFamily="2" charset="-122"/>
              </a:rPr>
              <a:t>2. NGHỆ THUẬT</a:t>
            </a:r>
            <a:endParaRPr lang="en-US" sz="2400" b="1" kern="100" dirty="0">
              <a:effectLst/>
              <a:ea typeface="SimSun" panose="02010600030101010101" pitchFamily="2" charset="-122"/>
            </a:endParaRPr>
          </a:p>
          <a:p>
            <a:pPr marL="0" marR="0" algn="just">
              <a:spcBef>
                <a:spcPts val="0"/>
              </a:spcBef>
              <a:spcAft>
                <a:spcPts val="0"/>
              </a:spcAft>
            </a:pP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Lựa</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chọn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trình</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tự</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kể</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theo</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diễn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biến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các</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sự</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kiện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lịch</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sử</a:t>
            </a:r>
            <a:endParaRPr lang="en-US" sz="2400" kern="100" dirty="0">
              <a:effectLst/>
              <a:ea typeface="SimSun" panose="02010600030101010101" pitchFamily="2" charset="-122"/>
            </a:endParaRPr>
          </a:p>
          <a:p>
            <a:pPr marL="0" marR="0" algn="just">
              <a:spcBef>
                <a:spcPts val="0"/>
              </a:spcBef>
              <a:spcAft>
                <a:spcPts val="0"/>
              </a:spcAft>
            </a:pP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Khắc</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họa</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các</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nhân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vật</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lịch</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sử</a:t>
            </a:r>
            <a:r>
              <a:rPr lang="fr-FR" sz="2400" kern="100" dirty="0">
                <a:solidFill>
                  <a:srgbClr val="000000"/>
                </a:solidFill>
                <a:effectLst/>
                <a:ea typeface="SimSun" panose="02010600030101010101" pitchFamily="2" charset="-122"/>
              </a:rPr>
              <a:t>.</a:t>
            </a:r>
            <a:endParaRPr lang="en-US" sz="2400" kern="100" dirty="0">
              <a:effectLst/>
              <a:ea typeface="SimSun" panose="02010600030101010101" pitchFamily="2" charset="-122"/>
            </a:endParaRPr>
          </a:p>
          <a:p>
            <a:pPr marL="0" marR="0" algn="just">
              <a:spcBef>
                <a:spcPts val="0"/>
              </a:spcBef>
              <a:spcAft>
                <a:spcPts val="0"/>
              </a:spcAft>
            </a:pP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Ngôn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ngữ</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kể</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tả</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chân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thật</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sinh</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động</a:t>
            </a:r>
            <a:r>
              <a:rPr lang="fr-FR" sz="2400" kern="100" dirty="0">
                <a:solidFill>
                  <a:srgbClr val="000000"/>
                </a:solidFill>
                <a:effectLst/>
                <a:ea typeface="SimSun" panose="02010600030101010101" pitchFamily="2" charset="-122"/>
              </a:rPr>
              <a:t>.</a:t>
            </a:r>
            <a:endParaRPr lang="en-US" sz="2400" kern="100" dirty="0">
              <a:effectLst/>
              <a:ea typeface="SimSun" panose="02010600030101010101" pitchFamily="2" charset="-122"/>
            </a:endParaRPr>
          </a:p>
          <a:p>
            <a:pPr marL="0" marR="0" algn="just">
              <a:spcBef>
                <a:spcPts val="0"/>
              </a:spcBef>
              <a:spcAft>
                <a:spcPts val="0"/>
              </a:spcAft>
            </a:pP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Giọng</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điệu</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trần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thuật</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thể</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hiện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thái</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độ</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của</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tác</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giả</a:t>
            </a:r>
            <a:r>
              <a:rPr lang="fr-FR" sz="2400" kern="100" dirty="0">
                <a:solidFill>
                  <a:srgbClr val="000000"/>
                </a:solidFill>
                <a:effectLst/>
                <a:ea typeface="SimSun" panose="02010600030101010101" pitchFamily="2" charset="-122"/>
              </a:rPr>
              <a:t>.</a:t>
            </a:r>
            <a:endParaRPr lang="en-US" sz="2400" kern="100" dirty="0">
              <a:effectLst/>
              <a:ea typeface="SimSun" panose="02010600030101010101" pitchFamily="2" charset="-122"/>
            </a:endParaRPr>
          </a:p>
        </p:txBody>
      </p:sp>
    </p:spTree>
    <p:extLst>
      <p:ext uri="{BB962C8B-B14F-4D97-AF65-F5344CB8AC3E}">
        <p14:creationId xmlns:p14="http://schemas.microsoft.com/office/powerpoint/2010/main" val="32386446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a:extLst>
              <a:ext uri="{FF2B5EF4-FFF2-40B4-BE49-F238E27FC236}">
                <a16:creationId xmlns:a16="http://schemas.microsoft.com/office/drawing/2014/main" id="{F7525FFB-6003-4068-8383-BA6228530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4" y="930"/>
            <a:ext cx="9140694" cy="4677396"/>
          </a:xfrm>
          <a:prstGeom prst="rect">
            <a:avLst/>
          </a:prstGeom>
        </p:spPr>
      </p:pic>
      <p:sp>
        <p:nvSpPr>
          <p:cNvPr id="65" name="矩形 64">
            <a:extLst>
              <a:ext uri="{FF2B5EF4-FFF2-40B4-BE49-F238E27FC236}">
                <a16:creationId xmlns:a16="http://schemas.microsoft.com/office/drawing/2014/main" id="{5AB54CFA-654A-476E-838C-0CC50108FB0F}"/>
              </a:ext>
            </a:extLst>
          </p:cNvPr>
          <p:cNvSpPr/>
          <p:nvPr/>
        </p:nvSpPr>
        <p:spPr>
          <a:xfrm>
            <a:off x="83634" y="200722"/>
            <a:ext cx="8976732" cy="4003288"/>
          </a:xfrm>
          <a:prstGeom prst="rect">
            <a:avLst/>
          </a:prstGeom>
          <a:solidFill>
            <a:srgbClr val="84A2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CN" sz="3299" dirty="0">
                <a:solidFill>
                  <a:schemeClr val="bg1"/>
                </a:solidFill>
                <a:latin typeface="张海山锐线体简" panose="02000000000000000000" pitchFamily="2" charset="-122"/>
                <a:ea typeface="张海山锐线体简" panose="02000000000000000000" pitchFamily="2" charset="-122"/>
              </a:rPr>
              <a:t>3. </a:t>
            </a:r>
            <a:r>
              <a:rPr kumimoji="1" lang="en-US" altLang="zh-CN" sz="3299" dirty="0" err="1">
                <a:solidFill>
                  <a:schemeClr val="bg1"/>
                </a:solidFill>
                <a:latin typeface="张海山锐线体简" panose="02000000000000000000" pitchFamily="2" charset="-122"/>
                <a:ea typeface="张海山锐线体简" panose="02000000000000000000" pitchFamily="2" charset="-122"/>
              </a:rPr>
              <a:t>Cách</a:t>
            </a:r>
            <a:r>
              <a:rPr kumimoji="1" lang="en-US" altLang="zh-CN" sz="3299" dirty="0">
                <a:solidFill>
                  <a:schemeClr val="bg1"/>
                </a:solidFill>
                <a:latin typeface="张海山锐线体简" panose="02000000000000000000" pitchFamily="2" charset="-122"/>
                <a:ea typeface="张海山锐线体简" panose="02000000000000000000" pitchFamily="2" charset="-122"/>
              </a:rPr>
              <a:t> </a:t>
            </a:r>
            <a:r>
              <a:rPr kumimoji="1" lang="en-US" altLang="zh-CN" sz="3299" dirty="0" err="1">
                <a:solidFill>
                  <a:schemeClr val="bg1"/>
                </a:solidFill>
                <a:latin typeface="张海山锐线体简" panose="02000000000000000000" pitchFamily="2" charset="-122"/>
                <a:ea typeface="张海山锐线体简" panose="02000000000000000000" pitchFamily="2" charset="-122"/>
              </a:rPr>
              <a:t>đọc</a:t>
            </a:r>
            <a:r>
              <a:rPr kumimoji="1" lang="en-US" altLang="zh-CN" sz="3299" dirty="0">
                <a:solidFill>
                  <a:schemeClr val="bg1"/>
                </a:solidFill>
                <a:latin typeface="张海山锐线体简" panose="02000000000000000000" pitchFamily="2" charset="-122"/>
                <a:ea typeface="张海山锐线体简" panose="02000000000000000000" pitchFamily="2" charset="-122"/>
              </a:rPr>
              <a:t> </a:t>
            </a:r>
            <a:r>
              <a:rPr kumimoji="1" lang="en-US" altLang="zh-CN" sz="3299" dirty="0" err="1">
                <a:solidFill>
                  <a:schemeClr val="bg1"/>
                </a:solidFill>
                <a:latin typeface="张海山锐线体简" panose="02000000000000000000" pitchFamily="2" charset="-122"/>
                <a:ea typeface="张海山锐线体简" panose="02000000000000000000" pitchFamily="2" charset="-122"/>
              </a:rPr>
              <a:t>hiểu</a:t>
            </a:r>
            <a:r>
              <a:rPr kumimoji="1" lang="en-US" altLang="zh-CN" sz="3299" dirty="0">
                <a:solidFill>
                  <a:schemeClr val="bg1"/>
                </a:solidFill>
                <a:latin typeface="张海山锐线体简" panose="02000000000000000000" pitchFamily="2" charset="-122"/>
                <a:ea typeface="张海山锐线体简" panose="02000000000000000000" pitchFamily="2" charset="-122"/>
              </a:rPr>
              <a:t> </a:t>
            </a:r>
            <a:r>
              <a:rPr kumimoji="1" lang="en-US" altLang="zh-CN" sz="3299" dirty="0" err="1">
                <a:solidFill>
                  <a:schemeClr val="bg1"/>
                </a:solidFill>
                <a:latin typeface="张海山锐线体简" panose="02000000000000000000" pitchFamily="2" charset="-122"/>
                <a:ea typeface="张海山锐线体简" panose="02000000000000000000" pitchFamily="2" charset="-122"/>
              </a:rPr>
              <a:t>truyện</a:t>
            </a:r>
            <a:r>
              <a:rPr kumimoji="1" lang="en-US" altLang="zh-CN" sz="3299" dirty="0">
                <a:solidFill>
                  <a:schemeClr val="bg1"/>
                </a:solidFill>
                <a:latin typeface="张海山锐线体简" panose="02000000000000000000" pitchFamily="2" charset="-122"/>
                <a:ea typeface="张海山锐线体简" panose="02000000000000000000" pitchFamily="2" charset="-122"/>
              </a:rPr>
              <a:t> </a:t>
            </a:r>
            <a:r>
              <a:rPr kumimoji="1" lang="en-US" altLang="zh-CN" sz="3299" dirty="0" err="1">
                <a:solidFill>
                  <a:schemeClr val="bg1"/>
                </a:solidFill>
                <a:latin typeface="张海山锐线体简" panose="02000000000000000000" pitchFamily="2" charset="-122"/>
                <a:ea typeface="张海山锐线体简" panose="02000000000000000000" pitchFamily="2" charset="-122"/>
              </a:rPr>
              <a:t>lịch</a:t>
            </a:r>
            <a:r>
              <a:rPr kumimoji="1" lang="en-US" altLang="zh-CN" sz="3299" dirty="0">
                <a:solidFill>
                  <a:schemeClr val="bg1"/>
                </a:solidFill>
                <a:latin typeface="张海山锐线体简" panose="02000000000000000000" pitchFamily="2" charset="-122"/>
                <a:ea typeface="张海山锐线体简" panose="02000000000000000000" pitchFamily="2" charset="-122"/>
              </a:rPr>
              <a:t> </a:t>
            </a:r>
            <a:r>
              <a:rPr kumimoji="1" lang="en-US" altLang="zh-CN" sz="3299" dirty="0" err="1">
                <a:solidFill>
                  <a:schemeClr val="bg1"/>
                </a:solidFill>
                <a:latin typeface="张海山锐线体简" panose="02000000000000000000" pitchFamily="2" charset="-122"/>
                <a:ea typeface="张海山锐线体简" panose="02000000000000000000" pitchFamily="2" charset="-122"/>
              </a:rPr>
              <a:t>sử</a:t>
            </a:r>
            <a:r>
              <a:rPr kumimoji="1" lang="en-US" altLang="zh-CN" sz="3299" dirty="0">
                <a:solidFill>
                  <a:schemeClr val="bg1"/>
                </a:solidFill>
                <a:latin typeface="张海山锐线体简" panose="02000000000000000000" pitchFamily="2" charset="-122"/>
                <a:ea typeface="张海山锐线体简" panose="02000000000000000000" pitchFamily="2" charset="-122"/>
              </a:rPr>
              <a:t>:</a:t>
            </a:r>
          </a:p>
          <a:p>
            <a:r>
              <a:rPr lang="en-US" sz="2800" dirty="0" err="1"/>
              <a:t>Đọc</a:t>
            </a:r>
            <a:r>
              <a:rPr lang="en-US" sz="2800" dirty="0"/>
              <a:t> </a:t>
            </a:r>
            <a:r>
              <a:rPr lang="en-US" sz="2800" dirty="0" err="1"/>
              <a:t>kĩ</a:t>
            </a:r>
            <a:r>
              <a:rPr lang="en-US" sz="2800" dirty="0"/>
              <a:t> </a:t>
            </a:r>
            <a:r>
              <a:rPr lang="en-US" sz="2800" dirty="0" err="1"/>
              <a:t>tác</a:t>
            </a:r>
            <a:r>
              <a:rPr lang="en-US" sz="2800" dirty="0"/>
              <a:t> </a:t>
            </a:r>
            <a:r>
              <a:rPr lang="en-US" sz="2800" dirty="0" err="1"/>
              <a:t>phẩm</a:t>
            </a:r>
            <a:endParaRPr lang="en-US" sz="2800" dirty="0"/>
          </a:p>
          <a:p>
            <a:r>
              <a:rPr lang="en-US" sz="2800" dirty="0"/>
              <a:t>- </a:t>
            </a:r>
            <a:r>
              <a:rPr lang="en-US" sz="2800" dirty="0" err="1"/>
              <a:t>Xác</a:t>
            </a:r>
            <a:r>
              <a:rPr lang="en-US" sz="2800" dirty="0"/>
              <a:t> </a:t>
            </a:r>
            <a:r>
              <a:rPr lang="en-US" sz="2800" dirty="0" err="1"/>
              <a:t>định</a:t>
            </a:r>
            <a:r>
              <a:rPr lang="en-US" sz="2800" dirty="0"/>
              <a:t> </a:t>
            </a:r>
            <a:r>
              <a:rPr lang="en-US" sz="2800" dirty="0" err="1" smtClean="0"/>
              <a:t>bối</a:t>
            </a:r>
            <a:r>
              <a:rPr lang="en-US" sz="2800" dirty="0" smtClean="0"/>
              <a:t> </a:t>
            </a:r>
            <a:r>
              <a:rPr lang="en-US" sz="2800" dirty="0" err="1"/>
              <a:t>cảnh</a:t>
            </a:r>
            <a:r>
              <a:rPr lang="en-US" sz="2800" dirty="0"/>
              <a:t> </a:t>
            </a:r>
            <a:r>
              <a:rPr lang="en-US" sz="2800" dirty="0" err="1"/>
              <a:t>lịch</a:t>
            </a:r>
            <a:r>
              <a:rPr lang="en-US" sz="2800" dirty="0"/>
              <a:t> </a:t>
            </a:r>
            <a:r>
              <a:rPr lang="en-US" sz="2800" dirty="0" err="1"/>
              <a:t>sử</a:t>
            </a:r>
            <a:r>
              <a:rPr lang="en-US" sz="2800" dirty="0"/>
              <a:t>, </a:t>
            </a:r>
            <a:r>
              <a:rPr lang="en-US" sz="2800" dirty="0" err="1"/>
              <a:t>nhân</a:t>
            </a:r>
            <a:r>
              <a:rPr lang="en-US" sz="2800" dirty="0"/>
              <a:t> </a:t>
            </a:r>
            <a:r>
              <a:rPr lang="en-US" sz="2800" dirty="0" err="1"/>
              <a:t>vật</a:t>
            </a:r>
            <a:r>
              <a:rPr lang="en-US" sz="2800" dirty="0"/>
              <a:t> </a:t>
            </a:r>
            <a:r>
              <a:rPr lang="en-US" sz="2800" dirty="0" err="1"/>
              <a:t>lịch</a:t>
            </a:r>
            <a:r>
              <a:rPr lang="en-US" sz="2800" dirty="0"/>
              <a:t> </a:t>
            </a:r>
            <a:r>
              <a:rPr lang="en-US" sz="2800" dirty="0" err="1"/>
              <a:t>sử</a:t>
            </a:r>
            <a:endParaRPr lang="en-US" sz="2800" dirty="0"/>
          </a:p>
          <a:p>
            <a:r>
              <a:rPr lang="en-US" sz="2800" dirty="0"/>
              <a:t>- </a:t>
            </a:r>
            <a:r>
              <a:rPr lang="en-US" sz="2800" dirty="0" err="1"/>
              <a:t>Tóm</a:t>
            </a:r>
            <a:r>
              <a:rPr lang="en-US" sz="2800" dirty="0"/>
              <a:t> </a:t>
            </a:r>
            <a:r>
              <a:rPr lang="en-US" sz="2800" dirty="0" err="1"/>
              <a:t>tắt</a:t>
            </a:r>
            <a:r>
              <a:rPr lang="en-US" sz="2800" dirty="0"/>
              <a:t> </a:t>
            </a:r>
            <a:r>
              <a:rPr lang="en-US" sz="2800" dirty="0" err="1"/>
              <a:t>các</a:t>
            </a:r>
            <a:r>
              <a:rPr lang="en-US" sz="2800" dirty="0"/>
              <a:t> </a:t>
            </a:r>
            <a:r>
              <a:rPr lang="en-US" sz="2800" dirty="0" err="1"/>
              <a:t>sự</a:t>
            </a:r>
            <a:r>
              <a:rPr lang="en-US" sz="2800" dirty="0"/>
              <a:t> </a:t>
            </a:r>
            <a:r>
              <a:rPr lang="en-US" sz="2800" dirty="0" err="1"/>
              <a:t>kiện</a:t>
            </a:r>
            <a:endParaRPr lang="en-US" sz="2800" dirty="0"/>
          </a:p>
          <a:p>
            <a:r>
              <a:rPr lang="en-US" sz="2800" dirty="0"/>
              <a:t>- </a:t>
            </a:r>
            <a:r>
              <a:rPr lang="en-US" sz="2800" dirty="0" err="1"/>
              <a:t>Tìm</a:t>
            </a:r>
            <a:r>
              <a:rPr lang="en-US" sz="2800" dirty="0"/>
              <a:t> </a:t>
            </a:r>
            <a:r>
              <a:rPr lang="en-US" sz="2800" dirty="0" err="1"/>
              <a:t>hiểu</a:t>
            </a:r>
            <a:r>
              <a:rPr lang="en-US" sz="2800" dirty="0"/>
              <a:t> </a:t>
            </a:r>
            <a:r>
              <a:rPr lang="en-US" sz="2800" dirty="0" err="1"/>
              <a:t>lời</a:t>
            </a:r>
            <a:r>
              <a:rPr lang="en-US" sz="2800" dirty="0"/>
              <a:t> </a:t>
            </a:r>
            <a:r>
              <a:rPr lang="en-US" sz="2800" dirty="0" err="1"/>
              <a:t>nói</a:t>
            </a:r>
            <a:r>
              <a:rPr lang="en-US" sz="2800" dirty="0"/>
              <a:t>, </a:t>
            </a:r>
            <a:r>
              <a:rPr lang="en-US" sz="2800" dirty="0" err="1"/>
              <a:t>cử</a:t>
            </a:r>
            <a:r>
              <a:rPr lang="en-US" sz="2800" dirty="0"/>
              <a:t> </a:t>
            </a:r>
            <a:r>
              <a:rPr lang="en-US" sz="2800" dirty="0" err="1"/>
              <a:t>chỉ</a:t>
            </a:r>
            <a:r>
              <a:rPr lang="en-US" sz="2800" dirty="0"/>
              <a:t>, </a:t>
            </a:r>
            <a:r>
              <a:rPr lang="en-US" sz="2800" dirty="0" err="1"/>
              <a:t>hành</a:t>
            </a:r>
            <a:r>
              <a:rPr lang="en-US" sz="2800" dirty="0"/>
              <a:t> </a:t>
            </a:r>
            <a:r>
              <a:rPr lang="en-US" sz="2800" dirty="0" err="1"/>
              <a:t>động</a:t>
            </a:r>
            <a:r>
              <a:rPr lang="en-US" sz="2800" dirty="0"/>
              <a:t>, </a:t>
            </a:r>
            <a:r>
              <a:rPr lang="en-US" sz="2800" dirty="0" err="1"/>
              <a:t>việc</a:t>
            </a:r>
            <a:r>
              <a:rPr lang="en-US" sz="2800" dirty="0"/>
              <a:t> </a:t>
            </a:r>
            <a:r>
              <a:rPr lang="en-US" sz="2800" dirty="0" err="1"/>
              <a:t>làm</a:t>
            </a:r>
            <a:r>
              <a:rPr lang="en-US" sz="2800" dirty="0"/>
              <a:t> </a:t>
            </a:r>
            <a:r>
              <a:rPr lang="en-US" sz="2800" dirty="0" err="1"/>
              <a:t>của</a:t>
            </a:r>
            <a:r>
              <a:rPr lang="en-US" sz="2800" dirty="0"/>
              <a:t> </a:t>
            </a:r>
            <a:r>
              <a:rPr lang="en-US" sz="2800" dirty="0" err="1"/>
              <a:t>nhân</a:t>
            </a:r>
            <a:r>
              <a:rPr lang="en-US" sz="2800" dirty="0"/>
              <a:t> </a:t>
            </a:r>
            <a:r>
              <a:rPr lang="en-US" sz="2800" dirty="0" err="1"/>
              <a:t>vật</a:t>
            </a:r>
            <a:r>
              <a:rPr lang="en-US" sz="2800" dirty="0"/>
              <a:t>… </a:t>
            </a:r>
          </a:p>
          <a:p>
            <a:r>
              <a:rPr lang="en-US" sz="2800" dirty="0"/>
              <a:t>- </a:t>
            </a:r>
            <a:r>
              <a:rPr lang="en-US" sz="2800" dirty="0" err="1"/>
              <a:t>Hiểu</a:t>
            </a:r>
            <a:r>
              <a:rPr lang="en-US" sz="2800" dirty="0"/>
              <a:t> </a:t>
            </a:r>
            <a:r>
              <a:rPr lang="en-US" sz="2800" dirty="0" err="1"/>
              <a:t>được</a:t>
            </a:r>
            <a:r>
              <a:rPr lang="en-US" sz="2800" dirty="0"/>
              <a:t> </a:t>
            </a:r>
            <a:r>
              <a:rPr lang="en-US" sz="2800" dirty="0" err="1"/>
              <a:t>phẩm</a:t>
            </a:r>
            <a:r>
              <a:rPr lang="en-US" sz="2800" dirty="0"/>
              <a:t> </a:t>
            </a:r>
            <a:r>
              <a:rPr lang="en-US" sz="2800" dirty="0" err="1"/>
              <a:t>chất</a:t>
            </a:r>
            <a:r>
              <a:rPr lang="en-US" sz="2800" dirty="0"/>
              <a:t> </a:t>
            </a:r>
            <a:r>
              <a:rPr lang="en-US" sz="2800" dirty="0" err="1"/>
              <a:t>tính</a:t>
            </a:r>
            <a:r>
              <a:rPr lang="en-US" sz="2800" dirty="0"/>
              <a:t> </a:t>
            </a:r>
            <a:r>
              <a:rPr lang="en-US" sz="2800" dirty="0" err="1"/>
              <a:t>cách</a:t>
            </a:r>
            <a:r>
              <a:rPr lang="en-US" sz="2800" dirty="0"/>
              <a:t> </a:t>
            </a:r>
            <a:r>
              <a:rPr lang="en-US" sz="2800" dirty="0" err="1"/>
              <a:t>của</a:t>
            </a:r>
            <a:r>
              <a:rPr lang="en-US" sz="2800" dirty="0"/>
              <a:t> </a:t>
            </a:r>
            <a:r>
              <a:rPr lang="en-US" sz="2800" dirty="0" err="1"/>
              <a:t>nhân</a:t>
            </a:r>
            <a:r>
              <a:rPr lang="en-US" sz="2800" dirty="0"/>
              <a:t> </a:t>
            </a:r>
            <a:r>
              <a:rPr lang="en-US" sz="2800" dirty="0" err="1"/>
              <a:t>vật</a:t>
            </a:r>
            <a:r>
              <a:rPr lang="en-US" sz="2800" dirty="0"/>
              <a:t>.</a:t>
            </a:r>
          </a:p>
          <a:p>
            <a:r>
              <a:rPr lang="en-US" sz="2800" dirty="0"/>
              <a:t>- </a:t>
            </a:r>
            <a:r>
              <a:rPr lang="en-US" sz="2800" dirty="0" err="1"/>
              <a:t>Hiểu</a:t>
            </a:r>
            <a:r>
              <a:rPr lang="en-US" sz="2800" dirty="0"/>
              <a:t> </a:t>
            </a:r>
            <a:r>
              <a:rPr lang="en-US" sz="2800" dirty="0" err="1"/>
              <a:t>được</a:t>
            </a:r>
            <a:r>
              <a:rPr lang="en-US" sz="2800" dirty="0"/>
              <a:t> </a:t>
            </a:r>
            <a:r>
              <a:rPr lang="en-US" sz="2800" dirty="0" err="1"/>
              <a:t>thông</a:t>
            </a:r>
            <a:r>
              <a:rPr lang="en-US" sz="2800" dirty="0"/>
              <a:t> </a:t>
            </a:r>
            <a:r>
              <a:rPr lang="en-US" sz="2800" dirty="0" err="1"/>
              <a:t>điệp</a:t>
            </a:r>
            <a:r>
              <a:rPr lang="en-US" sz="2800" dirty="0"/>
              <a:t> </a:t>
            </a:r>
            <a:r>
              <a:rPr lang="en-US" sz="2800" dirty="0" err="1"/>
              <a:t>mà</a:t>
            </a:r>
            <a:r>
              <a:rPr lang="en-US" sz="2800" dirty="0"/>
              <a:t> </a:t>
            </a:r>
            <a:r>
              <a:rPr lang="en-US" sz="2800" dirty="0" err="1"/>
              <a:t>tác</a:t>
            </a:r>
            <a:r>
              <a:rPr lang="en-US" sz="2800" dirty="0"/>
              <a:t> </a:t>
            </a:r>
            <a:r>
              <a:rPr lang="en-US" sz="2800" dirty="0" err="1"/>
              <a:t>giả</a:t>
            </a:r>
            <a:r>
              <a:rPr lang="en-US" sz="2800" dirty="0"/>
              <a:t> </a:t>
            </a:r>
            <a:r>
              <a:rPr lang="en-US" sz="2800" dirty="0" err="1"/>
              <a:t>gửi</a:t>
            </a:r>
            <a:r>
              <a:rPr lang="en-US" sz="2800" dirty="0"/>
              <a:t> </a:t>
            </a:r>
            <a:r>
              <a:rPr lang="en-US" sz="2800" dirty="0" err="1"/>
              <a:t>gắm</a:t>
            </a:r>
            <a:r>
              <a:rPr lang="en-US" sz="2800" dirty="0"/>
              <a:t> </a:t>
            </a:r>
            <a:r>
              <a:rPr lang="en-US" sz="2800" dirty="0" err="1"/>
              <a:t>trong</a:t>
            </a:r>
            <a:r>
              <a:rPr lang="en-US" sz="2800" dirty="0"/>
              <a:t> </a:t>
            </a:r>
            <a:r>
              <a:rPr lang="en-US" sz="2800" dirty="0" err="1"/>
              <a:t>tác</a:t>
            </a:r>
            <a:r>
              <a:rPr lang="en-US" sz="2800" dirty="0"/>
              <a:t> </a:t>
            </a:r>
            <a:r>
              <a:rPr lang="en-US" sz="2800" dirty="0" err="1"/>
              <a:t>phẩm</a:t>
            </a:r>
            <a:r>
              <a:rPr lang="en-US" sz="2800" dirty="0"/>
              <a:t>.</a:t>
            </a:r>
            <a:endParaRPr kumimoji="1" lang="en-US" altLang="zh-CN" sz="2800" dirty="0">
              <a:solidFill>
                <a:schemeClr val="bg1"/>
              </a:solidFill>
              <a:latin typeface="张海山锐线体简" panose="02000000000000000000" pitchFamily="2" charset="-122"/>
              <a:ea typeface="张海山锐线体简" panose="02000000000000000000" pitchFamily="2" charset="-122"/>
            </a:endParaRPr>
          </a:p>
        </p:txBody>
      </p:sp>
    </p:spTree>
    <p:extLst>
      <p:ext uri="{BB962C8B-B14F-4D97-AF65-F5344CB8AC3E}">
        <p14:creationId xmlns:p14="http://schemas.microsoft.com/office/powerpoint/2010/main" val="1699459791"/>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1000"/>
                                        <p:tgtEl>
                                          <p:spTgt spid="64"/>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1000"/>
                                        <p:tgtEl>
                                          <p:spTgt spid="65"/>
                                        </p:tgtEl>
                                      </p:cBhvr>
                                    </p:animEffect>
                                    <p:anim calcmode="lin" valueType="num">
                                      <p:cBhvr>
                                        <p:cTn id="12" dur="1000" fill="hold"/>
                                        <p:tgtEl>
                                          <p:spTgt spid="65"/>
                                        </p:tgtEl>
                                        <p:attrNameLst>
                                          <p:attrName>ppt_x</p:attrName>
                                        </p:attrNameLst>
                                      </p:cBhvr>
                                      <p:tavLst>
                                        <p:tav tm="0">
                                          <p:val>
                                            <p:strVal val="#ppt_x"/>
                                          </p:val>
                                        </p:tav>
                                        <p:tav tm="100000">
                                          <p:val>
                                            <p:strVal val="#ppt_x"/>
                                          </p:val>
                                        </p:tav>
                                      </p:tavLst>
                                    </p:anim>
                                    <p:anim calcmode="lin" valueType="num">
                                      <p:cBhvr>
                                        <p:cTn id="13"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a:extLst>
              <a:ext uri="{FF2B5EF4-FFF2-40B4-BE49-F238E27FC236}">
                <a16:creationId xmlns:a16="http://schemas.microsoft.com/office/drawing/2014/main" id="{F7525FFB-6003-4068-8383-BA6228530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4" y="930"/>
            <a:ext cx="9140694" cy="4677396"/>
          </a:xfrm>
          <a:prstGeom prst="rect">
            <a:avLst/>
          </a:prstGeom>
        </p:spPr>
      </p:pic>
      <p:sp>
        <p:nvSpPr>
          <p:cNvPr id="65" name="矩形 64">
            <a:extLst>
              <a:ext uri="{FF2B5EF4-FFF2-40B4-BE49-F238E27FC236}">
                <a16:creationId xmlns:a16="http://schemas.microsoft.com/office/drawing/2014/main" id="{5AB54CFA-654A-476E-838C-0CC50108FB0F}"/>
              </a:ext>
            </a:extLst>
          </p:cNvPr>
          <p:cNvSpPr/>
          <p:nvPr/>
        </p:nvSpPr>
        <p:spPr>
          <a:xfrm>
            <a:off x="1660807" y="304801"/>
            <a:ext cx="3251436" cy="645042"/>
          </a:xfrm>
          <a:prstGeom prst="rect">
            <a:avLst/>
          </a:prstGeom>
          <a:solidFill>
            <a:srgbClr val="84A2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vi-VN" altLang="zh-CN" sz="4049" dirty="0">
                <a:solidFill>
                  <a:schemeClr val="bg1"/>
                </a:solidFill>
                <a:ea typeface="张海山锐线体简" panose="02000000000000000000" pitchFamily="2" charset="-122"/>
              </a:rPr>
              <a:t>*</a:t>
            </a:r>
            <a:r>
              <a:rPr kumimoji="1" lang="en-US" altLang="zh-CN" sz="4049" dirty="0" err="1">
                <a:solidFill>
                  <a:schemeClr val="bg1"/>
                </a:solidFill>
                <a:ea typeface="张海山锐线体简" panose="02000000000000000000" pitchFamily="2" charset="-122"/>
              </a:rPr>
              <a:t>Luyện</a:t>
            </a:r>
            <a:r>
              <a:rPr kumimoji="1" lang="en-US" altLang="zh-CN" sz="4049" dirty="0">
                <a:solidFill>
                  <a:schemeClr val="bg1"/>
                </a:solidFill>
                <a:ea typeface="张海山锐线体简" panose="02000000000000000000" pitchFamily="2" charset="-122"/>
              </a:rPr>
              <a:t> </a:t>
            </a:r>
            <a:r>
              <a:rPr kumimoji="1" lang="en-US" altLang="zh-CN" sz="4049" dirty="0" err="1">
                <a:solidFill>
                  <a:schemeClr val="bg1"/>
                </a:solidFill>
                <a:ea typeface="张海山锐线体简" panose="02000000000000000000" pitchFamily="2" charset="-122"/>
              </a:rPr>
              <a:t>tập</a:t>
            </a:r>
            <a:endParaRPr kumimoji="1" lang="en-US" altLang="zh-CN" sz="3299" dirty="0">
              <a:solidFill>
                <a:schemeClr val="bg1"/>
              </a:solidFill>
              <a:ea typeface="张海山锐线体简" panose="02000000000000000000" pitchFamily="2" charset="-122"/>
            </a:endParaRPr>
          </a:p>
        </p:txBody>
      </p:sp>
      <p:sp>
        <p:nvSpPr>
          <p:cNvPr id="5" name="TextBox 4">
            <a:extLst>
              <a:ext uri="{FF2B5EF4-FFF2-40B4-BE49-F238E27FC236}">
                <a16:creationId xmlns:a16="http://schemas.microsoft.com/office/drawing/2014/main" id="{50D7385B-E455-43A8-A1A1-F43CC2518CBD}"/>
              </a:ext>
            </a:extLst>
          </p:cNvPr>
          <p:cNvSpPr txBox="1"/>
          <p:nvPr/>
        </p:nvSpPr>
        <p:spPr>
          <a:xfrm>
            <a:off x="1208567" y="1069048"/>
            <a:ext cx="6886353" cy="2215991"/>
          </a:xfrm>
          <a:prstGeom prst="rect">
            <a:avLst/>
          </a:prstGeom>
          <a:noFill/>
        </p:spPr>
        <p:txBody>
          <a:bodyPr wrap="square">
            <a:spAutoFit/>
          </a:bodyPr>
          <a:lstStyle/>
          <a:p>
            <a:pPr algn="just"/>
            <a:r>
              <a:rPr lang="en-US" sz="2400" i="1" dirty="0">
                <a:effectLst/>
                <a:latin typeface="Times New Roman" panose="02020603050405020304" pitchFamily="18" charset="0"/>
                <a:ea typeface="Times New Roman" panose="02020603050405020304" pitchFamily="18" charset="0"/>
              </a:rPr>
              <a:t>1. </a:t>
            </a:r>
            <a:r>
              <a:rPr lang="en-US" sz="2400" i="1" dirty="0" err="1">
                <a:effectLst/>
                <a:latin typeface="Times New Roman" panose="02020603050405020304" pitchFamily="18" charset="0"/>
                <a:ea typeface="Times New Roman" panose="02020603050405020304" pitchFamily="18" charset="0"/>
              </a:rPr>
              <a:t>Tại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sao</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các</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tác</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giả</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vốn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trung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thành</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với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nhà</a:t>
            </a:r>
            <a:r>
              <a:rPr lang="en-US" sz="2400" i="1" dirty="0">
                <a:effectLst/>
                <a:latin typeface="Times New Roman" panose="02020603050405020304" pitchFamily="18" charset="0"/>
                <a:ea typeface="Times New Roman" panose="02020603050405020304" pitchFamily="18" charset="0"/>
              </a:rPr>
              <a:t> Lê, </a:t>
            </a:r>
            <a:r>
              <a:rPr lang="en-US" sz="2400" i="1" dirty="0" err="1">
                <a:effectLst/>
                <a:latin typeface="Times New Roman" panose="02020603050405020304" pitchFamily="18" charset="0"/>
                <a:ea typeface="Times New Roman" panose="02020603050405020304" pitchFamily="18" charset="0"/>
              </a:rPr>
              <a:t>mà</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lại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viết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về</a:t>
            </a:r>
            <a:r>
              <a:rPr lang="en-US" sz="2400" i="1" dirty="0">
                <a:effectLst/>
                <a:latin typeface="Times New Roman" panose="02020603050405020304" pitchFamily="18" charset="0"/>
                <a:ea typeface="Times New Roman" panose="02020603050405020304" pitchFamily="18" charset="0"/>
              </a:rPr>
              <a:t> Quang Trung - </a:t>
            </a:r>
            <a:r>
              <a:rPr lang="en-US" sz="2400" i="1" dirty="0" err="1">
                <a:effectLst/>
                <a:latin typeface="Times New Roman" panose="02020603050405020304" pitchFamily="18" charset="0"/>
                <a:ea typeface="Times New Roman" panose="02020603050405020304" pitchFamily="18" charset="0"/>
              </a:rPr>
              <a:t>Nguyễn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Huệ</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một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cách</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sinh</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động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lẫm</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liệt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như</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vậy</a:t>
            </a:r>
            <a:r>
              <a:rPr lang="en-US" sz="2400" i="1"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r>
              <a:rPr lang="en-US" sz="2400" b="1" i="1" dirty="0">
                <a:effectLst/>
                <a:latin typeface="Times New Roman" panose="02020603050405020304" pitchFamily="18" charset="0"/>
                <a:ea typeface="Times New Roman" panose="02020603050405020304" pitchFamily="18" charset="0"/>
              </a:rPr>
              <a:t>2.</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Tại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sao</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gọi</a:t>
            </a:r>
            <a:r>
              <a:rPr lang="en-US" sz="2400" i="1" dirty="0">
                <a:effectLst/>
                <a:latin typeface="Times New Roman" panose="02020603050405020304" pitchFamily="18" charset="0"/>
                <a:ea typeface="Times New Roman" panose="02020603050405020304" pitchFamily="18" charset="0"/>
              </a:rPr>
              <a:t> Hoàng Lê </a:t>
            </a:r>
            <a:r>
              <a:rPr lang="en-US" sz="2400" i="1" dirty="0" err="1">
                <a:effectLst/>
                <a:latin typeface="Times New Roman" panose="02020603050405020304" pitchFamily="18" charset="0"/>
                <a:ea typeface="Times New Roman" panose="02020603050405020304" pitchFamily="18" charset="0"/>
              </a:rPr>
              <a:t>nhất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thống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chí</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là</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tiểu</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thuyết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lịch</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sử</a:t>
            </a:r>
            <a:r>
              <a:rPr lang="en-US" sz="2400" i="1"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209667553"/>
      </p:ext>
    </p:extLst>
  </p:cSld>
  <p:clrMapOvr>
    <a:masterClrMapping/>
  </p:clrMapOvr>
  <mc:AlternateContent xmlns:mc="http://schemas.openxmlformats.org/markup-compatibility/2006" xmlns:p14="http://schemas.microsoft.com/office/powerpoint/2010/main">
    <mc:Choice Requires="p14">
      <p:transition spd="slow" p14:dur="1600" advTm="0">
        <p14:prism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1000"/>
                                        <p:tgtEl>
                                          <p:spTgt spid="64"/>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1000"/>
                                        <p:tgtEl>
                                          <p:spTgt spid="65"/>
                                        </p:tgtEl>
                                      </p:cBhvr>
                                    </p:animEffect>
                                    <p:anim calcmode="lin" valueType="num">
                                      <p:cBhvr>
                                        <p:cTn id="12" dur="1000" fill="hold"/>
                                        <p:tgtEl>
                                          <p:spTgt spid="65"/>
                                        </p:tgtEl>
                                        <p:attrNameLst>
                                          <p:attrName>ppt_x</p:attrName>
                                        </p:attrNameLst>
                                      </p:cBhvr>
                                      <p:tavLst>
                                        <p:tav tm="0">
                                          <p:val>
                                            <p:strVal val="#ppt_x"/>
                                          </p:val>
                                        </p:tav>
                                        <p:tav tm="100000">
                                          <p:val>
                                            <p:strVal val="#ppt_x"/>
                                          </p:val>
                                        </p:tav>
                                      </p:tavLst>
                                    </p:anim>
                                    <p:anim calcmode="lin" valueType="num">
                                      <p:cBhvr>
                                        <p:cTn id="13"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图片 66">
            <a:extLst>
              <a:ext uri="{FF2B5EF4-FFF2-40B4-BE49-F238E27FC236}">
                <a16:creationId xmlns:a16="http://schemas.microsoft.com/office/drawing/2014/main" id="{E9F7BCBF-4C7E-449A-A601-27CED788A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4" y="-127591"/>
            <a:ext cx="9142346" cy="4820093"/>
          </a:xfrm>
          <a:prstGeom prst="rect">
            <a:avLst/>
          </a:prstGeom>
        </p:spPr>
      </p:pic>
      <p:sp>
        <p:nvSpPr>
          <p:cNvPr id="58" name="TextBox 3">
            <a:extLst>
              <a:ext uri="{FF2B5EF4-FFF2-40B4-BE49-F238E27FC236}">
                <a16:creationId xmlns:a16="http://schemas.microsoft.com/office/drawing/2014/main" id="{0A6307E7-B35C-4C38-B1B8-98EDAC85B6B5}"/>
              </a:ext>
            </a:extLst>
          </p:cNvPr>
          <p:cNvSpPr txBox="1"/>
          <p:nvPr/>
        </p:nvSpPr>
        <p:spPr>
          <a:xfrm>
            <a:off x="1644663" y="1533221"/>
            <a:ext cx="7589574" cy="1846211"/>
          </a:xfrm>
          <a:prstGeom prst="rect">
            <a:avLst/>
          </a:prstGeom>
          <a:noFill/>
        </p:spPr>
        <p:txBody>
          <a:bodyPr wrap="square" rtlCol="0">
            <a:spAutoFit/>
          </a:bodyPr>
          <a:lstStyle/>
          <a:p>
            <a:pPr algn="ctr"/>
            <a:r>
              <a:rPr lang="en-US" altLang="zh-CN" sz="5399" dirty="0">
                <a:solidFill>
                  <a:srgbClr val="415131"/>
                </a:solidFill>
                <a:latin typeface="张海山锐线体简" panose="02000000000000000000" pitchFamily="2" charset="-122"/>
                <a:ea typeface="张海山锐线体简" panose="02000000000000000000" pitchFamily="2" charset="-122"/>
              </a:rPr>
              <a:t>HOÀNG LÊ</a:t>
            </a:r>
          </a:p>
          <a:p>
            <a:pPr algn="ctr"/>
            <a:r>
              <a:rPr lang="en-US" altLang="zh-CN" sz="5399" dirty="0">
                <a:solidFill>
                  <a:srgbClr val="415131"/>
                </a:solidFill>
                <a:latin typeface="张海山锐线体简" panose="02000000000000000000" pitchFamily="2" charset="-122"/>
                <a:ea typeface="张海山锐线体简" panose="02000000000000000000" pitchFamily="2" charset="-122"/>
              </a:rPr>
              <a:t>NHẤT </a:t>
            </a:r>
            <a:r>
              <a:rPr lang="en-US" altLang="zh-CN" sz="5998" dirty="0">
                <a:solidFill>
                  <a:srgbClr val="415131"/>
                </a:solidFill>
                <a:latin typeface="张海山锐线体简" panose="02000000000000000000" pitchFamily="2" charset="-122"/>
                <a:ea typeface="张海山锐线体简" panose="02000000000000000000" pitchFamily="2" charset="-122"/>
              </a:rPr>
              <a:t>THỐNG</a:t>
            </a:r>
            <a:r>
              <a:rPr lang="en-US" altLang="zh-CN" sz="5399" dirty="0">
                <a:solidFill>
                  <a:srgbClr val="415131"/>
                </a:solidFill>
                <a:latin typeface="张海山锐线体简" panose="02000000000000000000" pitchFamily="2" charset="-122"/>
                <a:ea typeface="张海山锐线体简" panose="02000000000000000000" pitchFamily="2" charset="-122"/>
              </a:rPr>
              <a:t> CHÍ</a:t>
            </a:r>
          </a:p>
        </p:txBody>
      </p:sp>
      <p:pic>
        <p:nvPicPr>
          <p:cNvPr id="7" name="卢小旭 - 望月之城">
            <a:hlinkClick r:id="" action="ppaction://media"/>
            <a:extLst>
              <a:ext uri="{FF2B5EF4-FFF2-40B4-BE49-F238E27FC236}">
                <a16:creationId xmlns:a16="http://schemas.microsoft.com/office/drawing/2014/main" id="{92C46B6E-9392-45B6-B723-82A25F0C2D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54" y="-1171304"/>
            <a:ext cx="457094" cy="457094"/>
          </a:xfrm>
          <a:prstGeom prst="rect">
            <a:avLst/>
          </a:prstGeom>
        </p:spPr>
      </p:pic>
      <p:pic>
        <p:nvPicPr>
          <p:cNvPr id="56" name="图片 55">
            <a:extLst>
              <a:ext uri="{FF2B5EF4-FFF2-40B4-BE49-F238E27FC236}">
                <a16:creationId xmlns:a16="http://schemas.microsoft.com/office/drawing/2014/main" id="{9B1C71D2-D41B-4A37-AC13-289D7141DA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75613" y="1397744"/>
            <a:ext cx="1436489" cy="1193389"/>
          </a:xfrm>
          <a:prstGeom prst="rect">
            <a:avLst/>
          </a:prstGeom>
        </p:spPr>
      </p:pic>
      <p:sp>
        <p:nvSpPr>
          <p:cNvPr id="11" name="TextBox 3">
            <a:extLst>
              <a:ext uri="{FF2B5EF4-FFF2-40B4-BE49-F238E27FC236}">
                <a16:creationId xmlns:a16="http://schemas.microsoft.com/office/drawing/2014/main" id="{0A6307E7-B35C-4C38-B1B8-98EDAC85B6B5}"/>
              </a:ext>
            </a:extLst>
          </p:cNvPr>
          <p:cNvSpPr txBox="1"/>
          <p:nvPr/>
        </p:nvSpPr>
        <p:spPr>
          <a:xfrm>
            <a:off x="3643986" y="984731"/>
            <a:ext cx="2948200" cy="369332"/>
          </a:xfrm>
          <a:prstGeom prst="rect">
            <a:avLst/>
          </a:prstGeom>
          <a:solidFill>
            <a:srgbClr val="DF7B90"/>
          </a:solidFill>
        </p:spPr>
        <p:txBody>
          <a:bodyPr wrap="square" rtlCol="0">
            <a:spAutoFit/>
          </a:bodyPr>
          <a:lstStyle/>
          <a:p>
            <a:pPr algn="ctr"/>
            <a:r>
              <a:rPr lang="en-US" altLang="zh-CN" b="1" dirty="0">
                <a:solidFill>
                  <a:schemeClr val="bg1"/>
                </a:solidFill>
                <a:latin typeface="张海山锐线体简" panose="02000000000000000000" pitchFamily="2" charset="-122"/>
                <a:ea typeface="张海山锐线体简" panose="02000000000000000000" pitchFamily="2" charset="-122"/>
              </a:rPr>
              <a:t>-NGÔ GIA VĂN PHÁI-</a:t>
            </a:r>
          </a:p>
        </p:txBody>
      </p:sp>
      <p:sp>
        <p:nvSpPr>
          <p:cNvPr id="2" name="Rectangle 1"/>
          <p:cNvSpPr/>
          <p:nvPr/>
        </p:nvSpPr>
        <p:spPr>
          <a:xfrm>
            <a:off x="2316640" y="3279928"/>
            <a:ext cx="6245621" cy="369332"/>
          </a:xfrm>
          <a:prstGeom prst="rect">
            <a:avLst/>
          </a:prstGeom>
        </p:spPr>
        <p:txBody>
          <a:bodyPr wrap="none">
            <a:spAutoFit/>
          </a:bodyPr>
          <a:lstStyle/>
          <a:p>
            <a:pPr algn="just"/>
            <a:r>
              <a:rPr lang="en-US" b="1" i="1" kern="100">
                <a:latin typeface="Times New Roman" panose="02020603050405020304" pitchFamily="18" charset="0"/>
                <a:ea typeface="SimSun" panose="02010600030101010101" pitchFamily="2" charset="-122"/>
              </a:rPr>
              <a:t>(</a:t>
            </a:r>
            <a:r>
              <a:rPr lang="en-US" b="1" i="1" kern="100" err="1">
                <a:latin typeface="Times New Roman" panose="02020603050405020304" pitchFamily="18" charset="0"/>
                <a:ea typeface="SimSun" panose="02010600030101010101" pitchFamily="2" charset="-122"/>
              </a:rPr>
              <a:t>Cuốn</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sách</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ghi</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chép</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về</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sự</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thống</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nhất</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của</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vương</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triều</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nhà</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Lê</a:t>
            </a:r>
            <a:r>
              <a:rPr lang="en-US" b="1" i="1" kern="100">
                <a:latin typeface="Times New Roman" panose="02020603050405020304" pitchFamily="18" charset="0"/>
                <a:ea typeface="SimSun" panose="02010600030101010101" pitchFamily="2" charset="-122"/>
              </a:rPr>
              <a:t>) </a:t>
            </a:r>
            <a:endParaRPr lang="en-US" sz="1500" b="1" i="1" kern="100">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406082487"/>
      </p:ext>
    </p:extLst>
  </p:cSld>
  <p:clrMapOvr>
    <a:masterClrMapping/>
  </p:clrMapOvr>
  <mc:AlternateContent xmlns:mc="http://schemas.openxmlformats.org/markup-compatibility/2006" xmlns:p14="http://schemas.microsoft.com/office/powerpoint/2010/main">
    <mc:Choice Requires="p14">
      <p:transition spd="slow" p14:dur="900" advClick="0" advTm="0">
        <p14:warp dir="in"/>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par>
                                    <p:cTn id="7" presetID="16" presetClass="entr" presetSubtype="21" fill="hold" nodeType="withEffect">
                                      <p:stCondLst>
                                        <p:cond delay="0"/>
                                      </p:stCondLst>
                                      <p:childTnLst>
                                        <p:set>
                                          <p:cBhvr>
                                            <p:cTn id="8" dur="1" fill="hold">
                                              <p:stCondLst>
                                                <p:cond delay="0"/>
                                              </p:stCondLst>
                                            </p:cTn>
                                            <p:tgtEl>
                                              <p:spTgt spid="67"/>
                                            </p:tgtEl>
                                            <p:attrNameLst>
                                              <p:attrName>style.visibility</p:attrName>
                                            </p:attrNameLst>
                                          </p:cBhvr>
                                          <p:to>
                                            <p:strVal val="visible"/>
                                          </p:to>
                                        </p:set>
                                        <p:animEffect transition="in" filter="barn(inVertical)">
                                          <p:cBhvr>
                                            <p:cTn id="9" dur="1000"/>
                                            <p:tgtEl>
                                              <p:spTgt spid="6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8"/>
                                            </p:tgtEl>
                                            <p:attrNameLst>
                                              <p:attrName>style.visibility</p:attrName>
                                            </p:attrNameLst>
                                          </p:cBhvr>
                                          <p:to>
                                            <p:strVal val="visible"/>
                                          </p:to>
                                        </p:set>
                                        <p:anim calcmode="lin" valueType="num">
                                          <p:cBhvr additive="base">
                                            <p:cTn id="14" dur="500" fill="hold"/>
                                            <p:tgtEl>
                                              <p:spTgt spid="58"/>
                                            </p:tgtEl>
                                            <p:attrNameLst>
                                              <p:attrName>ppt_x</p:attrName>
                                            </p:attrNameLst>
                                          </p:cBhvr>
                                          <p:tavLst>
                                            <p:tav tm="0">
                                              <p:val>
                                                <p:strVal val="#ppt_x"/>
                                              </p:val>
                                            </p:tav>
                                            <p:tav tm="100000">
                                              <p:val>
                                                <p:strVal val="#ppt_x"/>
                                              </p:val>
                                            </p:tav>
                                          </p:tavLst>
                                        </p:anim>
                                        <p:anim calcmode="lin" valueType="num">
                                          <p:cBhvr additive="base">
                                            <p:cTn id="15" dur="500" fill="hold"/>
                                            <p:tgtEl>
                                              <p:spTgt spid="58"/>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26" presetClass="entr" presetSubtype="0" fill="hold"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wipe(down)">
                                          <p:cBhvr>
                                            <p:cTn id="19" dur="435">
                                              <p:stCondLst>
                                                <p:cond delay="0"/>
                                              </p:stCondLst>
                                            </p:cTn>
                                            <p:tgtEl>
                                              <p:spTgt spid="56"/>
                                            </p:tgtEl>
                                          </p:cBhvr>
                                        </p:animEffect>
                                        <p:anim calcmode="lin" valueType="num">
                                          <p:cBhvr>
                                            <p:cTn id="20" dur="1367"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21" dur="498"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22" dur="498" tmFilter="0, 0; 0.125,0.2665; 0.25,0.4; 0.375,0.465; 0.5,0.5;  0.625,0.535; 0.75,0.6; 0.875,0.7335; 1,1">
                                              <p:stCondLst>
                                                <p:cond delay="498"/>
                                              </p:stCondLst>
                                            </p:cTn>
                                            <p:tgtEl>
                                              <p:spTgt spid="56"/>
                                            </p:tgtEl>
                                            <p:attrNameLst>
                                              <p:attrName>ppt_y</p:attrName>
                                            </p:attrNameLst>
                                          </p:cBhvr>
                                          <p:tavLst>
                                            <p:tav tm="0" fmla="#ppt_y-sin(pi*$)/9">
                                              <p:val>
                                                <p:fltVal val="0"/>
                                              </p:val>
                                            </p:tav>
                                            <p:tav tm="100000">
                                              <p:val>
                                                <p:fltVal val="1"/>
                                              </p:val>
                                            </p:tav>
                                          </p:tavLst>
                                        </p:anim>
                                        <p:anim calcmode="lin" valueType="num">
                                          <p:cBhvr>
                                            <p:cTn id="23" dur="249" tmFilter="0, 0; 0.125,0.2665; 0.25,0.4; 0.375,0.465; 0.5,0.5;  0.625,0.535; 0.75,0.6; 0.875,0.7335; 1,1">
                                              <p:stCondLst>
                                                <p:cond delay="993"/>
                                              </p:stCondLst>
                                            </p:cTn>
                                            <p:tgtEl>
                                              <p:spTgt spid="56"/>
                                            </p:tgtEl>
                                            <p:attrNameLst>
                                              <p:attrName>ppt_y</p:attrName>
                                            </p:attrNameLst>
                                          </p:cBhvr>
                                          <p:tavLst>
                                            <p:tav tm="0" fmla="#ppt_y-sin(pi*$)/27">
                                              <p:val>
                                                <p:fltVal val="0"/>
                                              </p:val>
                                            </p:tav>
                                            <p:tav tm="100000">
                                              <p:val>
                                                <p:fltVal val="1"/>
                                              </p:val>
                                            </p:tav>
                                          </p:tavLst>
                                        </p:anim>
                                        <p:anim calcmode="lin" valueType="num">
                                          <p:cBhvr>
                                            <p:cTn id="24" dur="123" tmFilter="0, 0; 0.125,0.2665; 0.25,0.4; 0.375,0.465; 0.5,0.5;  0.625,0.535; 0.75,0.6; 0.875,0.7335; 1,1">
                                              <p:stCondLst>
                                                <p:cond delay="1242"/>
                                              </p:stCondLst>
                                            </p:cTn>
                                            <p:tgtEl>
                                              <p:spTgt spid="56"/>
                                            </p:tgtEl>
                                            <p:attrNameLst>
                                              <p:attrName>ppt_y</p:attrName>
                                            </p:attrNameLst>
                                          </p:cBhvr>
                                          <p:tavLst>
                                            <p:tav tm="0" fmla="#ppt_y-sin(pi*$)/81">
                                              <p:val>
                                                <p:fltVal val="0"/>
                                              </p:val>
                                            </p:tav>
                                            <p:tav tm="100000">
                                              <p:val>
                                                <p:fltVal val="1"/>
                                              </p:val>
                                            </p:tav>
                                          </p:tavLst>
                                        </p:anim>
                                        <p:animScale>
                                          <p:cBhvr>
                                            <p:cTn id="25" dur="20">
                                              <p:stCondLst>
                                                <p:cond delay="487"/>
                                              </p:stCondLst>
                                            </p:cTn>
                                            <p:tgtEl>
                                              <p:spTgt spid="56"/>
                                            </p:tgtEl>
                                          </p:cBhvr>
                                          <p:to x="100000" y="60000"/>
                                        </p:animScale>
                                        <p:animScale>
                                          <p:cBhvr>
                                            <p:cTn id="26" dur="124" decel="50000">
                                              <p:stCondLst>
                                                <p:cond delay="507"/>
                                              </p:stCondLst>
                                            </p:cTn>
                                            <p:tgtEl>
                                              <p:spTgt spid="56"/>
                                            </p:tgtEl>
                                          </p:cBhvr>
                                          <p:to x="100000" y="100000"/>
                                        </p:animScale>
                                        <p:animScale>
                                          <p:cBhvr>
                                            <p:cTn id="27" dur="20">
                                              <p:stCondLst>
                                                <p:cond delay="984"/>
                                              </p:stCondLst>
                                            </p:cTn>
                                            <p:tgtEl>
                                              <p:spTgt spid="56"/>
                                            </p:tgtEl>
                                          </p:cBhvr>
                                          <p:to x="100000" y="80000"/>
                                        </p:animScale>
                                        <p:animScale>
                                          <p:cBhvr>
                                            <p:cTn id="28" dur="124" decel="50000">
                                              <p:stCondLst>
                                                <p:cond delay="1004"/>
                                              </p:stCondLst>
                                            </p:cTn>
                                            <p:tgtEl>
                                              <p:spTgt spid="56"/>
                                            </p:tgtEl>
                                          </p:cBhvr>
                                          <p:to x="100000" y="100000"/>
                                        </p:animScale>
                                        <p:animScale>
                                          <p:cBhvr>
                                            <p:cTn id="29" dur="20">
                                              <p:stCondLst>
                                                <p:cond delay="1231"/>
                                              </p:stCondLst>
                                            </p:cTn>
                                            <p:tgtEl>
                                              <p:spTgt spid="56"/>
                                            </p:tgtEl>
                                          </p:cBhvr>
                                          <p:to x="100000" y="90000"/>
                                        </p:animScale>
                                        <p:animScale>
                                          <p:cBhvr>
                                            <p:cTn id="30" dur="124" decel="50000">
                                              <p:stCondLst>
                                                <p:cond delay="1251"/>
                                              </p:stCondLst>
                                            </p:cTn>
                                            <p:tgtEl>
                                              <p:spTgt spid="56"/>
                                            </p:tgtEl>
                                          </p:cBhvr>
                                          <p:to x="100000" y="100000"/>
                                        </p:animScale>
                                        <p:animScale>
                                          <p:cBhvr>
                                            <p:cTn id="31" dur="20">
                                              <p:stCondLst>
                                                <p:cond delay="1356"/>
                                              </p:stCondLst>
                                            </p:cTn>
                                            <p:tgtEl>
                                              <p:spTgt spid="56"/>
                                            </p:tgtEl>
                                          </p:cBhvr>
                                          <p:to x="100000" y="95000"/>
                                        </p:animScale>
                                        <p:animScale>
                                          <p:cBhvr>
                                            <p:cTn id="32" dur="124" decel="50000">
                                              <p:stCondLst>
                                                <p:cond delay="1376"/>
                                              </p:stCondLst>
                                            </p:cTn>
                                            <p:tgtEl>
                                              <p:spTgt spid="56"/>
                                            </p:tgtEl>
                                          </p:cBhvr>
                                          <p:to x="100000" y="100000"/>
                                        </p:animScale>
                                      </p:childTnLst>
                                    </p:cTn>
                                  </p:par>
                                </p:childTnLst>
                              </p:cTn>
                            </p:par>
                            <p:par>
                              <p:cTn id="33" fill="hold">
                                <p:stCondLst>
                                  <p:cond delay="2000"/>
                                </p:stCondLst>
                                <p:childTnLst>
                                  <p:par>
                                    <p:cTn id="34" presetID="2" presetClass="entr" presetSubtype="1" fill="hold" grpId="0" nodeType="afterEffect" p14:presetBounceEnd="58000">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14:bounceEnd="58000">
                                          <p:cBhvr additive="base">
                                            <p:cTn id="36" dur="1000" fill="hold"/>
                                            <p:tgtEl>
                                              <p:spTgt spid="11"/>
                                            </p:tgtEl>
                                            <p:attrNameLst>
                                              <p:attrName>ppt_x</p:attrName>
                                            </p:attrNameLst>
                                          </p:cBhvr>
                                          <p:tavLst>
                                            <p:tav tm="0">
                                              <p:val>
                                                <p:strVal val="#ppt_x"/>
                                              </p:val>
                                            </p:tav>
                                            <p:tav tm="100000">
                                              <p:val>
                                                <p:strVal val="#ppt_x"/>
                                              </p:val>
                                            </p:tav>
                                          </p:tavLst>
                                        </p:anim>
                                        <p:anim calcmode="lin" valueType="num" p14:bounceEnd="58000">
                                          <p:cBhvr additive="base">
                                            <p:cTn id="37"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arn(inVertical)">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43" fill="remove" display="0">
                      <p:stCondLst>
                        <p:cond delay="indefinite"/>
                      </p:stCondLst>
                      <p:endCondLst>
                        <p:cond evt="onStopAudio" delay="0">
                          <p:tgtEl>
                            <p:sldTgt/>
                          </p:tgtEl>
                        </p:cond>
                      </p:endCondLst>
                    </p:cTn>
                    <p:tgtEl>
                      <p:spTgt spid="7"/>
                    </p:tgtEl>
                  </p:cMediaNode>
                </p:audio>
              </p:childTnLst>
            </p:cTn>
          </p:par>
        </p:tnLst>
        <p:bldLst>
          <p:bldP spid="58" grpId="0"/>
          <p:bldP spid="11" grpId="0" animBg="1"/>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par>
                                    <p:cTn id="7" presetID="16" presetClass="entr" presetSubtype="21" fill="hold" nodeType="withEffect">
                                      <p:stCondLst>
                                        <p:cond delay="0"/>
                                      </p:stCondLst>
                                      <p:childTnLst>
                                        <p:set>
                                          <p:cBhvr>
                                            <p:cTn id="8" dur="1" fill="hold">
                                              <p:stCondLst>
                                                <p:cond delay="0"/>
                                              </p:stCondLst>
                                            </p:cTn>
                                            <p:tgtEl>
                                              <p:spTgt spid="67"/>
                                            </p:tgtEl>
                                            <p:attrNameLst>
                                              <p:attrName>style.visibility</p:attrName>
                                            </p:attrNameLst>
                                          </p:cBhvr>
                                          <p:to>
                                            <p:strVal val="visible"/>
                                          </p:to>
                                        </p:set>
                                        <p:animEffect transition="in" filter="barn(inVertical)">
                                          <p:cBhvr>
                                            <p:cTn id="9" dur="1000"/>
                                            <p:tgtEl>
                                              <p:spTgt spid="6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8"/>
                                            </p:tgtEl>
                                            <p:attrNameLst>
                                              <p:attrName>style.visibility</p:attrName>
                                            </p:attrNameLst>
                                          </p:cBhvr>
                                          <p:to>
                                            <p:strVal val="visible"/>
                                          </p:to>
                                        </p:set>
                                        <p:anim calcmode="lin" valueType="num">
                                          <p:cBhvr additive="base">
                                            <p:cTn id="14" dur="500" fill="hold"/>
                                            <p:tgtEl>
                                              <p:spTgt spid="58"/>
                                            </p:tgtEl>
                                            <p:attrNameLst>
                                              <p:attrName>ppt_x</p:attrName>
                                            </p:attrNameLst>
                                          </p:cBhvr>
                                          <p:tavLst>
                                            <p:tav tm="0">
                                              <p:val>
                                                <p:strVal val="#ppt_x"/>
                                              </p:val>
                                            </p:tav>
                                            <p:tav tm="100000">
                                              <p:val>
                                                <p:strVal val="#ppt_x"/>
                                              </p:val>
                                            </p:tav>
                                          </p:tavLst>
                                        </p:anim>
                                        <p:anim calcmode="lin" valueType="num">
                                          <p:cBhvr additive="base">
                                            <p:cTn id="15" dur="500" fill="hold"/>
                                            <p:tgtEl>
                                              <p:spTgt spid="58"/>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26" presetClass="entr" presetSubtype="0" fill="hold"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wipe(down)">
                                          <p:cBhvr>
                                            <p:cTn id="19" dur="435">
                                              <p:stCondLst>
                                                <p:cond delay="0"/>
                                              </p:stCondLst>
                                            </p:cTn>
                                            <p:tgtEl>
                                              <p:spTgt spid="56"/>
                                            </p:tgtEl>
                                          </p:cBhvr>
                                        </p:animEffect>
                                        <p:anim calcmode="lin" valueType="num">
                                          <p:cBhvr>
                                            <p:cTn id="20" dur="1367"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21" dur="498"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22" dur="498" tmFilter="0, 0; 0.125,0.2665; 0.25,0.4; 0.375,0.465; 0.5,0.5;  0.625,0.535; 0.75,0.6; 0.875,0.7335; 1,1">
                                              <p:stCondLst>
                                                <p:cond delay="498"/>
                                              </p:stCondLst>
                                            </p:cTn>
                                            <p:tgtEl>
                                              <p:spTgt spid="56"/>
                                            </p:tgtEl>
                                            <p:attrNameLst>
                                              <p:attrName>ppt_y</p:attrName>
                                            </p:attrNameLst>
                                          </p:cBhvr>
                                          <p:tavLst>
                                            <p:tav tm="0" fmla="#ppt_y-sin(pi*$)/9">
                                              <p:val>
                                                <p:fltVal val="0"/>
                                              </p:val>
                                            </p:tav>
                                            <p:tav tm="100000">
                                              <p:val>
                                                <p:fltVal val="1"/>
                                              </p:val>
                                            </p:tav>
                                          </p:tavLst>
                                        </p:anim>
                                        <p:anim calcmode="lin" valueType="num">
                                          <p:cBhvr>
                                            <p:cTn id="23" dur="249" tmFilter="0, 0; 0.125,0.2665; 0.25,0.4; 0.375,0.465; 0.5,0.5;  0.625,0.535; 0.75,0.6; 0.875,0.7335; 1,1">
                                              <p:stCondLst>
                                                <p:cond delay="993"/>
                                              </p:stCondLst>
                                            </p:cTn>
                                            <p:tgtEl>
                                              <p:spTgt spid="56"/>
                                            </p:tgtEl>
                                            <p:attrNameLst>
                                              <p:attrName>ppt_y</p:attrName>
                                            </p:attrNameLst>
                                          </p:cBhvr>
                                          <p:tavLst>
                                            <p:tav tm="0" fmla="#ppt_y-sin(pi*$)/27">
                                              <p:val>
                                                <p:fltVal val="0"/>
                                              </p:val>
                                            </p:tav>
                                            <p:tav tm="100000">
                                              <p:val>
                                                <p:fltVal val="1"/>
                                              </p:val>
                                            </p:tav>
                                          </p:tavLst>
                                        </p:anim>
                                        <p:anim calcmode="lin" valueType="num">
                                          <p:cBhvr>
                                            <p:cTn id="24" dur="123" tmFilter="0, 0; 0.125,0.2665; 0.25,0.4; 0.375,0.465; 0.5,0.5;  0.625,0.535; 0.75,0.6; 0.875,0.7335; 1,1">
                                              <p:stCondLst>
                                                <p:cond delay="1242"/>
                                              </p:stCondLst>
                                            </p:cTn>
                                            <p:tgtEl>
                                              <p:spTgt spid="56"/>
                                            </p:tgtEl>
                                            <p:attrNameLst>
                                              <p:attrName>ppt_y</p:attrName>
                                            </p:attrNameLst>
                                          </p:cBhvr>
                                          <p:tavLst>
                                            <p:tav tm="0" fmla="#ppt_y-sin(pi*$)/81">
                                              <p:val>
                                                <p:fltVal val="0"/>
                                              </p:val>
                                            </p:tav>
                                            <p:tav tm="100000">
                                              <p:val>
                                                <p:fltVal val="1"/>
                                              </p:val>
                                            </p:tav>
                                          </p:tavLst>
                                        </p:anim>
                                        <p:animScale>
                                          <p:cBhvr>
                                            <p:cTn id="25" dur="20">
                                              <p:stCondLst>
                                                <p:cond delay="487"/>
                                              </p:stCondLst>
                                            </p:cTn>
                                            <p:tgtEl>
                                              <p:spTgt spid="56"/>
                                            </p:tgtEl>
                                          </p:cBhvr>
                                          <p:to x="100000" y="60000"/>
                                        </p:animScale>
                                        <p:animScale>
                                          <p:cBhvr>
                                            <p:cTn id="26" dur="124" decel="50000">
                                              <p:stCondLst>
                                                <p:cond delay="507"/>
                                              </p:stCondLst>
                                            </p:cTn>
                                            <p:tgtEl>
                                              <p:spTgt spid="56"/>
                                            </p:tgtEl>
                                          </p:cBhvr>
                                          <p:to x="100000" y="100000"/>
                                        </p:animScale>
                                        <p:animScale>
                                          <p:cBhvr>
                                            <p:cTn id="27" dur="20">
                                              <p:stCondLst>
                                                <p:cond delay="984"/>
                                              </p:stCondLst>
                                            </p:cTn>
                                            <p:tgtEl>
                                              <p:spTgt spid="56"/>
                                            </p:tgtEl>
                                          </p:cBhvr>
                                          <p:to x="100000" y="80000"/>
                                        </p:animScale>
                                        <p:animScale>
                                          <p:cBhvr>
                                            <p:cTn id="28" dur="124" decel="50000">
                                              <p:stCondLst>
                                                <p:cond delay="1004"/>
                                              </p:stCondLst>
                                            </p:cTn>
                                            <p:tgtEl>
                                              <p:spTgt spid="56"/>
                                            </p:tgtEl>
                                          </p:cBhvr>
                                          <p:to x="100000" y="100000"/>
                                        </p:animScale>
                                        <p:animScale>
                                          <p:cBhvr>
                                            <p:cTn id="29" dur="20">
                                              <p:stCondLst>
                                                <p:cond delay="1231"/>
                                              </p:stCondLst>
                                            </p:cTn>
                                            <p:tgtEl>
                                              <p:spTgt spid="56"/>
                                            </p:tgtEl>
                                          </p:cBhvr>
                                          <p:to x="100000" y="90000"/>
                                        </p:animScale>
                                        <p:animScale>
                                          <p:cBhvr>
                                            <p:cTn id="30" dur="124" decel="50000">
                                              <p:stCondLst>
                                                <p:cond delay="1251"/>
                                              </p:stCondLst>
                                            </p:cTn>
                                            <p:tgtEl>
                                              <p:spTgt spid="56"/>
                                            </p:tgtEl>
                                          </p:cBhvr>
                                          <p:to x="100000" y="100000"/>
                                        </p:animScale>
                                        <p:animScale>
                                          <p:cBhvr>
                                            <p:cTn id="31" dur="20">
                                              <p:stCondLst>
                                                <p:cond delay="1356"/>
                                              </p:stCondLst>
                                            </p:cTn>
                                            <p:tgtEl>
                                              <p:spTgt spid="56"/>
                                            </p:tgtEl>
                                          </p:cBhvr>
                                          <p:to x="100000" y="95000"/>
                                        </p:animScale>
                                        <p:animScale>
                                          <p:cBhvr>
                                            <p:cTn id="32" dur="124" decel="50000">
                                              <p:stCondLst>
                                                <p:cond delay="1376"/>
                                              </p:stCondLst>
                                            </p:cTn>
                                            <p:tgtEl>
                                              <p:spTgt spid="56"/>
                                            </p:tgtEl>
                                          </p:cBhvr>
                                          <p:to x="100000" y="100000"/>
                                        </p:animScale>
                                      </p:childTnLst>
                                    </p:cTn>
                                  </p:par>
                                </p:childTnLst>
                              </p:cTn>
                            </p:par>
                            <p:par>
                              <p:cTn id="33" fill="hold">
                                <p:stCondLst>
                                  <p:cond delay="2000"/>
                                </p:stCondLst>
                                <p:childTnLst>
                                  <p:par>
                                    <p:cTn id="34" presetID="2" presetClass="entr" presetSubtype="1"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1000" fill="hold"/>
                                            <p:tgtEl>
                                              <p:spTgt spid="11"/>
                                            </p:tgtEl>
                                            <p:attrNameLst>
                                              <p:attrName>ppt_x</p:attrName>
                                            </p:attrNameLst>
                                          </p:cBhvr>
                                          <p:tavLst>
                                            <p:tav tm="0">
                                              <p:val>
                                                <p:strVal val="#ppt_x"/>
                                              </p:val>
                                            </p:tav>
                                            <p:tav tm="100000">
                                              <p:val>
                                                <p:strVal val="#ppt_x"/>
                                              </p:val>
                                            </p:tav>
                                          </p:tavLst>
                                        </p:anim>
                                        <p:anim calcmode="lin" valueType="num">
                                          <p:cBhvr additive="base">
                                            <p:cTn id="37"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arn(inVertical)">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43" fill="remove" display="0">
                      <p:stCondLst>
                        <p:cond delay="indefinite"/>
                      </p:stCondLst>
                      <p:endCondLst>
                        <p:cond evt="onStopAudio" delay="0">
                          <p:tgtEl>
                            <p:sldTgt/>
                          </p:tgtEl>
                        </p:cond>
                      </p:endCondLst>
                    </p:cTn>
                    <p:tgtEl>
                      <p:spTgt spid="7"/>
                    </p:tgtEl>
                  </p:cMediaNode>
                </p:audio>
              </p:childTnLst>
            </p:cTn>
          </p:par>
        </p:tnLst>
        <p:bldLst>
          <p:bldP spid="58" grpId="0"/>
          <p:bldP spid="11" grpId="0" animBg="1"/>
          <p:bldP spid="2"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a:extLst>
              <a:ext uri="{FF2B5EF4-FFF2-40B4-BE49-F238E27FC236}">
                <a16:creationId xmlns:a16="http://schemas.microsoft.com/office/drawing/2014/main" id="{F7525FFB-6003-4068-8383-BA6228530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4" y="930"/>
            <a:ext cx="9140694" cy="4677396"/>
          </a:xfrm>
          <a:prstGeom prst="rect">
            <a:avLst/>
          </a:prstGeom>
        </p:spPr>
      </p:pic>
      <p:sp>
        <p:nvSpPr>
          <p:cNvPr id="65" name="矩形 64">
            <a:extLst>
              <a:ext uri="{FF2B5EF4-FFF2-40B4-BE49-F238E27FC236}">
                <a16:creationId xmlns:a16="http://schemas.microsoft.com/office/drawing/2014/main" id="{5AB54CFA-654A-476E-838C-0CC50108FB0F}"/>
              </a:ext>
            </a:extLst>
          </p:cNvPr>
          <p:cNvSpPr/>
          <p:nvPr/>
        </p:nvSpPr>
        <p:spPr>
          <a:xfrm>
            <a:off x="1660807" y="304801"/>
            <a:ext cx="3251436" cy="645042"/>
          </a:xfrm>
          <a:prstGeom prst="rect">
            <a:avLst/>
          </a:prstGeom>
          <a:solidFill>
            <a:srgbClr val="84A2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vi-VN" altLang="zh-CN" sz="4049" dirty="0">
                <a:solidFill>
                  <a:schemeClr val="bg1"/>
                </a:solidFill>
                <a:ea typeface="张海山锐线体简" panose="02000000000000000000" pitchFamily="2" charset="-122"/>
              </a:rPr>
              <a:t>*</a:t>
            </a:r>
            <a:r>
              <a:rPr kumimoji="1" lang="en-US" altLang="zh-CN" sz="4049" dirty="0" err="1">
                <a:solidFill>
                  <a:schemeClr val="bg1"/>
                </a:solidFill>
                <a:ea typeface="张海山锐线体简" panose="02000000000000000000" pitchFamily="2" charset="-122"/>
              </a:rPr>
              <a:t>Vận</a:t>
            </a:r>
            <a:r>
              <a:rPr kumimoji="1" lang="en-US" altLang="zh-CN" sz="4049" dirty="0">
                <a:solidFill>
                  <a:schemeClr val="bg1"/>
                </a:solidFill>
                <a:ea typeface="张海山锐线体简" panose="02000000000000000000" pitchFamily="2" charset="-122"/>
              </a:rPr>
              <a:t> </a:t>
            </a:r>
            <a:r>
              <a:rPr kumimoji="1" lang="en-US" altLang="zh-CN" sz="4049" dirty="0" err="1">
                <a:solidFill>
                  <a:schemeClr val="bg1"/>
                </a:solidFill>
                <a:ea typeface="张海山锐线体简" panose="02000000000000000000" pitchFamily="2" charset="-122"/>
              </a:rPr>
              <a:t>dụng</a:t>
            </a:r>
            <a:endParaRPr kumimoji="1" lang="en-US" altLang="zh-CN" sz="3299" dirty="0">
              <a:solidFill>
                <a:schemeClr val="bg1"/>
              </a:solidFill>
              <a:ea typeface="张海山锐线体简" panose="02000000000000000000" pitchFamily="2" charset="-122"/>
            </a:endParaRPr>
          </a:p>
        </p:txBody>
      </p:sp>
      <p:sp>
        <p:nvSpPr>
          <p:cNvPr id="5" name="TextBox 4">
            <a:extLst>
              <a:ext uri="{FF2B5EF4-FFF2-40B4-BE49-F238E27FC236}">
                <a16:creationId xmlns:a16="http://schemas.microsoft.com/office/drawing/2014/main" id="{50D7385B-E455-43A8-A1A1-F43CC2518CBD}"/>
              </a:ext>
            </a:extLst>
          </p:cNvPr>
          <p:cNvSpPr txBox="1"/>
          <p:nvPr/>
        </p:nvSpPr>
        <p:spPr>
          <a:xfrm>
            <a:off x="1208567" y="1069048"/>
            <a:ext cx="6886353" cy="1107996"/>
          </a:xfrm>
          <a:prstGeom prst="rect">
            <a:avLst/>
          </a:prstGeom>
          <a:noFill/>
        </p:spPr>
        <p:txBody>
          <a:bodyPr wrap="square">
            <a:spAutoFit/>
          </a:bodyPr>
          <a:lstStyle/>
          <a:p>
            <a:pPr algn="just"/>
            <a:r>
              <a:rPr lang="en-US" sz="2400" i="1" dirty="0" err="1">
                <a:solidFill>
                  <a:srgbClr val="000000"/>
                </a:solidFill>
                <a:effectLst/>
                <a:latin typeface="Times New Roman" panose="02020603050405020304" pitchFamily="18" charset="0"/>
                <a:ea typeface="Calibri" panose="020F0502020204030204" pitchFamily="34" charset="0"/>
              </a:rPr>
              <a:t>Hãy</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viết</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một</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đọan</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văn</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khoảng</a:t>
            </a:r>
            <a:r>
              <a:rPr lang="en-US" sz="2400" i="1" dirty="0">
                <a:solidFill>
                  <a:srgbClr val="000000"/>
                </a:solidFill>
                <a:effectLst/>
                <a:latin typeface="Times New Roman" panose="02020603050405020304" pitchFamily="18" charset="0"/>
                <a:ea typeface="Calibri" panose="020F0502020204030204" pitchFamily="34" charset="0"/>
              </a:rPr>
              <a:t> 10 </a:t>
            </a:r>
            <a:r>
              <a:rPr lang="en-US" sz="2400" i="1" dirty="0" err="1">
                <a:solidFill>
                  <a:srgbClr val="000000"/>
                </a:solidFill>
                <a:effectLst/>
                <a:latin typeface="Times New Roman" panose="02020603050405020304" pitchFamily="18" charset="0"/>
                <a:ea typeface="Calibri" panose="020F0502020204030204" pitchFamily="34" charset="0"/>
              </a:rPr>
              <a:t>câu</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trình</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bày</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cảm</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nhận</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về</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nhân</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vật</a:t>
            </a:r>
            <a:r>
              <a:rPr lang="en-US" sz="2400" i="1" dirty="0">
                <a:solidFill>
                  <a:srgbClr val="000000"/>
                </a:solidFill>
                <a:effectLst/>
                <a:latin typeface="Times New Roman" panose="02020603050405020304" pitchFamily="18" charset="0"/>
                <a:ea typeface="Calibri" panose="020F0502020204030204" pitchFamily="34" charset="0"/>
              </a:rPr>
              <a:t> Quang Trung – </a:t>
            </a:r>
            <a:r>
              <a:rPr lang="en-US" sz="2400" i="1" dirty="0" err="1">
                <a:solidFill>
                  <a:srgbClr val="000000"/>
                </a:solidFill>
                <a:effectLst/>
                <a:latin typeface="Times New Roman" panose="02020603050405020304" pitchFamily="18" charset="0"/>
                <a:ea typeface="Calibri" panose="020F0502020204030204" pitchFamily="34" charset="0"/>
              </a:rPr>
              <a:t>Nguyễn</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Huệ</a:t>
            </a:r>
            <a:r>
              <a:rPr lang="en-US" sz="2400" i="1" dirty="0">
                <a:solidFill>
                  <a:srgbClr val="000000"/>
                </a:solidFill>
                <a:effectLst/>
                <a:latin typeface="Times New Roman" panose="02020603050405020304" pitchFamily="18" charset="0"/>
                <a:ea typeface="Calibri" panose="020F0502020204030204" pitchFamily="34" charset="0"/>
              </a:rPr>
              <a:t>.</a:t>
            </a:r>
          </a:p>
          <a:p>
            <a:pPr algn="just"/>
            <a:endParaRPr lang="en-US" dirty="0"/>
          </a:p>
        </p:txBody>
      </p:sp>
    </p:spTree>
    <p:extLst>
      <p:ext uri="{BB962C8B-B14F-4D97-AF65-F5344CB8AC3E}">
        <p14:creationId xmlns:p14="http://schemas.microsoft.com/office/powerpoint/2010/main" val="653792780"/>
      </p:ext>
    </p:extLst>
  </p:cSld>
  <p:clrMapOvr>
    <a:masterClrMapping/>
  </p:clrMapOvr>
  <mc:AlternateContent xmlns:mc="http://schemas.openxmlformats.org/markup-compatibility/2006" xmlns:p14="http://schemas.microsoft.com/office/powerpoint/2010/main">
    <mc:Choice Requires="p14">
      <p:transition spd="slow" p14:dur="1600" advTm="0">
        <p14:prism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1000"/>
                                        <p:tgtEl>
                                          <p:spTgt spid="64"/>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1000"/>
                                        <p:tgtEl>
                                          <p:spTgt spid="65"/>
                                        </p:tgtEl>
                                      </p:cBhvr>
                                    </p:animEffect>
                                    <p:anim calcmode="lin" valueType="num">
                                      <p:cBhvr>
                                        <p:cTn id="12" dur="1000" fill="hold"/>
                                        <p:tgtEl>
                                          <p:spTgt spid="65"/>
                                        </p:tgtEl>
                                        <p:attrNameLst>
                                          <p:attrName>ppt_x</p:attrName>
                                        </p:attrNameLst>
                                      </p:cBhvr>
                                      <p:tavLst>
                                        <p:tav tm="0">
                                          <p:val>
                                            <p:strVal val="#ppt_x"/>
                                          </p:val>
                                        </p:tav>
                                        <p:tav tm="100000">
                                          <p:val>
                                            <p:strVal val="#ppt_x"/>
                                          </p:val>
                                        </p:tav>
                                      </p:tavLst>
                                    </p:anim>
                                    <p:anim calcmode="lin" valueType="num">
                                      <p:cBhvr>
                                        <p:cTn id="13"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6">
            <a:extLst>
              <a:ext uri="{FF2B5EF4-FFF2-40B4-BE49-F238E27FC236}">
                <a16:creationId xmlns:a16="http://schemas.microsoft.com/office/drawing/2014/main" id="{C59ACAD4-D84F-9743-C77F-AC518AD38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4" y="57075"/>
            <a:ext cx="9142346" cy="4983276"/>
          </a:xfrm>
          <a:prstGeom prst="rect">
            <a:avLst/>
          </a:prstGeom>
        </p:spPr>
      </p:pic>
      <p:sp>
        <p:nvSpPr>
          <p:cNvPr id="4" name="TextBox 3">
            <a:extLst>
              <a:ext uri="{FF2B5EF4-FFF2-40B4-BE49-F238E27FC236}">
                <a16:creationId xmlns:a16="http://schemas.microsoft.com/office/drawing/2014/main" id="{1C0F49A3-BFBD-FDF6-7526-A058D38F1417}"/>
              </a:ext>
            </a:extLst>
          </p:cNvPr>
          <p:cNvSpPr txBox="1"/>
          <p:nvPr/>
        </p:nvSpPr>
        <p:spPr>
          <a:xfrm>
            <a:off x="143005" y="37561"/>
            <a:ext cx="4650058" cy="369332"/>
          </a:xfrm>
          <a:prstGeom prst="rect">
            <a:avLst/>
          </a:prstGeom>
          <a:noFill/>
        </p:spPr>
        <p:txBody>
          <a:bodyPr wrap="square">
            <a:spAutoFit/>
          </a:bodyPr>
          <a:lstStyle/>
          <a:p>
            <a:r>
              <a:rPr lang="en-US" b="1" dirty="0">
                <a:latin typeface="Times New Roman" panose="02020603050405020304" pitchFamily="18" charset="0"/>
                <a:ea typeface="Calibri" panose="020F0502020204030204" pitchFamily="34" charset="0"/>
              </a:rPr>
              <a:t>A.</a:t>
            </a:r>
            <a:r>
              <a:rPr lang="en-US" sz="1800" b="1" dirty="0">
                <a:effectLst/>
                <a:latin typeface="Times New Roman" panose="02020603050405020304" pitchFamily="18" charset="0"/>
                <a:ea typeface="Calibri" panose="020F0502020204030204" pitchFamily="34" charset="0"/>
              </a:rPr>
              <a:t> TRI THỨC NGỮ VĂN</a:t>
            </a:r>
            <a:endParaRPr lang="en-US" dirty="0"/>
          </a:p>
        </p:txBody>
      </p:sp>
      <p:sp>
        <p:nvSpPr>
          <p:cNvPr id="6" name="TextBox 5">
            <a:extLst>
              <a:ext uri="{FF2B5EF4-FFF2-40B4-BE49-F238E27FC236}">
                <a16:creationId xmlns:a16="http://schemas.microsoft.com/office/drawing/2014/main" id="{62332A7F-FC73-83A2-EB4A-EA17153CF881}"/>
              </a:ext>
            </a:extLst>
          </p:cNvPr>
          <p:cNvSpPr txBox="1"/>
          <p:nvPr/>
        </p:nvSpPr>
        <p:spPr>
          <a:xfrm>
            <a:off x="143005" y="369648"/>
            <a:ext cx="8857990" cy="4832092"/>
          </a:xfrm>
          <a:prstGeom prst="rect">
            <a:avLst/>
          </a:prstGeom>
          <a:noFill/>
        </p:spPr>
        <p:txBody>
          <a:bodyPr wrap="square">
            <a:spAutoFit/>
          </a:bodyPr>
          <a:lstStyle/>
          <a:p>
            <a:pPr algn="just"/>
            <a:r>
              <a:rPr lang="en-US" sz="1800" b="1" dirty="0">
                <a:solidFill>
                  <a:srgbClr val="000000"/>
                </a:solidFill>
                <a:effectLst/>
                <a:latin typeface="Times New Roman" panose="02020603050405020304" pitchFamily="18" charset="0"/>
                <a:ea typeface="Calibri" panose="020F0502020204030204" pitchFamily="34" charset="0"/>
              </a:rPr>
              <a:t>1</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Khái</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niệm</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truyện</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lịch</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sử</a:t>
            </a:r>
            <a:endParaRPr lang="en-US" sz="2200" dirty="0">
              <a:solidFill>
                <a:srgbClr val="000000"/>
              </a:solidFill>
              <a:effectLst/>
              <a:latin typeface="Times New Roman" panose="02020603050405020304" pitchFamily="18" charset="0"/>
              <a:ea typeface="Calibri" panose="020F0502020204030204" pitchFamily="34" charset="0"/>
            </a:endParaRPr>
          </a:p>
          <a:p>
            <a:pPr algn="just"/>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Là</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loại</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truyện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có</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nội</a:t>
            </a:r>
            <a:r>
              <a:rPr lang="en-US" sz="2200" dirty="0">
                <a:solidFill>
                  <a:srgbClr val="000000"/>
                </a:solidFill>
                <a:effectLst/>
                <a:latin typeface="Times New Roman" panose="02020603050405020304" pitchFamily="18" charset="0"/>
                <a:ea typeface="Calibri" panose="020F0502020204030204" pitchFamily="34" charset="0"/>
              </a:rPr>
              <a:t> dung </a:t>
            </a:r>
            <a:r>
              <a:rPr lang="en-US" sz="2200" dirty="0" err="1">
                <a:solidFill>
                  <a:srgbClr val="000000"/>
                </a:solidFill>
                <a:effectLst/>
                <a:latin typeface="Times New Roman" panose="02020603050405020304" pitchFamily="18" charset="0"/>
                <a:ea typeface="Calibri" panose="020F0502020204030204" pitchFamily="34" charset="0"/>
              </a:rPr>
              <a:t>liên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quan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đến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nhân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vật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và</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sự</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kiện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lịch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sử</a:t>
            </a:r>
            <a:r>
              <a:rPr lang="en-US" sz="2200" dirty="0">
                <a:solidFill>
                  <a:srgbClr val="000000"/>
                </a:solidFill>
                <a:effectLst/>
                <a:latin typeface="Times New Roman" panose="02020603050405020304" pitchFamily="18" charset="0"/>
                <a:ea typeface="Calibri" panose="020F0502020204030204" pitchFamily="34" charset="0"/>
              </a:rPr>
              <a:t>.</a:t>
            </a:r>
          </a:p>
          <a:p>
            <a:pPr algn="just"/>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Được</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nhà</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văn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hư</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cấu</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tưởng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tượng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bổ</a:t>
            </a:r>
            <a:r>
              <a:rPr lang="en-US" sz="2200" dirty="0">
                <a:solidFill>
                  <a:srgbClr val="000000"/>
                </a:solidFill>
                <a:effectLst/>
                <a:latin typeface="Times New Roman" panose="02020603050405020304" pitchFamily="18" charset="0"/>
                <a:ea typeface="Calibri" panose="020F0502020204030204" pitchFamily="34" charset="0"/>
              </a:rPr>
              <a:t> sung, </a:t>
            </a:r>
            <a:r>
              <a:rPr lang="en-US" sz="2200" dirty="0" err="1">
                <a:solidFill>
                  <a:srgbClr val="000000"/>
                </a:solidFill>
                <a:effectLst/>
                <a:latin typeface="Times New Roman" panose="02020603050405020304" pitchFamily="18" charset="0"/>
                <a:ea typeface="Calibri" panose="020F0502020204030204" pitchFamily="34" charset="0"/>
              </a:rPr>
              <a:t>sáng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tạo</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thành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hình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tượng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văn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học</a:t>
            </a:r>
            <a:r>
              <a:rPr lang="en-US" sz="2200" dirty="0">
                <a:solidFill>
                  <a:srgbClr val="000000"/>
                </a:solidFill>
                <a:effectLst/>
                <a:latin typeface="Times New Roman" panose="02020603050405020304" pitchFamily="18" charset="0"/>
                <a:ea typeface="Calibri" panose="020F0502020204030204" pitchFamily="34" charset="0"/>
              </a:rPr>
              <a:t>.</a:t>
            </a:r>
          </a:p>
          <a:p>
            <a:pPr algn="just"/>
            <a:r>
              <a:rPr lang="en-US" sz="2200" b="1" dirty="0">
                <a:solidFill>
                  <a:srgbClr val="000000"/>
                </a:solidFill>
                <a:effectLst/>
                <a:latin typeface="Times New Roman" panose="02020603050405020304" pitchFamily="18" charset="0"/>
                <a:ea typeface="Calibri" panose="020F0502020204030204" pitchFamily="34" charset="0"/>
              </a:rPr>
              <a:t>2. </a:t>
            </a:r>
            <a:r>
              <a:rPr lang="en-US" sz="2200" b="1" dirty="0" err="1">
                <a:solidFill>
                  <a:srgbClr val="000000"/>
                </a:solidFill>
                <a:effectLst/>
                <a:latin typeface="Times New Roman" panose="02020603050405020304" pitchFamily="18" charset="0"/>
                <a:ea typeface="Calibri" panose="020F0502020204030204" pitchFamily="34" charset="0"/>
              </a:rPr>
              <a:t>Đặc</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trưng</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truyện</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lịch</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sử</a:t>
            </a:r>
            <a:r>
              <a:rPr lang="en-US" sz="2200" b="1" dirty="0">
                <a:solidFill>
                  <a:srgbClr val="000000"/>
                </a:solidFill>
                <a:effectLst/>
                <a:latin typeface="Times New Roman" panose="02020603050405020304" pitchFamily="18" charset="0"/>
                <a:ea typeface="Calibri" panose="020F0502020204030204" pitchFamily="34" charset="0"/>
              </a:rPr>
              <a:t>:</a:t>
            </a:r>
            <a:endParaRPr lang="en-US" sz="2200" dirty="0">
              <a:solidFill>
                <a:srgbClr val="000000"/>
              </a:solidFill>
              <a:effectLst/>
              <a:latin typeface="Times New Roman" panose="02020603050405020304" pitchFamily="18" charset="0"/>
              <a:ea typeface="Calibri" panose="020F0502020204030204" pitchFamily="34" charset="0"/>
            </a:endParaRPr>
          </a:p>
          <a:p>
            <a:pPr algn="just"/>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Bối</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cảnh</a:t>
            </a:r>
            <a:r>
              <a:rPr lang="en-US" sz="2200" b="1" dirty="0">
                <a:solidFill>
                  <a:srgbClr val="000000"/>
                </a:solidFill>
                <a:effectLst/>
                <a:latin typeface="Times New Roman" panose="02020603050405020304" pitchFamily="18" charset="0"/>
                <a:ea typeface="Calibri" panose="020F0502020204030204" pitchFamily="34" charset="0"/>
              </a:rPr>
              <a: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Là</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hoàn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cảnh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xã</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hội</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trong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một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thời</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kì</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lịch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sử</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nói</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chung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được</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thể</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hiện</a:t>
            </a:r>
            <a:r>
              <a:rPr lang="en-US" sz="2200" dirty="0">
                <a:solidFill>
                  <a:srgbClr val="000000"/>
                </a:solidFill>
                <a:effectLst/>
                <a:latin typeface="Times New Roman" panose="02020603050405020304" pitchFamily="18" charset="0"/>
                <a:ea typeface="Calibri" panose="020F0502020204030204" pitchFamily="34" charset="0"/>
              </a:rPr>
              <a:t> qua </a:t>
            </a:r>
            <a:r>
              <a:rPr lang="en-US" sz="2200" dirty="0" err="1">
                <a:solidFill>
                  <a:srgbClr val="000000"/>
                </a:solidFill>
                <a:effectLst/>
                <a:latin typeface="Times New Roman" panose="02020603050405020304" pitchFamily="18" charset="0"/>
                <a:ea typeface="Calibri" panose="020F0502020204030204" pitchFamily="34" charset="0"/>
              </a:rPr>
              <a:t>sư</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kiện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nhân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vật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lịch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sử</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phong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tục</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tập</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quán</a:t>
            </a:r>
            <a:r>
              <a:rPr lang="en-US" sz="2200" dirty="0">
                <a:solidFill>
                  <a:srgbClr val="000000"/>
                </a:solidFill>
                <a:effectLst/>
                <a:latin typeface="Times New Roman" panose="02020603050405020304" pitchFamily="18" charset="0"/>
                <a:ea typeface="Calibri" panose="020F0502020204030204" pitchFamily="34" charset="0"/>
              </a:rPr>
              <a:t>.</a:t>
            </a:r>
          </a:p>
          <a:p>
            <a:pPr algn="just"/>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Nhân</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vật</a:t>
            </a:r>
            <a:r>
              <a:rPr lang="en-US" sz="2200" b="1" dirty="0">
                <a:solidFill>
                  <a:srgbClr val="000000"/>
                </a:solidFill>
                <a:effectLst/>
                <a:latin typeface="Times New Roman" panose="02020603050405020304" pitchFamily="18" charset="0"/>
                <a:ea typeface="Calibri" panose="020F0502020204030204" pitchFamily="34" charset="0"/>
              </a:rPr>
              <a: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Nhân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vật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chính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là</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người</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thực</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việc</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thực</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những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anh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hùng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dân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tộc</a:t>
            </a:r>
            <a:r>
              <a:rPr lang="en-US" sz="2200" dirty="0">
                <a:solidFill>
                  <a:srgbClr val="000000"/>
                </a:solidFill>
                <a:effectLst/>
                <a:latin typeface="Times New Roman" panose="02020603050405020304" pitchFamily="18" charset="0"/>
                <a:ea typeface="Calibri" panose="020F0502020204030204" pitchFamily="34" charset="0"/>
              </a:rPr>
              <a:t>.</a:t>
            </a:r>
          </a:p>
          <a:p>
            <a:pPr algn="just"/>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Cốt</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truyện</a:t>
            </a:r>
            <a:r>
              <a:rPr lang="en-US" sz="2200" b="1" dirty="0">
                <a:solidFill>
                  <a:srgbClr val="000000"/>
                </a:solidFill>
                <a:effectLst/>
                <a:latin typeface="Times New Roman" panose="02020603050405020304" pitchFamily="18" charset="0"/>
                <a:ea typeface="Calibri" panose="020F0502020204030204" pitchFamily="34" charset="0"/>
              </a:rPr>
              <a: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Là</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hệ</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thống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sự</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kiện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liên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quan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đến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lịch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sử</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dân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tộc</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được</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sắp</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xếp</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theo</a:t>
            </a:r>
            <a:r>
              <a:rPr lang="en-US" sz="2200" dirty="0">
                <a:solidFill>
                  <a:srgbClr val="000000"/>
                </a:solidFill>
                <a:effectLst/>
                <a:latin typeface="Times New Roman" panose="02020603050405020304" pitchFamily="18" charset="0"/>
                <a:ea typeface="Calibri" panose="020F0502020204030204" pitchFamily="34" charset="0"/>
              </a:rPr>
              <a:t> ý </a:t>
            </a:r>
            <a:r>
              <a:rPr lang="en-US" sz="2200" dirty="0" err="1">
                <a:solidFill>
                  <a:srgbClr val="000000"/>
                </a:solidFill>
                <a:effectLst/>
                <a:latin typeface="Times New Roman" panose="02020603050405020304" pitchFamily="18" charset="0"/>
                <a:ea typeface="Calibri" panose="020F0502020204030204" pitchFamily="34" charset="0"/>
              </a:rPr>
              <a:t>đồ</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nhất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định</a:t>
            </a:r>
            <a:r>
              <a:rPr lang="en-US" sz="2200" dirty="0">
                <a:solidFill>
                  <a:srgbClr val="000000"/>
                </a:solidFill>
                <a:effectLst/>
                <a:latin typeface="Times New Roman" panose="02020603050405020304" pitchFamily="18" charset="0"/>
                <a:ea typeface="Calibri" panose="020F0502020204030204" pitchFamily="34" charset="0"/>
              </a:rPr>
              <a:t>.</a:t>
            </a:r>
          </a:p>
          <a:p>
            <a:pPr algn="just"/>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Cốt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truyện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đơn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tuyến</a:t>
            </a:r>
            <a:endParaRPr lang="en-US" sz="2200" dirty="0">
              <a:solidFill>
                <a:srgbClr val="000000"/>
              </a:solidFill>
              <a:effectLst/>
              <a:latin typeface="Times New Roman" panose="02020603050405020304" pitchFamily="18" charset="0"/>
              <a:ea typeface="Calibri" panose="020F0502020204030204" pitchFamily="34" charset="0"/>
            </a:endParaRPr>
          </a:p>
          <a:p>
            <a:pPr algn="just"/>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Cốt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truyện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đa</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tuyến</a:t>
            </a:r>
            <a:endParaRPr lang="en-US" sz="2200" dirty="0">
              <a:solidFill>
                <a:srgbClr val="000000"/>
              </a:solidFill>
              <a:effectLst/>
              <a:latin typeface="Times New Roman" panose="02020603050405020304" pitchFamily="18" charset="0"/>
              <a:ea typeface="Calibri" panose="020F0502020204030204" pitchFamily="34" charset="0"/>
            </a:endParaRPr>
          </a:p>
          <a:p>
            <a:pPr algn="just"/>
            <a:r>
              <a:rPr lang="en-US" sz="2200"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Ngôn</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ngữ</a:t>
            </a:r>
            <a:r>
              <a:rPr lang="en-US" sz="2200" b="1" dirty="0">
                <a:solidFill>
                  <a:srgbClr val="000000"/>
                </a:solidFill>
                <a:effectLst/>
                <a:latin typeface="Times New Roman" panose="02020603050405020304" pitchFamily="18" charset="0"/>
                <a:ea typeface="Calibri" panose="020F0502020204030204" pitchFamily="34" charset="0"/>
              </a:rPr>
              <a: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Phù</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hợp</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với</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bối</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cảnh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lịch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sử</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mà</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truyện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tái</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hiện</a:t>
            </a:r>
            <a:r>
              <a:rPr lang="en-US" sz="2200" dirty="0">
                <a:solidFill>
                  <a:srgbClr val="000000"/>
                </a:solidFill>
                <a:effectLst/>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316054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图片 83">
            <a:extLst>
              <a:ext uri="{FF2B5EF4-FFF2-40B4-BE49-F238E27FC236}">
                <a16:creationId xmlns:a16="http://schemas.microsoft.com/office/drawing/2014/main" id="{DE914E43-540E-4CB3-A1FB-9CEFD3E98F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1047"/>
            <a:ext cx="9140694" cy="4733172"/>
          </a:xfrm>
          <a:prstGeom prst="rect">
            <a:avLst/>
          </a:prstGeom>
        </p:spPr>
      </p:pic>
      <p:sp>
        <p:nvSpPr>
          <p:cNvPr id="102" name="矩形 101">
            <a:extLst>
              <a:ext uri="{FF2B5EF4-FFF2-40B4-BE49-F238E27FC236}">
                <a16:creationId xmlns:a16="http://schemas.microsoft.com/office/drawing/2014/main" id="{F4E292BF-38A4-4F17-86AE-91B9F0637716}"/>
              </a:ext>
            </a:extLst>
          </p:cNvPr>
          <p:cNvSpPr/>
          <p:nvPr/>
        </p:nvSpPr>
        <p:spPr>
          <a:xfrm>
            <a:off x="209321" y="-60913"/>
            <a:ext cx="5002117" cy="838200"/>
          </a:xfrm>
          <a:prstGeom prst="rect">
            <a:avLst/>
          </a:prstGeom>
          <a:solidFill>
            <a:srgbClr val="92D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rPr>
              <a:t>B. VĂN BẢN</a:t>
            </a:r>
          </a:p>
          <a:p>
            <a:pPr algn="ctr"/>
            <a:r>
              <a:rPr kumimoji="1" lang="en-US"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rPr>
              <a:t>I. </a:t>
            </a:r>
            <a:r>
              <a:rPr kumimoji="1" lang="vi-VN"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rPr>
              <a:t>TÌM HIỂU CHUNG</a:t>
            </a:r>
            <a:endParaRPr kumimoji="1" lang="en-US"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endParaRPr>
          </a:p>
        </p:txBody>
      </p:sp>
      <p:graphicFrame>
        <p:nvGraphicFramePr>
          <p:cNvPr id="3" name="Table 2">
            <a:extLst>
              <a:ext uri="{FF2B5EF4-FFF2-40B4-BE49-F238E27FC236}">
                <a16:creationId xmlns:a16="http://schemas.microsoft.com/office/drawing/2014/main" id="{A4586B7F-988C-7C57-8201-4210C74FB34D}"/>
              </a:ext>
            </a:extLst>
          </p:cNvPr>
          <p:cNvGraphicFramePr>
            <a:graphicFrameLocks noGrp="1"/>
          </p:cNvGraphicFramePr>
          <p:nvPr>
            <p:extLst>
              <p:ext uri="{D42A27DB-BD31-4B8C-83A1-F6EECF244321}">
                <p14:modId xmlns:p14="http://schemas.microsoft.com/office/powerpoint/2010/main" val="3973256521"/>
              </p:ext>
            </p:extLst>
          </p:nvPr>
        </p:nvGraphicFramePr>
        <p:xfrm>
          <a:off x="209321" y="1656728"/>
          <a:ext cx="3919484" cy="3350296"/>
        </p:xfrm>
        <a:graphic>
          <a:graphicData uri="http://schemas.openxmlformats.org/drawingml/2006/table">
            <a:tbl>
              <a:tblPr firstRow="1" firstCol="1" bandRow="1">
                <a:tableStyleId>{5C22544A-7EE6-4342-B048-85BDC9FD1C3A}</a:tableStyleId>
              </a:tblPr>
              <a:tblGrid>
                <a:gridCol w="1961053">
                  <a:extLst>
                    <a:ext uri="{9D8B030D-6E8A-4147-A177-3AD203B41FA5}">
                      <a16:colId xmlns:a16="http://schemas.microsoft.com/office/drawing/2014/main" val="3989417498"/>
                    </a:ext>
                  </a:extLst>
                </a:gridCol>
                <a:gridCol w="1958431">
                  <a:extLst>
                    <a:ext uri="{9D8B030D-6E8A-4147-A177-3AD203B41FA5}">
                      <a16:colId xmlns:a16="http://schemas.microsoft.com/office/drawing/2014/main" val="246722823"/>
                    </a:ext>
                  </a:extLst>
                </a:gridCol>
              </a:tblGrid>
              <a:tr h="837574">
                <a:tc>
                  <a:txBody>
                    <a:bodyPr/>
                    <a:lstStyle/>
                    <a:p>
                      <a:pPr algn="ctr">
                        <a:spcBef>
                          <a:spcPts val="600"/>
                        </a:spcBef>
                        <a:spcAft>
                          <a:spcPts val="600"/>
                        </a:spcAft>
                      </a:pPr>
                      <a:r>
                        <a:rPr lang="en-US" sz="2000" dirty="0">
                          <a:solidFill>
                            <a:srgbClr val="FF0000"/>
                          </a:solidFill>
                          <a:effectLst/>
                          <a:highlight>
                            <a:srgbClr val="FFFF00"/>
                          </a:highlight>
                        </a:rPr>
                        <a:t>Thông tin</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ctr">
                        <a:spcBef>
                          <a:spcPts val="600"/>
                        </a:spcBef>
                        <a:spcAft>
                          <a:spcPts val="600"/>
                        </a:spcAft>
                      </a:pPr>
                      <a:r>
                        <a:rPr lang="en-US" sz="2000" dirty="0" err="1">
                          <a:solidFill>
                            <a:srgbClr val="FF0000"/>
                          </a:solidFill>
                          <a:effectLst/>
                          <a:highlight>
                            <a:srgbClr val="FFFF00"/>
                          </a:highlight>
                        </a:rPr>
                        <a:t>Nội</a:t>
                      </a:r>
                      <a:r>
                        <a:rPr lang="en-US" sz="2000" dirty="0">
                          <a:solidFill>
                            <a:srgbClr val="FF0000"/>
                          </a:solidFill>
                          <a:effectLst/>
                          <a:highlight>
                            <a:srgbClr val="FFFF00"/>
                          </a:highlight>
                        </a:rPr>
                        <a:t> dung</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911222004"/>
                  </a:ext>
                </a:extLst>
              </a:tr>
              <a:tr h="837574">
                <a:tc>
                  <a:txBody>
                    <a:bodyPr/>
                    <a:lstStyle/>
                    <a:p>
                      <a:pPr algn="just">
                        <a:spcBef>
                          <a:spcPts val="600"/>
                        </a:spcBef>
                        <a:spcAft>
                          <a:spcPts val="600"/>
                        </a:spcAft>
                      </a:pPr>
                      <a:r>
                        <a:rPr lang="en-US" sz="2000" dirty="0" err="1">
                          <a:solidFill>
                            <a:srgbClr val="00B050"/>
                          </a:solidFill>
                          <a:effectLst/>
                          <a:highlight>
                            <a:srgbClr val="FFFF00"/>
                          </a:highlight>
                        </a:rPr>
                        <a:t>Tên</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tuổi</a:t>
                      </a:r>
                      <a:endParaRPr lang="en-US" sz="2000" dirty="0">
                        <a:solidFill>
                          <a:srgbClr val="00B05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600"/>
                        </a:spcAft>
                      </a:pPr>
                      <a:r>
                        <a:rPr lang="en-US" sz="2000" dirty="0">
                          <a:solidFill>
                            <a:srgbClr val="FF0000"/>
                          </a:solidFill>
                          <a:effectLst/>
                          <a:highlight>
                            <a:srgbClr val="FFFF00"/>
                          </a:highlight>
                        </a:rPr>
                        <a:t> </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823871017"/>
                  </a:ext>
                </a:extLst>
              </a:tr>
              <a:tr h="837574">
                <a:tc>
                  <a:txBody>
                    <a:bodyPr/>
                    <a:lstStyle/>
                    <a:p>
                      <a:pPr algn="just">
                        <a:spcBef>
                          <a:spcPts val="600"/>
                        </a:spcBef>
                        <a:spcAft>
                          <a:spcPts val="600"/>
                        </a:spcAft>
                      </a:pPr>
                      <a:r>
                        <a:rPr lang="en-US" sz="2000" dirty="0" err="1">
                          <a:solidFill>
                            <a:srgbClr val="00B050"/>
                          </a:solidFill>
                          <a:effectLst/>
                          <a:highlight>
                            <a:srgbClr val="FFFF00"/>
                          </a:highlight>
                        </a:rPr>
                        <a:t>Thời</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đại</a:t>
                      </a:r>
                      <a:endParaRPr lang="en-US" sz="2000" dirty="0">
                        <a:solidFill>
                          <a:srgbClr val="00B05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600"/>
                        </a:spcAft>
                      </a:pPr>
                      <a:r>
                        <a:rPr lang="en-US" sz="2000" dirty="0">
                          <a:solidFill>
                            <a:srgbClr val="FF0000"/>
                          </a:solidFill>
                          <a:effectLst/>
                          <a:highlight>
                            <a:srgbClr val="FFFF00"/>
                          </a:highlight>
                        </a:rPr>
                        <a:t> </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705450350"/>
                  </a:ext>
                </a:extLst>
              </a:tr>
              <a:tr h="837574">
                <a:tc>
                  <a:txBody>
                    <a:bodyPr/>
                    <a:lstStyle/>
                    <a:p>
                      <a:pPr algn="just">
                        <a:spcBef>
                          <a:spcPts val="600"/>
                        </a:spcBef>
                        <a:spcAft>
                          <a:spcPts val="600"/>
                        </a:spcAft>
                      </a:pPr>
                      <a:r>
                        <a:rPr lang="en-US" sz="2000" dirty="0" err="1">
                          <a:solidFill>
                            <a:srgbClr val="00B050"/>
                          </a:solidFill>
                          <a:effectLst/>
                          <a:highlight>
                            <a:srgbClr val="FFFF00"/>
                          </a:highlight>
                        </a:rPr>
                        <a:t>Thân</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thế</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và</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tư</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tưởng</a:t>
                      </a:r>
                      <a:endParaRPr lang="en-US" sz="2000" dirty="0">
                        <a:solidFill>
                          <a:srgbClr val="00B05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600"/>
                        </a:spcAft>
                      </a:pPr>
                      <a:r>
                        <a:rPr lang="en-US" sz="2000" dirty="0">
                          <a:solidFill>
                            <a:srgbClr val="FF0000"/>
                          </a:solidFill>
                          <a:effectLst/>
                          <a:highlight>
                            <a:srgbClr val="FFFF00"/>
                          </a:highlight>
                        </a:rPr>
                        <a:t> </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207987824"/>
                  </a:ext>
                </a:extLst>
              </a:tr>
            </a:tbl>
          </a:graphicData>
        </a:graphic>
      </p:graphicFrame>
      <p:graphicFrame>
        <p:nvGraphicFramePr>
          <p:cNvPr id="5" name="Table 4">
            <a:extLst>
              <a:ext uri="{FF2B5EF4-FFF2-40B4-BE49-F238E27FC236}">
                <a16:creationId xmlns:a16="http://schemas.microsoft.com/office/drawing/2014/main" id="{FE9B087A-8A1F-34DF-636F-591139B067B3}"/>
              </a:ext>
            </a:extLst>
          </p:cNvPr>
          <p:cNvGraphicFramePr>
            <a:graphicFrameLocks noGrp="1"/>
          </p:cNvGraphicFramePr>
          <p:nvPr>
            <p:extLst>
              <p:ext uri="{D42A27DB-BD31-4B8C-83A1-F6EECF244321}">
                <p14:modId xmlns:p14="http://schemas.microsoft.com/office/powerpoint/2010/main" val="2259118627"/>
              </p:ext>
            </p:extLst>
          </p:nvPr>
        </p:nvGraphicFramePr>
        <p:xfrm>
          <a:off x="4728332" y="1614241"/>
          <a:ext cx="4061381" cy="3435270"/>
        </p:xfrm>
        <a:graphic>
          <a:graphicData uri="http://schemas.openxmlformats.org/drawingml/2006/table">
            <a:tbl>
              <a:tblPr firstRow="1" firstCol="1" bandRow="1">
                <a:tableStyleId>{5C22544A-7EE6-4342-B048-85BDC9FD1C3A}</a:tableStyleId>
              </a:tblPr>
              <a:tblGrid>
                <a:gridCol w="2031573">
                  <a:extLst>
                    <a:ext uri="{9D8B030D-6E8A-4147-A177-3AD203B41FA5}">
                      <a16:colId xmlns:a16="http://schemas.microsoft.com/office/drawing/2014/main" val="2961279896"/>
                    </a:ext>
                  </a:extLst>
                </a:gridCol>
                <a:gridCol w="2029808">
                  <a:extLst>
                    <a:ext uri="{9D8B030D-6E8A-4147-A177-3AD203B41FA5}">
                      <a16:colId xmlns:a16="http://schemas.microsoft.com/office/drawing/2014/main" val="1734251985"/>
                    </a:ext>
                  </a:extLst>
                </a:gridCol>
              </a:tblGrid>
              <a:tr h="572545">
                <a:tc>
                  <a:txBody>
                    <a:bodyPr/>
                    <a:lstStyle/>
                    <a:p>
                      <a:pPr algn="ctr">
                        <a:spcBef>
                          <a:spcPts val="600"/>
                        </a:spcBef>
                        <a:spcAft>
                          <a:spcPts val="600"/>
                        </a:spcAft>
                      </a:pPr>
                      <a:r>
                        <a:rPr lang="en-US" sz="2000" dirty="0">
                          <a:solidFill>
                            <a:srgbClr val="FF0000"/>
                          </a:solidFill>
                          <a:effectLst/>
                          <a:highlight>
                            <a:srgbClr val="FFFF00"/>
                          </a:highlight>
                        </a:rPr>
                        <a:t>Thông tin</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ctr">
                        <a:spcBef>
                          <a:spcPts val="600"/>
                        </a:spcBef>
                        <a:spcAft>
                          <a:spcPts val="600"/>
                        </a:spcAft>
                      </a:pPr>
                      <a:r>
                        <a:rPr lang="en-US" sz="2000" dirty="0" err="1">
                          <a:solidFill>
                            <a:srgbClr val="FF0000"/>
                          </a:solidFill>
                          <a:effectLst/>
                          <a:highlight>
                            <a:srgbClr val="FFFF00"/>
                          </a:highlight>
                        </a:rPr>
                        <a:t>Nội</a:t>
                      </a:r>
                      <a:r>
                        <a:rPr lang="en-US" sz="2000" dirty="0">
                          <a:solidFill>
                            <a:srgbClr val="FF0000"/>
                          </a:solidFill>
                          <a:effectLst/>
                          <a:highlight>
                            <a:srgbClr val="FFFF00"/>
                          </a:highlight>
                        </a:rPr>
                        <a:t> dung</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534687938"/>
                  </a:ext>
                </a:extLst>
              </a:tr>
              <a:tr h="572545">
                <a:tc>
                  <a:txBody>
                    <a:bodyPr/>
                    <a:lstStyle/>
                    <a:p>
                      <a:pPr algn="just">
                        <a:spcBef>
                          <a:spcPts val="600"/>
                        </a:spcBef>
                        <a:spcAft>
                          <a:spcPts val="600"/>
                        </a:spcAft>
                      </a:pPr>
                      <a:r>
                        <a:rPr lang="en-US" sz="2000" dirty="0">
                          <a:solidFill>
                            <a:srgbClr val="00B050"/>
                          </a:solidFill>
                          <a:effectLst/>
                          <a:highlight>
                            <a:srgbClr val="FFFF00"/>
                          </a:highlight>
                        </a:rPr>
                        <a:t>Hoàn </a:t>
                      </a:r>
                      <a:r>
                        <a:rPr lang="en-US" sz="2000" dirty="0" err="1">
                          <a:solidFill>
                            <a:srgbClr val="00B050"/>
                          </a:solidFill>
                          <a:effectLst/>
                          <a:highlight>
                            <a:srgbClr val="FFFF00"/>
                          </a:highlight>
                        </a:rPr>
                        <a:t>cảnh</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lịch</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sử</a:t>
                      </a:r>
                      <a:endParaRPr lang="en-US" sz="2000" dirty="0">
                        <a:solidFill>
                          <a:srgbClr val="00B05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600"/>
                        </a:spcAft>
                      </a:pPr>
                      <a:r>
                        <a:rPr lang="en-US" sz="1400" dirty="0">
                          <a:effectLst/>
                        </a:rPr>
                        <a:t> </a:t>
                      </a:r>
                      <a:endParaRPr lang="en-US" sz="14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510937304"/>
                  </a:ext>
                </a:extLst>
              </a:tr>
              <a:tr h="572545">
                <a:tc>
                  <a:txBody>
                    <a:bodyPr/>
                    <a:lstStyle/>
                    <a:p>
                      <a:pPr algn="just">
                        <a:spcBef>
                          <a:spcPts val="600"/>
                        </a:spcBef>
                        <a:spcAft>
                          <a:spcPts val="600"/>
                        </a:spcAft>
                      </a:pPr>
                      <a:r>
                        <a:rPr lang="en-US" sz="2000" dirty="0" err="1">
                          <a:solidFill>
                            <a:srgbClr val="00B050"/>
                          </a:solidFill>
                          <a:effectLst/>
                          <a:highlight>
                            <a:srgbClr val="FFFF00"/>
                          </a:highlight>
                        </a:rPr>
                        <a:t>Thể</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loại</a:t>
                      </a:r>
                      <a:endParaRPr lang="en-US" sz="2000" dirty="0">
                        <a:solidFill>
                          <a:srgbClr val="00B05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600"/>
                        </a:spcAft>
                      </a:pPr>
                      <a:r>
                        <a:rPr lang="en-US" sz="1400">
                          <a:effectLst/>
                        </a:rPr>
                        <a:t> </a:t>
                      </a: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303286776"/>
                  </a:ext>
                </a:extLst>
              </a:tr>
              <a:tr h="572545">
                <a:tc>
                  <a:txBody>
                    <a:bodyPr/>
                    <a:lstStyle/>
                    <a:p>
                      <a:pPr algn="just">
                        <a:spcBef>
                          <a:spcPts val="600"/>
                        </a:spcBef>
                        <a:spcAft>
                          <a:spcPts val="600"/>
                        </a:spcAft>
                      </a:pPr>
                      <a:r>
                        <a:rPr lang="en-US" sz="2000" dirty="0">
                          <a:solidFill>
                            <a:srgbClr val="00B050"/>
                          </a:solidFill>
                          <a:effectLst/>
                          <a:highlight>
                            <a:srgbClr val="FFFF00"/>
                          </a:highlight>
                        </a:rPr>
                        <a:t>Nhan </a:t>
                      </a:r>
                      <a:r>
                        <a:rPr lang="en-US" sz="2000" dirty="0" err="1">
                          <a:solidFill>
                            <a:srgbClr val="00B050"/>
                          </a:solidFill>
                          <a:effectLst/>
                          <a:highlight>
                            <a:srgbClr val="FFFF00"/>
                          </a:highlight>
                        </a:rPr>
                        <a:t>đề</a:t>
                      </a:r>
                      <a:endParaRPr lang="en-US" sz="2000" dirty="0">
                        <a:solidFill>
                          <a:srgbClr val="00B05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600"/>
                        </a:spcAft>
                      </a:pPr>
                      <a:r>
                        <a:rPr lang="en-US" sz="1400">
                          <a:effectLst/>
                        </a:rPr>
                        <a:t> </a:t>
                      </a: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578411810"/>
                  </a:ext>
                </a:extLst>
              </a:tr>
              <a:tr h="572545">
                <a:tc>
                  <a:txBody>
                    <a:bodyPr/>
                    <a:lstStyle/>
                    <a:p>
                      <a:pPr algn="just">
                        <a:spcBef>
                          <a:spcPts val="600"/>
                        </a:spcBef>
                        <a:spcAft>
                          <a:spcPts val="600"/>
                        </a:spcAft>
                      </a:pPr>
                      <a:r>
                        <a:rPr lang="en-US" sz="2000" dirty="0" err="1">
                          <a:solidFill>
                            <a:srgbClr val="00B050"/>
                          </a:solidFill>
                          <a:effectLst/>
                          <a:highlight>
                            <a:srgbClr val="FFFF00"/>
                          </a:highlight>
                        </a:rPr>
                        <a:t>Nhân</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vật</a:t>
                      </a:r>
                      <a:endParaRPr lang="en-US" sz="2000" dirty="0">
                        <a:solidFill>
                          <a:srgbClr val="00B05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600"/>
                        </a:spcAft>
                      </a:pPr>
                      <a:r>
                        <a:rPr lang="en-US" sz="1400">
                          <a:effectLst/>
                        </a:rPr>
                        <a:t> </a:t>
                      </a: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695823053"/>
                  </a:ext>
                </a:extLst>
              </a:tr>
              <a:tr h="572545">
                <a:tc>
                  <a:txBody>
                    <a:bodyPr/>
                    <a:lstStyle/>
                    <a:p>
                      <a:pPr algn="just">
                        <a:spcBef>
                          <a:spcPts val="600"/>
                        </a:spcBef>
                        <a:spcAft>
                          <a:spcPts val="600"/>
                        </a:spcAft>
                      </a:pPr>
                      <a:r>
                        <a:rPr lang="en-US" sz="2000" dirty="0" err="1">
                          <a:solidFill>
                            <a:srgbClr val="00B050"/>
                          </a:solidFill>
                          <a:effectLst/>
                          <a:highlight>
                            <a:srgbClr val="FFFF00"/>
                          </a:highlight>
                        </a:rPr>
                        <a:t>Cốt</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truyện</a:t>
                      </a:r>
                      <a:endParaRPr lang="en-US" sz="2000" dirty="0">
                        <a:solidFill>
                          <a:srgbClr val="00B05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600"/>
                        </a:spcAft>
                      </a:pPr>
                      <a:r>
                        <a:rPr lang="en-US" sz="1400" dirty="0">
                          <a:effectLst/>
                        </a:rPr>
                        <a:t> </a:t>
                      </a:r>
                      <a:endParaRPr lang="en-US" sz="14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402397715"/>
                  </a:ext>
                </a:extLst>
              </a:tr>
            </a:tbl>
          </a:graphicData>
        </a:graphic>
      </p:graphicFrame>
      <p:sp>
        <p:nvSpPr>
          <p:cNvPr id="2" name="TextBox 1">
            <a:extLst>
              <a:ext uri="{FF2B5EF4-FFF2-40B4-BE49-F238E27FC236}">
                <a16:creationId xmlns:a16="http://schemas.microsoft.com/office/drawing/2014/main" id="{D7DAA181-23CB-F2EE-F93F-66A401956489}"/>
              </a:ext>
            </a:extLst>
          </p:cNvPr>
          <p:cNvSpPr txBox="1"/>
          <p:nvPr/>
        </p:nvSpPr>
        <p:spPr>
          <a:xfrm>
            <a:off x="512956" y="936702"/>
            <a:ext cx="1906859" cy="369332"/>
          </a:xfrm>
          <a:prstGeom prst="rect">
            <a:avLst/>
          </a:prstGeom>
          <a:noFill/>
        </p:spPr>
        <p:txBody>
          <a:bodyPr wrap="square" rtlCol="0">
            <a:spAutoFit/>
          </a:bodyPr>
          <a:lstStyle/>
          <a:p>
            <a:r>
              <a:rPr lang="en-US" b="1" dirty="0">
                <a:solidFill>
                  <a:srgbClr val="FF0000"/>
                </a:solidFill>
              </a:rPr>
              <a:t>TÁC GIẢ</a:t>
            </a:r>
          </a:p>
        </p:txBody>
      </p:sp>
      <p:sp>
        <p:nvSpPr>
          <p:cNvPr id="4" name="TextBox 3">
            <a:extLst>
              <a:ext uri="{FF2B5EF4-FFF2-40B4-BE49-F238E27FC236}">
                <a16:creationId xmlns:a16="http://schemas.microsoft.com/office/drawing/2014/main" id="{0E238893-90D0-B8D1-8F71-E10475DBFEAD}"/>
              </a:ext>
            </a:extLst>
          </p:cNvPr>
          <p:cNvSpPr txBox="1"/>
          <p:nvPr/>
        </p:nvSpPr>
        <p:spPr>
          <a:xfrm>
            <a:off x="4903025" y="974676"/>
            <a:ext cx="1906859" cy="369332"/>
          </a:xfrm>
          <a:prstGeom prst="rect">
            <a:avLst/>
          </a:prstGeom>
          <a:noFill/>
        </p:spPr>
        <p:txBody>
          <a:bodyPr wrap="square" rtlCol="0">
            <a:spAutoFit/>
          </a:bodyPr>
          <a:lstStyle/>
          <a:p>
            <a:r>
              <a:rPr lang="en-US" b="1" dirty="0">
                <a:solidFill>
                  <a:srgbClr val="FF0000"/>
                </a:solidFill>
              </a:rPr>
              <a:t>TÁC PHẨM</a:t>
            </a:r>
          </a:p>
        </p:txBody>
      </p:sp>
    </p:spTree>
    <p:extLst>
      <p:ext uri="{BB962C8B-B14F-4D97-AF65-F5344CB8AC3E}">
        <p14:creationId xmlns:p14="http://schemas.microsoft.com/office/powerpoint/2010/main" val="1955581927"/>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barn(inVertical)">
                                      <p:cBhvr>
                                        <p:cTn id="7" dur="1000"/>
                                        <p:tgtEl>
                                          <p:spTgt spid="84"/>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102"/>
                                        </p:tgtEl>
                                        <p:attrNameLst>
                                          <p:attrName>style.visibility</p:attrName>
                                        </p:attrNameLst>
                                      </p:cBhvr>
                                      <p:to>
                                        <p:strVal val="visible"/>
                                      </p:to>
                                    </p:set>
                                    <p:animEffect transition="in" filter="fade">
                                      <p:cBhvr>
                                        <p:cTn id="11" dur="1000"/>
                                        <p:tgtEl>
                                          <p:spTgt spid="102"/>
                                        </p:tgtEl>
                                      </p:cBhvr>
                                    </p:animEffect>
                                    <p:anim calcmode="lin" valueType="num">
                                      <p:cBhvr>
                                        <p:cTn id="12" dur="1000" fill="hold"/>
                                        <p:tgtEl>
                                          <p:spTgt spid="102"/>
                                        </p:tgtEl>
                                        <p:attrNameLst>
                                          <p:attrName>ppt_x</p:attrName>
                                        </p:attrNameLst>
                                      </p:cBhvr>
                                      <p:tavLst>
                                        <p:tav tm="0">
                                          <p:val>
                                            <p:strVal val="#ppt_x"/>
                                          </p:val>
                                        </p:tav>
                                        <p:tav tm="100000">
                                          <p:val>
                                            <p:strVal val="#ppt_x"/>
                                          </p:val>
                                        </p:tav>
                                      </p:tavLst>
                                    </p:anim>
                                    <p:anim calcmode="lin" valueType="num">
                                      <p:cBhvr>
                                        <p:cTn id="13" dur="1000" fill="hold"/>
                                        <p:tgtEl>
                                          <p:spTgt spid="10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circle(in)">
                                      <p:cBhvr>
                                        <p:cTn id="3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图片 83">
            <a:extLst>
              <a:ext uri="{FF2B5EF4-FFF2-40B4-BE49-F238E27FC236}">
                <a16:creationId xmlns:a16="http://schemas.microsoft.com/office/drawing/2014/main" id="{DE914E43-540E-4CB3-A1FB-9CEFD3E98F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1047"/>
            <a:ext cx="9140694" cy="4733172"/>
          </a:xfrm>
          <a:prstGeom prst="rect">
            <a:avLst/>
          </a:prstGeom>
        </p:spPr>
      </p:pic>
      <p:sp>
        <p:nvSpPr>
          <p:cNvPr id="102" name="矩形 101">
            <a:extLst>
              <a:ext uri="{FF2B5EF4-FFF2-40B4-BE49-F238E27FC236}">
                <a16:creationId xmlns:a16="http://schemas.microsoft.com/office/drawing/2014/main" id="{F4E292BF-38A4-4F17-86AE-91B9F0637716}"/>
              </a:ext>
            </a:extLst>
          </p:cNvPr>
          <p:cNvSpPr/>
          <p:nvPr/>
        </p:nvSpPr>
        <p:spPr>
          <a:xfrm>
            <a:off x="1149367" y="136476"/>
            <a:ext cx="5002117" cy="646332"/>
          </a:xfrm>
          <a:prstGeom prst="rect">
            <a:avLst/>
          </a:prstGeom>
          <a:solidFill>
            <a:srgbClr val="92D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rPr>
              <a:t>I. </a:t>
            </a:r>
            <a:r>
              <a:rPr kumimoji="1" lang="vi-VN"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rPr>
              <a:t>TÌM HIỂU CHUNG</a:t>
            </a:r>
            <a:endParaRPr kumimoji="1" lang="en-US"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endParaRPr>
          </a:p>
        </p:txBody>
      </p:sp>
      <p:sp>
        <p:nvSpPr>
          <p:cNvPr id="21" name="Freeform 10">
            <a:extLst>
              <a:ext uri="{FF2B5EF4-FFF2-40B4-BE49-F238E27FC236}">
                <a16:creationId xmlns:a16="http://schemas.microsoft.com/office/drawing/2014/main" id="{172C3672-23A5-421B-B55B-0FD5D7AAA8F2}"/>
              </a:ext>
            </a:extLst>
          </p:cNvPr>
          <p:cNvSpPr>
            <a:spLocks/>
          </p:cNvSpPr>
          <p:nvPr/>
        </p:nvSpPr>
        <p:spPr bwMode="auto">
          <a:xfrm>
            <a:off x="1149367" y="917422"/>
            <a:ext cx="3132989" cy="566501"/>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92D050"/>
          </a:solidFill>
          <a:ln w="10" cap="flat" cmpd="sng">
            <a:noFill/>
            <a:round/>
            <a:headEnd/>
            <a:tailEnd/>
          </a:ln>
        </p:spPr>
        <p:txBody>
          <a:bodyPr lIns="51410" tIns="25705" rIns="51410" bIns="25705"/>
          <a:lstStyle/>
          <a:p>
            <a:endParaRPr lang="zh-CN" altLang="en-US" sz="2800"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endParaRPr>
          </a:p>
        </p:txBody>
      </p:sp>
      <p:sp>
        <p:nvSpPr>
          <p:cNvPr id="23" name="TextBox 105">
            <a:extLst>
              <a:ext uri="{FF2B5EF4-FFF2-40B4-BE49-F238E27FC236}">
                <a16:creationId xmlns:a16="http://schemas.microsoft.com/office/drawing/2014/main" id="{A1D235B3-5C58-408A-B5FB-C7B48CC84EF8}"/>
              </a:ext>
            </a:extLst>
          </p:cNvPr>
          <p:cNvSpPr txBox="1">
            <a:spLocks noChangeArrowheads="1"/>
          </p:cNvSpPr>
          <p:nvPr/>
        </p:nvSpPr>
        <p:spPr bwMode="auto">
          <a:xfrm>
            <a:off x="2267368" y="933014"/>
            <a:ext cx="1899187" cy="482799"/>
          </a:xfrm>
          <a:prstGeom prst="rect">
            <a:avLst/>
          </a:prstGeom>
          <a:solidFill>
            <a:srgbClr val="92D050"/>
          </a:solidFill>
          <a:ln w="9525">
            <a:noFill/>
            <a:miter lim="800000"/>
            <a:headEnd/>
            <a:tailEnd/>
          </a:ln>
        </p:spPr>
        <p:txBody>
          <a:bodyPr wrap="none" lIns="51410" tIns="25705" rIns="51410" bIns="25705">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rPr>
              <a:t>1.TÁC GIẢ</a:t>
            </a:r>
            <a:endParaRPr lang="zh-CN" altLang="en-US"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endParaRPr>
          </a:p>
        </p:txBody>
      </p:sp>
      <p:sp>
        <p:nvSpPr>
          <p:cNvPr id="2" name="Rectangle 1"/>
          <p:cNvSpPr/>
          <p:nvPr/>
        </p:nvSpPr>
        <p:spPr>
          <a:xfrm>
            <a:off x="3184402" y="1621568"/>
            <a:ext cx="5304277" cy="707886"/>
          </a:xfrm>
          <a:prstGeom prst="rect">
            <a:avLst/>
          </a:prstGeom>
          <a:ln>
            <a:solidFill>
              <a:srgbClr val="41513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2000" kern="100" dirty="0" err="1">
                <a:latin typeface="Arial" panose="020B0604020202020204" pitchFamily="34" charset="0"/>
                <a:ea typeface="SimSun" panose="02010600030101010101" pitchFamily="2" charset="-122"/>
                <a:cs typeface="Arial" panose="020B0604020202020204" pitchFamily="34" charset="0"/>
              </a:rPr>
              <a:t>Ngô</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Gia</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Văn</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Phái</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Nhóm</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tác</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giả</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thuộc</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dòng</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họ</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Ngô</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Thì</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quê</a:t>
            </a:r>
            <a:r>
              <a:rPr lang="en-US" sz="2000" kern="100" dirty="0">
                <a:latin typeface="Arial" panose="020B0604020202020204" pitchFamily="34" charset="0"/>
                <a:ea typeface="SimSun" panose="02010600030101010101" pitchFamily="2" charset="-122"/>
                <a:cs typeface="Arial" panose="020B0604020202020204" pitchFamily="34" charset="0"/>
              </a:rPr>
              <a:t> ở </a:t>
            </a:r>
            <a:r>
              <a:rPr lang="en-US" sz="2000" kern="100" dirty="0" err="1">
                <a:latin typeface="Arial" panose="020B0604020202020204" pitchFamily="34" charset="0"/>
                <a:ea typeface="SimSun" panose="02010600030101010101" pitchFamily="2" charset="-122"/>
                <a:cs typeface="Arial" panose="020B0604020202020204" pitchFamily="34" charset="0"/>
              </a:rPr>
              <a:t>Thanh</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Oai</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Hà</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Nội</a:t>
            </a:r>
            <a:r>
              <a:rPr lang="en-US" sz="2000" kern="100" dirty="0">
                <a:latin typeface="Arial" panose="020B0604020202020204" pitchFamily="34" charset="0"/>
                <a:ea typeface="SimSun" panose="02010600030101010101" pitchFamily="2" charset="-122"/>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
        <p:nvSpPr>
          <p:cNvPr id="28" name="Freeform 10">
            <a:extLst>
              <a:ext uri="{FF2B5EF4-FFF2-40B4-BE49-F238E27FC236}">
                <a16:creationId xmlns:a16="http://schemas.microsoft.com/office/drawing/2014/main" id="{172C3672-23A5-421B-B55B-0FD5D7AAA8F2}"/>
              </a:ext>
            </a:extLst>
          </p:cNvPr>
          <p:cNvSpPr>
            <a:spLocks/>
          </p:cNvSpPr>
          <p:nvPr/>
        </p:nvSpPr>
        <p:spPr bwMode="auto">
          <a:xfrm>
            <a:off x="3518481" y="2399486"/>
            <a:ext cx="3132989" cy="566501"/>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92D050"/>
          </a:solidFill>
          <a:ln w="10" cap="flat" cmpd="sng">
            <a:noFill/>
            <a:round/>
            <a:headEnd/>
            <a:tailEnd/>
          </a:ln>
        </p:spPr>
        <p:txBody>
          <a:bodyPr lIns="51410" tIns="25705" rIns="51410" bIns="25705"/>
          <a:lstStyle/>
          <a:p>
            <a:endParaRPr lang="zh-CN" altLang="en-US" sz="2800"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endParaRPr>
          </a:p>
        </p:txBody>
      </p:sp>
      <p:sp>
        <p:nvSpPr>
          <p:cNvPr id="30" name="TextBox 105">
            <a:extLst>
              <a:ext uri="{FF2B5EF4-FFF2-40B4-BE49-F238E27FC236}">
                <a16:creationId xmlns:a16="http://schemas.microsoft.com/office/drawing/2014/main" id="{A1D235B3-5C58-408A-B5FB-C7B48CC84EF8}"/>
              </a:ext>
            </a:extLst>
          </p:cNvPr>
          <p:cNvSpPr txBox="1">
            <a:spLocks noChangeArrowheads="1"/>
          </p:cNvSpPr>
          <p:nvPr/>
        </p:nvSpPr>
        <p:spPr bwMode="auto">
          <a:xfrm>
            <a:off x="3901343" y="2483188"/>
            <a:ext cx="2495504" cy="482799"/>
          </a:xfrm>
          <a:prstGeom prst="rect">
            <a:avLst/>
          </a:prstGeom>
          <a:solidFill>
            <a:srgbClr val="92D050"/>
          </a:solidFill>
          <a:ln w="9525">
            <a:noFill/>
            <a:miter lim="800000"/>
            <a:headEnd/>
            <a:tailEnd/>
          </a:ln>
        </p:spPr>
        <p:txBody>
          <a:bodyPr wrap="none" lIns="51410" tIns="25705" rIns="51410" bIns="25705">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rPr>
              <a:t>2. TÁC PHẨM</a:t>
            </a:r>
            <a:endParaRPr lang="zh-CN" altLang="en-US"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endParaRPr>
          </a:p>
        </p:txBody>
      </p:sp>
      <p:sp>
        <p:nvSpPr>
          <p:cNvPr id="32" name="Rectangle 31"/>
          <p:cNvSpPr/>
          <p:nvPr/>
        </p:nvSpPr>
        <p:spPr>
          <a:xfrm>
            <a:off x="3257182" y="3087258"/>
            <a:ext cx="5360931" cy="369332"/>
          </a:xfrm>
          <a:prstGeom prst="rect">
            <a:avLst/>
          </a:prstGeom>
          <a:ln>
            <a:solidFill>
              <a:srgbClr val="41513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Hồi</a:t>
            </a:r>
            <a:r>
              <a:rPr lang="en-US" kern="100" dirty="0">
                <a:latin typeface="Arial" panose="020B0604020202020204" pitchFamily="34" charset="0"/>
                <a:ea typeface="SimSun" panose="02010600030101010101" pitchFamily="2" charset="-122"/>
                <a:cs typeface="Arial" panose="020B0604020202020204" pitchFamily="34" charset="0"/>
              </a:rPr>
              <a:t> 14/17, </a:t>
            </a:r>
            <a:r>
              <a:rPr lang="en-US" kern="100" dirty="0" err="1">
                <a:latin typeface="Arial" panose="020B0604020202020204" pitchFamily="34" charset="0"/>
                <a:ea typeface="SimSun" panose="02010600030101010101" pitchFamily="2" charset="-122"/>
                <a:cs typeface="Arial" panose="020B0604020202020204" pitchFamily="34" charset="0"/>
              </a:rPr>
              <a:t>viết</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bằng</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chữ</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Hán</a:t>
            </a:r>
            <a:r>
              <a:rPr lang="en-US" kern="100" dirty="0">
                <a:latin typeface="Arial" panose="020B0604020202020204" pitchFamily="34" charset="0"/>
                <a:ea typeface="SimSun" panose="02010600030101010101" pitchFamily="2" charset="-122"/>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33" name="Rectangle 32"/>
          <p:cNvSpPr/>
          <p:nvPr/>
        </p:nvSpPr>
        <p:spPr>
          <a:xfrm>
            <a:off x="3257182" y="3497330"/>
            <a:ext cx="5360933" cy="646331"/>
          </a:xfrm>
          <a:prstGeom prst="rect">
            <a:avLst/>
          </a:prstGeom>
          <a:ln>
            <a:solidFill>
              <a:srgbClr val="41513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Tiểu</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thuyết</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lịch</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sử</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Thể</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Chí</a:t>
            </a:r>
            <a:r>
              <a:rPr lang="en-US" kern="100" dirty="0">
                <a:latin typeface="Arial" panose="020B0604020202020204" pitchFamily="34" charset="0"/>
                <a:ea typeface="SimSun" panose="02010600030101010101" pitchFamily="2" charset="-122"/>
                <a:cs typeface="Arial" panose="020B0604020202020204" pitchFamily="34" charset="0"/>
              </a:rPr>
              <a:t> – </a:t>
            </a:r>
            <a:r>
              <a:rPr lang="en-US" kern="100" dirty="0" err="1">
                <a:latin typeface="Arial" panose="020B0604020202020204" pitchFamily="34" charset="0"/>
                <a:ea typeface="SimSun" panose="02010600030101010101" pitchFamily="2" charset="-122"/>
                <a:cs typeface="Arial" panose="020B0604020202020204" pitchFamily="34" charset="0"/>
              </a:rPr>
              <a:t>lối</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chương</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hồi</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về</a:t>
            </a:r>
            <a:r>
              <a:rPr lang="en-US" kern="100" dirty="0">
                <a:latin typeface="Arial" panose="020B0604020202020204" pitchFamily="34" charset="0"/>
                <a:ea typeface="SimSun" panose="02010600030101010101" pitchFamily="2" charset="-122"/>
                <a:cs typeface="Arial" panose="020B0604020202020204" pitchFamily="34" charset="0"/>
              </a:rPr>
              <a:t> </a:t>
            </a:r>
            <a:r>
              <a:rPr lang="vi-VN" kern="100" dirty="0">
                <a:latin typeface="Arial" panose="020B0604020202020204" pitchFamily="34" charset="0"/>
                <a:ea typeface="SimSun" panose="02010600030101010101" pitchFamily="2" charset="-122"/>
                <a:cs typeface="Arial" panose="020B0604020202020204" pitchFamily="34" charset="0"/>
              </a:rPr>
              <a:t>biến động lịch sử cuối </a:t>
            </a:r>
            <a:r>
              <a:rPr lang="en-US" kern="100" dirty="0">
                <a:latin typeface="Arial" panose="020B0604020202020204" pitchFamily="34" charset="0"/>
                <a:ea typeface="SimSun" panose="02010600030101010101" pitchFamily="2" charset="-122"/>
                <a:cs typeface="Arial" panose="020B0604020202020204" pitchFamily="34" charset="0"/>
              </a:rPr>
              <a:t>TK </a:t>
            </a:r>
            <a:r>
              <a:rPr lang="vi-VN" kern="100" dirty="0">
                <a:latin typeface="Arial" panose="020B0604020202020204" pitchFamily="34" charset="0"/>
                <a:ea typeface="SimSun" panose="02010600030101010101" pitchFamily="2" charset="-122"/>
                <a:cs typeface="Arial" panose="020B0604020202020204" pitchFamily="34" charset="0"/>
              </a:rPr>
              <a:t>XVIII </a:t>
            </a:r>
            <a:r>
              <a:rPr lang="en-US" kern="100" dirty="0">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a:t>
            </a:r>
            <a:r>
              <a:rPr lang="vi-VN" kern="100" dirty="0">
                <a:latin typeface="Arial" panose="020B0604020202020204" pitchFamily="34" charset="0"/>
                <a:ea typeface="SimSun" panose="02010600030101010101" pitchFamily="2" charset="-122"/>
                <a:cs typeface="Arial" panose="020B0604020202020204" pitchFamily="34" charset="0"/>
              </a:rPr>
              <a:t>đầu TK XIX</a:t>
            </a:r>
            <a:r>
              <a:rPr lang="en-US" kern="100" dirty="0">
                <a:latin typeface="Arial" panose="020B0604020202020204" pitchFamily="34" charset="0"/>
                <a:ea typeface="SimSun" panose="02010600030101010101" pitchFamily="2" charset="-122"/>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1A36F9F9-0549-49F2-A5D2-7BB258F0CE4A}"/>
              </a:ext>
            </a:extLst>
          </p:cNvPr>
          <p:cNvSpPr/>
          <p:nvPr/>
        </p:nvSpPr>
        <p:spPr>
          <a:xfrm>
            <a:off x="3257183" y="4291565"/>
            <a:ext cx="5360930" cy="369332"/>
          </a:xfrm>
          <a:prstGeom prst="rect">
            <a:avLst/>
          </a:prstGeom>
          <a:ln>
            <a:solidFill>
              <a:srgbClr val="41513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kern="100" dirty="0">
                <a:latin typeface="Arial" panose="020B0604020202020204" pitchFamily="34" charset="0"/>
                <a:ea typeface="SimSun" panose="02010600030101010101" pitchFamily="2" charset="-122"/>
                <a:cs typeface="Arial" panose="020B0604020202020204" pitchFamily="34" charset="0"/>
              </a:rPr>
              <a:t>- </a:t>
            </a:r>
            <a:r>
              <a:rPr lang="vi-VN" kern="100" dirty="0">
                <a:latin typeface="Arial" panose="020B0604020202020204" pitchFamily="34" charset="0"/>
                <a:ea typeface="SimSun" panose="02010600030101010101" pitchFamily="2" charset="-122"/>
                <a:cs typeface="Arial" panose="020B0604020202020204" pitchFamily="34" charset="0"/>
              </a:rPr>
              <a:t>Bố cục: 3 phần.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1000"/>
                                        <p:tgtEl>
                                          <p:spTgt spid="102"/>
                                        </p:tgtEl>
                                      </p:cBhvr>
                                    </p:animEffect>
                                    <p:anim calcmode="lin" valueType="num">
                                      <p:cBhvr>
                                        <p:cTn id="8" dur="1000" fill="hold"/>
                                        <p:tgtEl>
                                          <p:spTgt spid="102"/>
                                        </p:tgtEl>
                                        <p:attrNameLst>
                                          <p:attrName>ppt_x</p:attrName>
                                        </p:attrNameLst>
                                      </p:cBhvr>
                                      <p:tavLst>
                                        <p:tav tm="0">
                                          <p:val>
                                            <p:strVal val="#ppt_x"/>
                                          </p:val>
                                        </p:tav>
                                        <p:tav tm="100000">
                                          <p:val>
                                            <p:strVal val="#ppt_x"/>
                                          </p:val>
                                        </p:tav>
                                      </p:tavLst>
                                    </p:anim>
                                    <p:anim calcmode="lin" valueType="num">
                                      <p:cBhvr>
                                        <p:cTn id="9" dur="1000" fill="hold"/>
                                        <p:tgtEl>
                                          <p:spTgt spid="10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barn(inVertical)">
                                      <p:cBhvr>
                                        <p:cTn id="17" dur="1000"/>
                                        <p:tgtEl>
                                          <p:spTgt spid="8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barn(inVertical)">
                                      <p:cBhvr>
                                        <p:cTn id="34" dur="500"/>
                                        <p:tgtEl>
                                          <p:spTgt spid="3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barn(inVertical)">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down)">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21" grpId="0" animBg="1"/>
      <p:bldP spid="23" grpId="0" animBg="1"/>
      <p:bldP spid="2" grpId="0" animBg="1"/>
      <p:bldP spid="28" grpId="0" animBg="1"/>
      <p:bldP spid="30" grpId="0" animBg="1"/>
      <p:bldP spid="32" grpId="0" animBg="1"/>
      <p:bldP spid="33"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3">
            <a:extLst>
              <a:ext uri="{FF2B5EF4-FFF2-40B4-BE49-F238E27FC236}">
                <a16:creationId xmlns:a16="http://schemas.microsoft.com/office/drawing/2014/main" id="{3B8BC050-654E-BC8B-8789-D7F913D5F9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6" y="0"/>
            <a:ext cx="9140694" cy="5141640"/>
          </a:xfrm>
          <a:prstGeom prst="rect">
            <a:avLst/>
          </a:prstGeom>
        </p:spPr>
      </p:pic>
      <p:sp>
        <p:nvSpPr>
          <p:cNvPr id="3" name="矩形 65">
            <a:extLst>
              <a:ext uri="{FF2B5EF4-FFF2-40B4-BE49-F238E27FC236}">
                <a16:creationId xmlns:a16="http://schemas.microsoft.com/office/drawing/2014/main" id="{42D26CF3-2220-82AA-26B4-41B3DAA33723}"/>
              </a:ext>
            </a:extLst>
          </p:cNvPr>
          <p:cNvSpPr/>
          <p:nvPr/>
        </p:nvSpPr>
        <p:spPr>
          <a:xfrm>
            <a:off x="1226374" y="497981"/>
            <a:ext cx="6063550" cy="492443"/>
          </a:xfrm>
          <a:prstGeom prst="rect">
            <a:avLst/>
          </a:prstGeom>
          <a:solidFill>
            <a:srgbClr val="92D050"/>
          </a:solidFill>
        </p:spPr>
        <p:txBody>
          <a:bodyPr wrap="square" lIns="0" tIns="0" rIns="0" bIns="0">
            <a:spAutoFit/>
          </a:bodyPr>
          <a:lstStyle/>
          <a:p>
            <a:pPr eaLnBrk="1" hangingPunct="1">
              <a:defRPr/>
            </a:pPr>
            <a:r>
              <a:rPr lang="vi-VN" altLang="zh-CN" sz="3200" spc="-112" noProof="1">
                <a:solidFill>
                  <a:schemeClr val="bg1"/>
                </a:solidFill>
                <a:ea typeface="张海山锐线体简" panose="02000000000000000000" pitchFamily="2" charset="-122"/>
                <a:cs typeface="+mn-ea"/>
                <a:sym typeface="Arial" panose="020B0604020202020204" pitchFamily="34" charset="0"/>
              </a:rPr>
              <a:t>II. ĐỌC – HIỂU VĂN BẢN</a:t>
            </a:r>
            <a:endParaRPr lang="zh-CN" altLang="en-US" sz="3200" spc="-112" noProof="1">
              <a:solidFill>
                <a:schemeClr val="bg1"/>
              </a:solidFill>
              <a:ea typeface="张海山锐线体简" panose="02000000000000000000" pitchFamily="2" charset="-122"/>
              <a:cs typeface="+mn-ea"/>
              <a:sym typeface="Arial" panose="020B0604020202020204" pitchFamily="34" charset="0"/>
            </a:endParaRPr>
          </a:p>
        </p:txBody>
      </p:sp>
    </p:spTree>
    <p:extLst>
      <p:ext uri="{BB962C8B-B14F-4D97-AF65-F5344CB8AC3E}">
        <p14:creationId xmlns:p14="http://schemas.microsoft.com/office/powerpoint/2010/main" val="112342684"/>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23" presetClass="entr" presetSubtype="32"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strVal val="4*#ppt_w"/>
                                          </p:val>
                                        </p:tav>
                                        <p:tav tm="100000">
                                          <p:val>
                                            <p:strVal val="#ppt_w"/>
                                          </p:val>
                                        </p:tav>
                                      </p:tavLst>
                                    </p:anim>
                                    <p:anim calcmode="lin" valueType="num">
                                      <p:cBhvr>
                                        <p:cTn id="12"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3">
            <a:extLst>
              <a:ext uri="{FF2B5EF4-FFF2-40B4-BE49-F238E27FC236}">
                <a16:creationId xmlns:a16="http://schemas.microsoft.com/office/drawing/2014/main" id="{B003FC42-4C08-7B8F-A8FB-547899359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0"/>
            <a:ext cx="9140694" cy="5141640"/>
          </a:xfrm>
          <a:prstGeom prst="rect">
            <a:avLst/>
          </a:prstGeom>
        </p:spPr>
      </p:pic>
      <p:sp>
        <p:nvSpPr>
          <p:cNvPr id="3" name="Rectangle 2">
            <a:extLst>
              <a:ext uri="{FF2B5EF4-FFF2-40B4-BE49-F238E27FC236}">
                <a16:creationId xmlns:a16="http://schemas.microsoft.com/office/drawing/2014/main" id="{DC24FE02-4D14-6169-909E-BA40AFEC9577}"/>
              </a:ext>
            </a:extLst>
          </p:cNvPr>
          <p:cNvSpPr/>
          <p:nvPr/>
        </p:nvSpPr>
        <p:spPr>
          <a:xfrm>
            <a:off x="151958" y="187839"/>
            <a:ext cx="7027373" cy="523220"/>
          </a:xfrm>
          <a:prstGeom prst="rect">
            <a:avLst/>
          </a:prstGeom>
        </p:spPr>
        <p:txBody>
          <a:bodyPr wrap="none">
            <a:spAutoFit/>
          </a:bodyPr>
          <a:lstStyle/>
          <a:p>
            <a:pPr marR="107128" algn="just">
              <a:buSzPts val="1400"/>
              <a:tabLst>
                <a:tab pos="302814" algn="l"/>
              </a:tabLst>
            </a:pPr>
            <a:r>
              <a:rPr lang="en-US" sz="2800" b="1" spc="-4"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spc="-4"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spc="154"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4"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b="1" spc="157"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4"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spc="157"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4"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800" b="1" spc="154"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4"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hùng</a:t>
            </a:r>
            <a:r>
              <a:rPr lang="en-US" sz="2800" b="1" spc="97"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4"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2800" b="1" spc="-11"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4"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Huệ</a:t>
            </a:r>
            <a:endParaRPr lang="en-US" sz="2800"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0BECDD87-AADE-82FF-F3D0-7EA64D736FA1}"/>
              </a:ext>
            </a:extLst>
          </p:cNvPr>
          <p:cNvSpPr/>
          <p:nvPr/>
        </p:nvSpPr>
        <p:spPr>
          <a:xfrm>
            <a:off x="577447" y="835483"/>
            <a:ext cx="5569217" cy="461665"/>
          </a:xfrm>
          <a:prstGeom prst="rect">
            <a:avLst/>
          </a:prstGeom>
        </p:spPr>
        <p:txBody>
          <a:bodyPr wrap="none">
            <a:spAutoFit/>
          </a:bodyPr>
          <a:lstStyle/>
          <a:p>
            <a:pPr marL="82369" marR="107128" algn="just"/>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Chuẩn</a:t>
            </a:r>
            <a:r>
              <a:rPr lang="en-US" sz="2400" b="1" spc="19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spc="-7"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400" b="1" spc="19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2400" b="1" spc="184"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spc="-4"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b="1" spc="112"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tiến</a:t>
            </a: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spc="-4"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quân</a:t>
            </a: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spc="-7"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400" b="1" spc="4"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Bắc</a:t>
            </a:r>
            <a:endParaRPr lang="en-US" sz="2400" b="1" dirty="0">
              <a:solidFill>
                <a:srgbClr val="00B0F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5978689"/>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3">
            <a:extLst>
              <a:ext uri="{FF2B5EF4-FFF2-40B4-BE49-F238E27FC236}">
                <a16:creationId xmlns:a16="http://schemas.microsoft.com/office/drawing/2014/main" id="{B003FC42-4C08-7B8F-A8FB-547899359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0"/>
            <a:ext cx="9140694" cy="5141640"/>
          </a:xfrm>
          <a:prstGeom prst="rect">
            <a:avLst/>
          </a:prstGeom>
        </p:spPr>
      </p:pic>
      <p:graphicFrame>
        <p:nvGraphicFramePr>
          <p:cNvPr id="3" name="Table 2">
            <a:extLst>
              <a:ext uri="{FF2B5EF4-FFF2-40B4-BE49-F238E27FC236}">
                <a16:creationId xmlns:a16="http://schemas.microsoft.com/office/drawing/2014/main" id="{264AEF98-A007-CBE6-43F4-226C7BAF6E29}"/>
              </a:ext>
            </a:extLst>
          </p:cNvPr>
          <p:cNvGraphicFramePr>
            <a:graphicFrameLocks noGrp="1"/>
          </p:cNvGraphicFramePr>
          <p:nvPr>
            <p:extLst>
              <p:ext uri="{D42A27DB-BD31-4B8C-83A1-F6EECF244321}">
                <p14:modId xmlns:p14="http://schemas.microsoft.com/office/powerpoint/2010/main" val="2189018962"/>
              </p:ext>
            </p:extLst>
          </p:nvPr>
        </p:nvGraphicFramePr>
        <p:xfrm>
          <a:off x="198304" y="497896"/>
          <a:ext cx="4230477" cy="4437662"/>
        </p:xfrm>
        <a:graphic>
          <a:graphicData uri="http://schemas.openxmlformats.org/drawingml/2006/table">
            <a:tbl>
              <a:tblPr firstRow="1" firstCol="1" bandRow="1">
                <a:tableStyleId>{5C22544A-7EE6-4342-B048-85BDC9FD1C3A}</a:tableStyleId>
              </a:tblPr>
              <a:tblGrid>
                <a:gridCol w="1230199">
                  <a:extLst>
                    <a:ext uri="{9D8B030D-6E8A-4147-A177-3AD203B41FA5}">
                      <a16:colId xmlns:a16="http://schemas.microsoft.com/office/drawing/2014/main" val="4012189583"/>
                    </a:ext>
                  </a:extLst>
                </a:gridCol>
                <a:gridCol w="1524419">
                  <a:extLst>
                    <a:ext uri="{9D8B030D-6E8A-4147-A177-3AD203B41FA5}">
                      <a16:colId xmlns:a16="http://schemas.microsoft.com/office/drawing/2014/main" val="4067513107"/>
                    </a:ext>
                  </a:extLst>
                </a:gridCol>
                <a:gridCol w="1475859">
                  <a:extLst>
                    <a:ext uri="{9D8B030D-6E8A-4147-A177-3AD203B41FA5}">
                      <a16:colId xmlns:a16="http://schemas.microsoft.com/office/drawing/2014/main" val="2917462957"/>
                    </a:ext>
                  </a:extLst>
                </a:gridCol>
              </a:tblGrid>
              <a:tr h="666444">
                <a:tc>
                  <a:txBody>
                    <a:bodyPr/>
                    <a:lstStyle/>
                    <a:p>
                      <a:pPr algn="ctr">
                        <a:spcBef>
                          <a:spcPts val="600"/>
                        </a:spcBef>
                        <a:spcAft>
                          <a:spcPts val="600"/>
                        </a:spcAft>
                      </a:pPr>
                      <a:r>
                        <a:rPr lang="en-US" sz="2000" dirty="0" err="1">
                          <a:solidFill>
                            <a:srgbClr val="FF0000"/>
                          </a:solidFill>
                          <a:effectLst/>
                          <a:highlight>
                            <a:srgbClr val="FFFF00"/>
                          </a:highlight>
                        </a:rPr>
                        <a:t>Thời</a:t>
                      </a:r>
                      <a:r>
                        <a:rPr lang="en-US" sz="2000" dirty="0">
                          <a:solidFill>
                            <a:srgbClr val="FF0000"/>
                          </a:solidFill>
                          <a:effectLst/>
                          <a:highlight>
                            <a:srgbClr val="FFFF00"/>
                          </a:highlight>
                        </a:rPr>
                        <a:t> </a:t>
                      </a:r>
                      <a:r>
                        <a:rPr lang="en-US" sz="2000" dirty="0" err="1">
                          <a:solidFill>
                            <a:srgbClr val="FF0000"/>
                          </a:solidFill>
                          <a:effectLst/>
                          <a:highlight>
                            <a:srgbClr val="FFFF00"/>
                          </a:highlight>
                        </a:rPr>
                        <a:t>gian</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ctr">
                        <a:spcBef>
                          <a:spcPts val="600"/>
                        </a:spcBef>
                        <a:spcAft>
                          <a:spcPts val="600"/>
                        </a:spcAft>
                      </a:pPr>
                      <a:r>
                        <a:rPr lang="en-US" sz="2000" dirty="0" err="1">
                          <a:solidFill>
                            <a:srgbClr val="FF0000"/>
                          </a:solidFill>
                          <a:effectLst/>
                          <a:highlight>
                            <a:srgbClr val="FFFF00"/>
                          </a:highlight>
                        </a:rPr>
                        <a:t>Hành</a:t>
                      </a:r>
                      <a:r>
                        <a:rPr lang="en-US" sz="2000" dirty="0">
                          <a:solidFill>
                            <a:srgbClr val="FF0000"/>
                          </a:solidFill>
                          <a:effectLst/>
                          <a:highlight>
                            <a:srgbClr val="FFFF00"/>
                          </a:highlight>
                        </a:rPr>
                        <a:t> </a:t>
                      </a:r>
                      <a:r>
                        <a:rPr lang="en-US" sz="2000" dirty="0" err="1">
                          <a:solidFill>
                            <a:srgbClr val="FF0000"/>
                          </a:solidFill>
                          <a:effectLst/>
                          <a:highlight>
                            <a:srgbClr val="FFFF00"/>
                          </a:highlight>
                        </a:rPr>
                        <a:t>động</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ctr">
                        <a:spcBef>
                          <a:spcPts val="600"/>
                        </a:spcBef>
                        <a:spcAft>
                          <a:spcPts val="600"/>
                        </a:spcAft>
                      </a:pPr>
                      <a:r>
                        <a:rPr lang="en-US" sz="2000" dirty="0" err="1">
                          <a:solidFill>
                            <a:srgbClr val="FF0000"/>
                          </a:solidFill>
                          <a:effectLst/>
                          <a:highlight>
                            <a:srgbClr val="FFFF00"/>
                          </a:highlight>
                        </a:rPr>
                        <a:t>Nhận</a:t>
                      </a:r>
                      <a:r>
                        <a:rPr lang="en-US" sz="2000" dirty="0">
                          <a:solidFill>
                            <a:srgbClr val="FF0000"/>
                          </a:solidFill>
                          <a:effectLst/>
                          <a:highlight>
                            <a:srgbClr val="FFFF00"/>
                          </a:highlight>
                        </a:rPr>
                        <a:t> </a:t>
                      </a:r>
                      <a:r>
                        <a:rPr lang="en-US" sz="2000" dirty="0" err="1">
                          <a:solidFill>
                            <a:srgbClr val="FF0000"/>
                          </a:solidFill>
                          <a:effectLst/>
                          <a:highlight>
                            <a:srgbClr val="FFFF00"/>
                          </a:highlight>
                        </a:rPr>
                        <a:t>xét</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705775639"/>
                  </a:ext>
                </a:extLst>
              </a:tr>
              <a:tr h="1508486">
                <a:tc>
                  <a:txBody>
                    <a:bodyPr/>
                    <a:lstStyle/>
                    <a:p>
                      <a:pPr>
                        <a:spcBef>
                          <a:spcPts val="600"/>
                        </a:spcBef>
                        <a:spcAft>
                          <a:spcPts val="600"/>
                        </a:spcAft>
                      </a:pPr>
                      <a:r>
                        <a:rPr lang="en-US" sz="2000" dirty="0" err="1">
                          <a:solidFill>
                            <a:srgbClr val="00B050"/>
                          </a:solidFill>
                          <a:effectLst/>
                        </a:rPr>
                        <a:t>Được</a:t>
                      </a:r>
                      <a:r>
                        <a:rPr lang="en-US" sz="2000" dirty="0">
                          <a:solidFill>
                            <a:srgbClr val="00B050"/>
                          </a:solidFill>
                          <a:effectLst/>
                        </a:rPr>
                        <a:t> tin </a:t>
                      </a:r>
                      <a:r>
                        <a:rPr lang="en-US" sz="2000" dirty="0" err="1">
                          <a:solidFill>
                            <a:srgbClr val="00B050"/>
                          </a:solidFill>
                          <a:effectLst/>
                        </a:rPr>
                        <a:t>cấp</a:t>
                      </a:r>
                      <a:r>
                        <a:rPr lang="en-US" sz="2000" dirty="0">
                          <a:solidFill>
                            <a:srgbClr val="00B050"/>
                          </a:solidFill>
                          <a:effectLst/>
                        </a:rPr>
                        <a:t> </a:t>
                      </a:r>
                      <a:r>
                        <a:rPr lang="en-US" sz="2000" dirty="0" err="1">
                          <a:solidFill>
                            <a:srgbClr val="00B050"/>
                          </a:solidFill>
                          <a:effectLst/>
                        </a:rPr>
                        <a:t>báo</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spcBef>
                          <a:spcPts val="600"/>
                        </a:spcBef>
                        <a:spcAft>
                          <a:spcPts val="600"/>
                        </a:spcAft>
                      </a:pPr>
                      <a:r>
                        <a:rPr lang="en-US" sz="2000" dirty="0">
                          <a:effectLst/>
                        </a:rPr>
                        <a:t> </a:t>
                      </a:r>
                      <a:endParaRPr lang="en-US" sz="2000" dirty="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spcBef>
                          <a:spcPts val="600"/>
                        </a:spcBef>
                        <a:spcAft>
                          <a:spcPts val="600"/>
                        </a:spcAft>
                      </a:pPr>
                      <a:r>
                        <a:rPr lang="en-US" sz="2000" dirty="0">
                          <a:effectLst/>
                        </a:rPr>
                        <a:t> </a:t>
                      </a:r>
                      <a:endParaRPr lang="en-US" sz="20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290991181"/>
                  </a:ext>
                </a:extLst>
              </a:tr>
              <a:tr h="754244">
                <a:tc>
                  <a:txBody>
                    <a:bodyPr/>
                    <a:lstStyle/>
                    <a:p>
                      <a:pPr>
                        <a:spcBef>
                          <a:spcPts val="600"/>
                        </a:spcBef>
                        <a:spcAft>
                          <a:spcPts val="600"/>
                        </a:spcAft>
                      </a:pPr>
                      <a:r>
                        <a:rPr lang="en-US" sz="2000" dirty="0">
                          <a:solidFill>
                            <a:srgbClr val="00B050"/>
                          </a:solidFill>
                          <a:effectLst/>
                        </a:rPr>
                        <a:t>29/12</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spcBef>
                          <a:spcPts val="600"/>
                        </a:spcBef>
                        <a:spcAft>
                          <a:spcPts val="600"/>
                        </a:spcAft>
                      </a:pPr>
                      <a:r>
                        <a:rPr lang="en-US" sz="2000" dirty="0">
                          <a:effectLst/>
                        </a:rPr>
                        <a:t> </a:t>
                      </a:r>
                      <a:endParaRPr lang="en-US" sz="2000" dirty="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spcBef>
                          <a:spcPts val="600"/>
                        </a:spcBef>
                        <a:spcAft>
                          <a:spcPts val="600"/>
                        </a:spcAft>
                      </a:pPr>
                      <a:r>
                        <a:rPr lang="en-US" sz="2000" dirty="0">
                          <a:effectLst/>
                        </a:rPr>
                        <a:t> </a:t>
                      </a:r>
                      <a:endParaRPr lang="en-US" sz="20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683303523"/>
                  </a:ext>
                </a:extLst>
              </a:tr>
              <a:tr h="754244">
                <a:tc>
                  <a:txBody>
                    <a:bodyPr/>
                    <a:lstStyle/>
                    <a:p>
                      <a:pPr>
                        <a:spcBef>
                          <a:spcPts val="600"/>
                        </a:spcBef>
                        <a:spcAft>
                          <a:spcPts val="600"/>
                        </a:spcAft>
                      </a:pPr>
                      <a:r>
                        <a:rPr lang="en-US" sz="2000" dirty="0">
                          <a:solidFill>
                            <a:srgbClr val="00B050"/>
                          </a:solidFill>
                          <a:effectLst/>
                        </a:rPr>
                        <a:t>30/12</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spcBef>
                          <a:spcPts val="600"/>
                        </a:spcBef>
                        <a:spcAft>
                          <a:spcPts val="600"/>
                        </a:spcAft>
                      </a:pPr>
                      <a:r>
                        <a:rPr lang="en-US" sz="2000" dirty="0">
                          <a:effectLst/>
                        </a:rPr>
                        <a:t> </a:t>
                      </a:r>
                      <a:endParaRPr lang="en-US" sz="2000" dirty="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spcBef>
                          <a:spcPts val="600"/>
                        </a:spcBef>
                        <a:spcAft>
                          <a:spcPts val="600"/>
                        </a:spcAft>
                      </a:pPr>
                      <a:r>
                        <a:rPr lang="en-US" sz="2000" dirty="0">
                          <a:effectLst/>
                        </a:rPr>
                        <a:t> </a:t>
                      </a:r>
                      <a:endParaRPr lang="en-US" sz="20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003540518"/>
                  </a:ext>
                </a:extLst>
              </a:tr>
              <a:tr h="754244">
                <a:tc gridSpan="3">
                  <a:txBody>
                    <a:bodyPr/>
                    <a:lstStyle/>
                    <a:p>
                      <a:pPr>
                        <a:spcBef>
                          <a:spcPts val="600"/>
                        </a:spcBef>
                        <a:spcAft>
                          <a:spcPts val="600"/>
                        </a:spcAft>
                      </a:pPr>
                      <a:r>
                        <a:rPr lang="en-US" sz="2000" dirty="0" err="1">
                          <a:solidFill>
                            <a:srgbClr val="00B050"/>
                          </a:solidFill>
                          <a:effectLst/>
                        </a:rPr>
                        <a:t>Nhận</a:t>
                      </a:r>
                      <a:r>
                        <a:rPr lang="en-US" sz="2000" dirty="0">
                          <a:solidFill>
                            <a:srgbClr val="00B050"/>
                          </a:solidFill>
                          <a:effectLst/>
                        </a:rPr>
                        <a:t> </a:t>
                      </a:r>
                      <a:r>
                        <a:rPr lang="en-US" sz="2000" dirty="0" err="1">
                          <a:solidFill>
                            <a:srgbClr val="00B050"/>
                          </a:solidFill>
                          <a:effectLst/>
                        </a:rPr>
                        <a:t>xét</a:t>
                      </a:r>
                      <a:r>
                        <a:rPr lang="en-US" sz="2000" dirty="0">
                          <a:solidFill>
                            <a:srgbClr val="00B050"/>
                          </a:solidFill>
                          <a:effectLst/>
                        </a:rPr>
                        <a:t> </a:t>
                      </a:r>
                      <a:r>
                        <a:rPr lang="en-US" sz="2000" dirty="0" err="1">
                          <a:solidFill>
                            <a:srgbClr val="00B050"/>
                          </a:solidFill>
                          <a:effectLst/>
                        </a:rPr>
                        <a:t>chung</a:t>
                      </a:r>
                      <a:r>
                        <a:rPr lang="en-US" sz="2000" dirty="0">
                          <a:solidFill>
                            <a:srgbClr val="00B050"/>
                          </a:solidFill>
                          <a:effectLst/>
                        </a:rPr>
                        <a:t>:</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24954230"/>
                  </a:ext>
                </a:extLst>
              </a:tr>
            </a:tbl>
          </a:graphicData>
        </a:graphic>
      </p:graphicFrame>
      <p:graphicFrame>
        <p:nvGraphicFramePr>
          <p:cNvPr id="4" name="Table 3">
            <a:extLst>
              <a:ext uri="{FF2B5EF4-FFF2-40B4-BE49-F238E27FC236}">
                <a16:creationId xmlns:a16="http://schemas.microsoft.com/office/drawing/2014/main" id="{FB77296D-08B5-6579-A57B-B781FE54FD93}"/>
              </a:ext>
            </a:extLst>
          </p:cNvPr>
          <p:cNvGraphicFramePr>
            <a:graphicFrameLocks noGrp="1"/>
          </p:cNvGraphicFramePr>
          <p:nvPr>
            <p:extLst>
              <p:ext uri="{D42A27DB-BD31-4B8C-83A1-F6EECF244321}">
                <p14:modId xmlns:p14="http://schemas.microsoft.com/office/powerpoint/2010/main" val="3934720625"/>
              </p:ext>
            </p:extLst>
          </p:nvPr>
        </p:nvGraphicFramePr>
        <p:xfrm>
          <a:off x="5215843" y="497898"/>
          <a:ext cx="3531549" cy="4319431"/>
        </p:xfrm>
        <a:graphic>
          <a:graphicData uri="http://schemas.openxmlformats.org/drawingml/2006/table">
            <a:tbl>
              <a:tblPr firstRow="1" firstCol="1" bandRow="1">
                <a:tableStyleId>{5C22544A-7EE6-4342-B048-85BDC9FD1C3A}</a:tableStyleId>
              </a:tblPr>
              <a:tblGrid>
                <a:gridCol w="1177183">
                  <a:extLst>
                    <a:ext uri="{9D8B030D-6E8A-4147-A177-3AD203B41FA5}">
                      <a16:colId xmlns:a16="http://schemas.microsoft.com/office/drawing/2014/main" val="4015677461"/>
                    </a:ext>
                  </a:extLst>
                </a:gridCol>
                <a:gridCol w="1177183">
                  <a:extLst>
                    <a:ext uri="{9D8B030D-6E8A-4147-A177-3AD203B41FA5}">
                      <a16:colId xmlns:a16="http://schemas.microsoft.com/office/drawing/2014/main" val="2401780452"/>
                    </a:ext>
                  </a:extLst>
                </a:gridCol>
                <a:gridCol w="1177183">
                  <a:extLst>
                    <a:ext uri="{9D8B030D-6E8A-4147-A177-3AD203B41FA5}">
                      <a16:colId xmlns:a16="http://schemas.microsoft.com/office/drawing/2014/main" val="2430783736"/>
                    </a:ext>
                  </a:extLst>
                </a:gridCol>
              </a:tblGrid>
              <a:tr h="566653">
                <a:tc>
                  <a:txBody>
                    <a:bodyPr/>
                    <a:lstStyle/>
                    <a:p>
                      <a:pPr algn="ctr">
                        <a:lnSpc>
                          <a:spcPct val="105000"/>
                        </a:lnSpc>
                        <a:spcBef>
                          <a:spcPts val="600"/>
                        </a:spcBef>
                        <a:spcAft>
                          <a:spcPts val="600"/>
                        </a:spcAft>
                      </a:pPr>
                      <a:r>
                        <a:rPr lang="en-US" sz="1800" dirty="0" err="1">
                          <a:solidFill>
                            <a:srgbClr val="FF0000"/>
                          </a:solidFill>
                          <a:effectLst/>
                          <a:highlight>
                            <a:srgbClr val="FFFF00"/>
                          </a:highlight>
                        </a:rPr>
                        <a:t>Trận</a:t>
                      </a:r>
                      <a:r>
                        <a:rPr lang="en-US" sz="1800" dirty="0">
                          <a:solidFill>
                            <a:srgbClr val="FF0000"/>
                          </a:solidFill>
                          <a:effectLst/>
                          <a:highlight>
                            <a:srgbClr val="FFFF00"/>
                          </a:highlight>
                        </a:rPr>
                        <a:t> </a:t>
                      </a:r>
                      <a:r>
                        <a:rPr lang="en-US" sz="1800" dirty="0" err="1">
                          <a:solidFill>
                            <a:srgbClr val="FF0000"/>
                          </a:solidFill>
                          <a:effectLst/>
                          <a:highlight>
                            <a:srgbClr val="FFFF00"/>
                          </a:highlight>
                        </a:rPr>
                        <a:t>đánh</a:t>
                      </a:r>
                      <a:endParaRPr lang="en-US" sz="18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05000"/>
                        </a:lnSpc>
                        <a:spcBef>
                          <a:spcPts val="600"/>
                        </a:spcBef>
                        <a:spcAft>
                          <a:spcPts val="600"/>
                        </a:spcAft>
                      </a:pPr>
                      <a:r>
                        <a:rPr lang="en-US" sz="1800" dirty="0" err="1">
                          <a:solidFill>
                            <a:srgbClr val="FF0000"/>
                          </a:solidFill>
                          <a:effectLst/>
                          <a:highlight>
                            <a:srgbClr val="FFFF00"/>
                          </a:highlight>
                        </a:rPr>
                        <a:t>Cách</a:t>
                      </a:r>
                      <a:r>
                        <a:rPr lang="en-US" sz="1800" dirty="0">
                          <a:solidFill>
                            <a:srgbClr val="FF0000"/>
                          </a:solidFill>
                          <a:effectLst/>
                          <a:highlight>
                            <a:srgbClr val="FFFF00"/>
                          </a:highlight>
                        </a:rPr>
                        <a:t> </a:t>
                      </a:r>
                      <a:r>
                        <a:rPr lang="en-US" sz="1800" dirty="0" err="1">
                          <a:solidFill>
                            <a:srgbClr val="FF0000"/>
                          </a:solidFill>
                          <a:effectLst/>
                          <a:highlight>
                            <a:srgbClr val="FFFF00"/>
                          </a:highlight>
                        </a:rPr>
                        <a:t>đánh</a:t>
                      </a:r>
                      <a:endParaRPr lang="en-US" sz="18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05000"/>
                        </a:lnSpc>
                        <a:spcBef>
                          <a:spcPts val="600"/>
                        </a:spcBef>
                        <a:spcAft>
                          <a:spcPts val="600"/>
                        </a:spcAft>
                      </a:pPr>
                      <a:r>
                        <a:rPr lang="en-US" sz="1800" dirty="0" err="1">
                          <a:solidFill>
                            <a:srgbClr val="FF0000"/>
                          </a:solidFill>
                          <a:effectLst/>
                          <a:highlight>
                            <a:srgbClr val="FFFF00"/>
                          </a:highlight>
                        </a:rPr>
                        <a:t>Nhận</a:t>
                      </a:r>
                      <a:r>
                        <a:rPr lang="en-US" sz="1800" dirty="0">
                          <a:solidFill>
                            <a:srgbClr val="FF0000"/>
                          </a:solidFill>
                          <a:effectLst/>
                          <a:highlight>
                            <a:srgbClr val="FFFF00"/>
                          </a:highlight>
                        </a:rPr>
                        <a:t> </a:t>
                      </a:r>
                      <a:r>
                        <a:rPr lang="en-US" sz="1800" dirty="0" err="1">
                          <a:solidFill>
                            <a:srgbClr val="FF0000"/>
                          </a:solidFill>
                          <a:effectLst/>
                          <a:highlight>
                            <a:srgbClr val="FFFF00"/>
                          </a:highlight>
                        </a:rPr>
                        <a:t>xét</a:t>
                      </a:r>
                      <a:endParaRPr lang="en-US" sz="18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32439128"/>
                  </a:ext>
                </a:extLst>
              </a:tr>
              <a:tr h="1250926">
                <a:tc>
                  <a:txBody>
                    <a:bodyPr/>
                    <a:lstStyle/>
                    <a:p>
                      <a:pPr algn="l">
                        <a:lnSpc>
                          <a:spcPct val="105000"/>
                        </a:lnSpc>
                        <a:spcBef>
                          <a:spcPts val="600"/>
                        </a:spcBef>
                        <a:spcAft>
                          <a:spcPts val="600"/>
                        </a:spcAft>
                      </a:pPr>
                      <a:r>
                        <a:rPr lang="en-US" sz="2000" dirty="0">
                          <a:solidFill>
                            <a:srgbClr val="00B050"/>
                          </a:solidFill>
                          <a:effectLst/>
                        </a:rPr>
                        <a:t> </a:t>
                      </a:r>
                      <a:r>
                        <a:rPr lang="en-US" sz="2000" dirty="0" err="1">
                          <a:solidFill>
                            <a:srgbClr val="00B050"/>
                          </a:solidFill>
                          <a:effectLst/>
                        </a:rPr>
                        <a:t>Sông</a:t>
                      </a:r>
                      <a:r>
                        <a:rPr lang="en-US" sz="2000" dirty="0">
                          <a:solidFill>
                            <a:srgbClr val="00B050"/>
                          </a:solidFill>
                          <a:effectLst/>
                        </a:rPr>
                        <a:t> </a:t>
                      </a:r>
                      <a:r>
                        <a:rPr lang="en-US" sz="2000" dirty="0" err="1">
                          <a:solidFill>
                            <a:srgbClr val="00B050"/>
                          </a:solidFill>
                          <a:effectLst/>
                        </a:rPr>
                        <a:t>Gián</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lgn="l">
                        <a:lnSpc>
                          <a:spcPct val="105000"/>
                        </a:lnSpc>
                        <a:spcBef>
                          <a:spcPts val="600"/>
                        </a:spcBef>
                        <a:spcAft>
                          <a:spcPts val="600"/>
                        </a:spcAft>
                      </a:pPr>
                      <a:r>
                        <a:rPr lang="en-US" sz="2000">
                          <a:solidFill>
                            <a:srgbClr val="00B050"/>
                          </a:solidFill>
                          <a:effectLst/>
                        </a:rPr>
                        <a:t> </a:t>
                      </a:r>
                      <a:endParaRPr lang="en-US" sz="200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lgn="l">
                        <a:lnSpc>
                          <a:spcPct val="105000"/>
                        </a:lnSpc>
                        <a:spcBef>
                          <a:spcPts val="600"/>
                        </a:spcBef>
                        <a:spcAft>
                          <a:spcPts val="600"/>
                        </a:spcAft>
                      </a:pPr>
                      <a:r>
                        <a:rPr lang="en-US" sz="2000" dirty="0">
                          <a:solidFill>
                            <a:srgbClr val="00B050"/>
                          </a:solidFill>
                          <a:effectLst/>
                        </a:rPr>
                        <a:t> </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1117866033"/>
                  </a:ext>
                </a:extLst>
              </a:tr>
              <a:tr h="1250926">
                <a:tc>
                  <a:txBody>
                    <a:bodyPr/>
                    <a:lstStyle/>
                    <a:p>
                      <a:pPr algn="l">
                        <a:lnSpc>
                          <a:spcPct val="105000"/>
                        </a:lnSpc>
                        <a:spcBef>
                          <a:spcPts val="600"/>
                        </a:spcBef>
                        <a:spcAft>
                          <a:spcPts val="600"/>
                        </a:spcAft>
                      </a:pPr>
                      <a:r>
                        <a:rPr lang="en-US" sz="2000" dirty="0">
                          <a:solidFill>
                            <a:srgbClr val="00B050"/>
                          </a:solidFill>
                          <a:effectLst/>
                        </a:rPr>
                        <a:t> Hà </a:t>
                      </a:r>
                      <a:r>
                        <a:rPr lang="en-US" sz="2000" dirty="0" err="1">
                          <a:solidFill>
                            <a:srgbClr val="00B050"/>
                          </a:solidFill>
                          <a:effectLst/>
                        </a:rPr>
                        <a:t>Hồi</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lgn="l">
                        <a:lnSpc>
                          <a:spcPct val="105000"/>
                        </a:lnSpc>
                        <a:spcBef>
                          <a:spcPts val="600"/>
                        </a:spcBef>
                        <a:spcAft>
                          <a:spcPts val="600"/>
                        </a:spcAft>
                      </a:pPr>
                      <a:r>
                        <a:rPr lang="en-US" sz="2000">
                          <a:solidFill>
                            <a:srgbClr val="00B050"/>
                          </a:solidFill>
                          <a:effectLst/>
                        </a:rPr>
                        <a:t> </a:t>
                      </a:r>
                      <a:endParaRPr lang="en-US" sz="200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lgn="l">
                        <a:lnSpc>
                          <a:spcPct val="105000"/>
                        </a:lnSpc>
                        <a:spcBef>
                          <a:spcPts val="600"/>
                        </a:spcBef>
                        <a:spcAft>
                          <a:spcPts val="600"/>
                        </a:spcAft>
                      </a:pPr>
                      <a:r>
                        <a:rPr lang="en-US" sz="2000" dirty="0">
                          <a:solidFill>
                            <a:srgbClr val="00B050"/>
                          </a:solidFill>
                          <a:effectLst/>
                        </a:rPr>
                        <a:t> </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1984042019"/>
                  </a:ext>
                </a:extLst>
              </a:tr>
              <a:tr h="1250926">
                <a:tc>
                  <a:txBody>
                    <a:bodyPr/>
                    <a:lstStyle/>
                    <a:p>
                      <a:pPr algn="l">
                        <a:lnSpc>
                          <a:spcPct val="105000"/>
                        </a:lnSpc>
                        <a:spcBef>
                          <a:spcPts val="600"/>
                        </a:spcBef>
                        <a:spcAft>
                          <a:spcPts val="600"/>
                        </a:spcAft>
                      </a:pPr>
                      <a:r>
                        <a:rPr lang="en-US" sz="2000" dirty="0" err="1">
                          <a:solidFill>
                            <a:srgbClr val="00B050"/>
                          </a:solidFill>
                          <a:effectLst/>
                          <a:latin typeface="Times New Roman" panose="02020603050405020304" pitchFamily="18" charset="0"/>
                          <a:ea typeface="Calibri" panose="020F0502020204030204" pitchFamily="34" charset="0"/>
                        </a:rPr>
                        <a:t>Ngọc</a:t>
                      </a:r>
                      <a:r>
                        <a:rPr lang="en-US" sz="2000" dirty="0">
                          <a:solidFill>
                            <a:srgbClr val="00B050"/>
                          </a:solidFill>
                          <a:effectLst/>
                          <a:latin typeface="Times New Roman" panose="02020603050405020304" pitchFamily="18" charset="0"/>
                          <a:ea typeface="Calibri" panose="020F0502020204030204" pitchFamily="34" charset="0"/>
                        </a:rPr>
                        <a:t> </a:t>
                      </a:r>
                      <a:r>
                        <a:rPr lang="en-US" sz="2000" dirty="0" err="1">
                          <a:solidFill>
                            <a:srgbClr val="00B050"/>
                          </a:solidFill>
                          <a:effectLst/>
                          <a:latin typeface="Times New Roman" panose="02020603050405020304" pitchFamily="18" charset="0"/>
                          <a:ea typeface="Calibri" panose="020F0502020204030204" pitchFamily="34" charset="0"/>
                        </a:rPr>
                        <a:t>Hồi</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lgn="l">
                        <a:lnSpc>
                          <a:spcPct val="105000"/>
                        </a:lnSpc>
                        <a:spcBef>
                          <a:spcPts val="600"/>
                        </a:spcBef>
                        <a:spcAft>
                          <a:spcPts val="600"/>
                        </a:spcAft>
                      </a:pP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lgn="l">
                        <a:lnSpc>
                          <a:spcPct val="105000"/>
                        </a:lnSpc>
                        <a:spcBef>
                          <a:spcPts val="600"/>
                        </a:spcBef>
                        <a:spcAft>
                          <a:spcPts val="600"/>
                        </a:spcAft>
                      </a:pP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3138318427"/>
                  </a:ext>
                </a:extLst>
              </a:tr>
            </a:tbl>
          </a:graphicData>
        </a:graphic>
      </p:graphicFrame>
      <p:sp>
        <p:nvSpPr>
          <p:cNvPr id="7" name="TextBox 6">
            <a:extLst>
              <a:ext uri="{FF2B5EF4-FFF2-40B4-BE49-F238E27FC236}">
                <a16:creationId xmlns:a16="http://schemas.microsoft.com/office/drawing/2014/main" id="{1F48C661-1181-3AE6-763D-CB2B5EC1965E}"/>
              </a:ext>
            </a:extLst>
          </p:cNvPr>
          <p:cNvSpPr txBox="1"/>
          <p:nvPr/>
        </p:nvSpPr>
        <p:spPr>
          <a:xfrm>
            <a:off x="512956" y="65212"/>
            <a:ext cx="2988527" cy="369332"/>
          </a:xfrm>
          <a:prstGeom prst="rect">
            <a:avLst/>
          </a:prstGeom>
          <a:noFill/>
        </p:spPr>
        <p:txBody>
          <a:bodyPr wrap="square" rtlCol="0">
            <a:spAutoFit/>
          </a:bodyPr>
          <a:lstStyle/>
          <a:p>
            <a:r>
              <a:rPr lang="en-US" b="1" dirty="0">
                <a:solidFill>
                  <a:srgbClr val="FF0000"/>
                </a:solidFill>
              </a:rPr>
              <a:t>TRƯỚC CÁC TRẬN ĐÁNH</a:t>
            </a:r>
          </a:p>
        </p:txBody>
      </p:sp>
      <p:sp>
        <p:nvSpPr>
          <p:cNvPr id="8" name="TextBox 7">
            <a:extLst>
              <a:ext uri="{FF2B5EF4-FFF2-40B4-BE49-F238E27FC236}">
                <a16:creationId xmlns:a16="http://schemas.microsoft.com/office/drawing/2014/main" id="{FDE84C17-B2BE-11D2-18A0-0EF99921AA14}"/>
              </a:ext>
            </a:extLst>
          </p:cNvPr>
          <p:cNvSpPr txBox="1"/>
          <p:nvPr/>
        </p:nvSpPr>
        <p:spPr>
          <a:xfrm>
            <a:off x="5371171" y="65212"/>
            <a:ext cx="2988527" cy="369332"/>
          </a:xfrm>
          <a:prstGeom prst="rect">
            <a:avLst/>
          </a:prstGeom>
          <a:noFill/>
        </p:spPr>
        <p:txBody>
          <a:bodyPr wrap="square" rtlCol="0">
            <a:spAutoFit/>
          </a:bodyPr>
          <a:lstStyle/>
          <a:p>
            <a:r>
              <a:rPr lang="en-US" b="1" dirty="0">
                <a:solidFill>
                  <a:srgbClr val="FF0000"/>
                </a:solidFill>
              </a:rPr>
              <a:t>CÁC TRẬN ĐÁNH</a:t>
            </a:r>
          </a:p>
        </p:txBody>
      </p:sp>
    </p:spTree>
    <p:extLst>
      <p:ext uri="{BB962C8B-B14F-4D97-AF65-F5344CB8AC3E}">
        <p14:creationId xmlns:p14="http://schemas.microsoft.com/office/powerpoint/2010/main" val="47634424"/>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3">
            <a:extLst>
              <a:ext uri="{FF2B5EF4-FFF2-40B4-BE49-F238E27FC236}">
                <a16:creationId xmlns:a16="http://schemas.microsoft.com/office/drawing/2014/main" id="{B003FC42-4C08-7B8F-A8FB-547899359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0"/>
            <a:ext cx="9140694" cy="5141640"/>
          </a:xfrm>
          <a:prstGeom prst="rect">
            <a:avLst/>
          </a:prstGeom>
        </p:spPr>
      </p:pic>
      <p:graphicFrame>
        <p:nvGraphicFramePr>
          <p:cNvPr id="5" name="Table 4">
            <a:extLst>
              <a:ext uri="{FF2B5EF4-FFF2-40B4-BE49-F238E27FC236}">
                <a16:creationId xmlns:a16="http://schemas.microsoft.com/office/drawing/2014/main" id="{D8834867-4D11-79A5-4F51-CB89EC8943DB}"/>
              </a:ext>
            </a:extLst>
          </p:cNvPr>
          <p:cNvGraphicFramePr>
            <a:graphicFrameLocks noGrp="1"/>
          </p:cNvGraphicFramePr>
          <p:nvPr>
            <p:extLst>
              <p:ext uri="{D42A27DB-BD31-4B8C-83A1-F6EECF244321}">
                <p14:modId xmlns:p14="http://schemas.microsoft.com/office/powerpoint/2010/main" val="4050970088"/>
              </p:ext>
            </p:extLst>
          </p:nvPr>
        </p:nvGraphicFramePr>
        <p:xfrm>
          <a:off x="0" y="29181"/>
          <a:ext cx="9144000" cy="5361322"/>
        </p:xfrm>
        <a:graphic>
          <a:graphicData uri="http://schemas.openxmlformats.org/drawingml/2006/table">
            <a:tbl>
              <a:tblPr firstRow="1" bandRow="1">
                <a:tableStyleId>{5C22544A-7EE6-4342-B048-85BDC9FD1C3A}</a:tableStyleId>
              </a:tblPr>
              <a:tblGrid>
                <a:gridCol w="1388488">
                  <a:extLst>
                    <a:ext uri="{9D8B030D-6E8A-4147-A177-3AD203B41FA5}">
                      <a16:colId xmlns:a16="http://schemas.microsoft.com/office/drawing/2014/main" val="3619435430"/>
                    </a:ext>
                  </a:extLst>
                </a:gridCol>
                <a:gridCol w="6995427">
                  <a:extLst>
                    <a:ext uri="{9D8B030D-6E8A-4147-A177-3AD203B41FA5}">
                      <a16:colId xmlns:a16="http://schemas.microsoft.com/office/drawing/2014/main" val="2790145744"/>
                    </a:ext>
                  </a:extLst>
                </a:gridCol>
                <a:gridCol w="760085">
                  <a:extLst>
                    <a:ext uri="{9D8B030D-6E8A-4147-A177-3AD203B41FA5}">
                      <a16:colId xmlns:a16="http://schemas.microsoft.com/office/drawing/2014/main" val="2858548352"/>
                    </a:ext>
                  </a:extLst>
                </a:gridCol>
              </a:tblGrid>
              <a:tr h="177118">
                <a:tc>
                  <a:txBody>
                    <a:bodyPr/>
                    <a:lstStyle/>
                    <a:p>
                      <a:pPr algn="ctr">
                        <a:spcBef>
                          <a:spcPts val="0"/>
                        </a:spcBef>
                        <a:spcAft>
                          <a:spcPts val="0"/>
                        </a:spcAft>
                      </a:pPr>
                      <a:r>
                        <a:rPr lang="en-US" sz="1100" dirty="0" err="1">
                          <a:solidFill>
                            <a:srgbClr val="FF0000"/>
                          </a:solidFill>
                          <a:effectLst/>
                          <a:highlight>
                            <a:srgbClr val="FFFF00"/>
                          </a:highlight>
                        </a:rPr>
                        <a:t>Thời</a:t>
                      </a:r>
                      <a:r>
                        <a:rPr lang="en-US" sz="1100" dirty="0">
                          <a:solidFill>
                            <a:srgbClr val="FF0000"/>
                          </a:solidFill>
                          <a:effectLst/>
                          <a:highlight>
                            <a:srgbClr val="FFFF00"/>
                          </a:highlight>
                        </a:rPr>
                        <a:t> </a:t>
                      </a:r>
                      <a:r>
                        <a:rPr lang="en-US" sz="1100" dirty="0" err="1">
                          <a:solidFill>
                            <a:srgbClr val="FF0000"/>
                          </a:solidFill>
                          <a:effectLst/>
                          <a:highlight>
                            <a:srgbClr val="FFFF00"/>
                          </a:highlight>
                        </a:rPr>
                        <a:t>gian</a:t>
                      </a:r>
                      <a:endParaRPr lang="en-US" sz="11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0" marR="0" marT="0" marB="0"/>
                </a:tc>
                <a:tc>
                  <a:txBody>
                    <a:bodyPr/>
                    <a:lstStyle/>
                    <a:p>
                      <a:pPr algn="ctr">
                        <a:spcBef>
                          <a:spcPts val="0"/>
                        </a:spcBef>
                        <a:spcAft>
                          <a:spcPts val="0"/>
                        </a:spcAft>
                      </a:pPr>
                      <a:r>
                        <a:rPr lang="en-US" sz="1100" dirty="0" err="1">
                          <a:solidFill>
                            <a:srgbClr val="FF0000"/>
                          </a:solidFill>
                          <a:effectLst/>
                          <a:highlight>
                            <a:srgbClr val="FFFF00"/>
                          </a:highlight>
                        </a:rPr>
                        <a:t>Lời</a:t>
                      </a:r>
                      <a:r>
                        <a:rPr lang="en-US" sz="1100" dirty="0">
                          <a:solidFill>
                            <a:srgbClr val="FF0000"/>
                          </a:solidFill>
                          <a:effectLst/>
                          <a:highlight>
                            <a:srgbClr val="FFFF00"/>
                          </a:highlight>
                        </a:rPr>
                        <a:t> </a:t>
                      </a:r>
                      <a:r>
                        <a:rPr lang="en-US" sz="1100" dirty="0" err="1">
                          <a:solidFill>
                            <a:srgbClr val="FF0000"/>
                          </a:solidFill>
                          <a:effectLst/>
                          <a:highlight>
                            <a:srgbClr val="FFFF00"/>
                          </a:highlight>
                        </a:rPr>
                        <a:t>nói</a:t>
                      </a:r>
                      <a:r>
                        <a:rPr lang="en-US" sz="1100" dirty="0">
                          <a:solidFill>
                            <a:srgbClr val="FF0000"/>
                          </a:solidFill>
                          <a:effectLst/>
                          <a:highlight>
                            <a:srgbClr val="FFFF00"/>
                          </a:highlight>
                        </a:rPr>
                        <a:t>, </a:t>
                      </a:r>
                      <a:r>
                        <a:rPr lang="en-US" sz="1100" dirty="0" err="1">
                          <a:solidFill>
                            <a:srgbClr val="FF0000"/>
                          </a:solidFill>
                          <a:effectLst/>
                          <a:highlight>
                            <a:srgbClr val="FFFF00"/>
                          </a:highlight>
                        </a:rPr>
                        <a:t>hành</a:t>
                      </a:r>
                      <a:r>
                        <a:rPr lang="en-US" sz="1100" dirty="0">
                          <a:solidFill>
                            <a:srgbClr val="FF0000"/>
                          </a:solidFill>
                          <a:effectLst/>
                          <a:highlight>
                            <a:srgbClr val="FFFF00"/>
                          </a:highlight>
                        </a:rPr>
                        <a:t> </a:t>
                      </a:r>
                      <a:r>
                        <a:rPr lang="en-US" sz="1100" dirty="0" err="1">
                          <a:solidFill>
                            <a:srgbClr val="FF0000"/>
                          </a:solidFill>
                          <a:effectLst/>
                          <a:highlight>
                            <a:srgbClr val="FFFF00"/>
                          </a:highlight>
                        </a:rPr>
                        <a:t>động</a:t>
                      </a:r>
                      <a:r>
                        <a:rPr lang="en-US" sz="1100" dirty="0">
                          <a:solidFill>
                            <a:srgbClr val="FF0000"/>
                          </a:solidFill>
                          <a:effectLst/>
                          <a:highlight>
                            <a:srgbClr val="FFFF00"/>
                          </a:highlight>
                        </a:rPr>
                        <a:t>, </a:t>
                      </a:r>
                      <a:r>
                        <a:rPr lang="en-US" sz="1100" dirty="0" err="1">
                          <a:solidFill>
                            <a:srgbClr val="FF0000"/>
                          </a:solidFill>
                          <a:effectLst/>
                          <a:highlight>
                            <a:srgbClr val="FFFF00"/>
                          </a:highlight>
                        </a:rPr>
                        <a:t>cách</a:t>
                      </a:r>
                      <a:r>
                        <a:rPr lang="en-US" sz="1100" dirty="0">
                          <a:solidFill>
                            <a:srgbClr val="FF0000"/>
                          </a:solidFill>
                          <a:effectLst/>
                          <a:highlight>
                            <a:srgbClr val="FFFF00"/>
                          </a:highlight>
                        </a:rPr>
                        <a:t> </a:t>
                      </a:r>
                      <a:r>
                        <a:rPr lang="en-US" sz="1100" dirty="0" err="1">
                          <a:solidFill>
                            <a:srgbClr val="FF0000"/>
                          </a:solidFill>
                          <a:effectLst/>
                          <a:highlight>
                            <a:srgbClr val="FFFF00"/>
                          </a:highlight>
                        </a:rPr>
                        <a:t>xử</a:t>
                      </a:r>
                      <a:r>
                        <a:rPr lang="en-US" sz="1100" dirty="0">
                          <a:solidFill>
                            <a:srgbClr val="FF0000"/>
                          </a:solidFill>
                          <a:effectLst/>
                          <a:highlight>
                            <a:srgbClr val="FFFF00"/>
                          </a:highlight>
                        </a:rPr>
                        <a:t> </a:t>
                      </a:r>
                      <a:r>
                        <a:rPr lang="en-US" sz="1100" dirty="0" err="1">
                          <a:solidFill>
                            <a:srgbClr val="FF0000"/>
                          </a:solidFill>
                          <a:effectLst/>
                          <a:highlight>
                            <a:srgbClr val="FFFF00"/>
                          </a:highlight>
                        </a:rPr>
                        <a:t>trí</a:t>
                      </a:r>
                      <a:endParaRPr lang="en-US" sz="11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17031" marR="17031" marT="8515" marB="8515"/>
                </a:tc>
                <a:tc>
                  <a:txBody>
                    <a:bodyPr/>
                    <a:lstStyle/>
                    <a:p>
                      <a:pPr algn="ctr">
                        <a:spcBef>
                          <a:spcPts val="0"/>
                        </a:spcBef>
                        <a:spcAft>
                          <a:spcPts val="0"/>
                        </a:spcAft>
                      </a:pPr>
                      <a:r>
                        <a:rPr lang="en-US" sz="1100" dirty="0" err="1">
                          <a:solidFill>
                            <a:srgbClr val="FF0000"/>
                          </a:solidFill>
                          <a:effectLst/>
                          <a:highlight>
                            <a:srgbClr val="FFFF00"/>
                          </a:highlight>
                        </a:rPr>
                        <a:t>Nhận</a:t>
                      </a:r>
                      <a:r>
                        <a:rPr lang="en-US" sz="1100" dirty="0">
                          <a:solidFill>
                            <a:srgbClr val="FF0000"/>
                          </a:solidFill>
                          <a:effectLst/>
                          <a:highlight>
                            <a:srgbClr val="FFFF00"/>
                          </a:highlight>
                        </a:rPr>
                        <a:t> </a:t>
                      </a:r>
                      <a:r>
                        <a:rPr lang="en-US" sz="1100" dirty="0" err="1">
                          <a:solidFill>
                            <a:srgbClr val="FF0000"/>
                          </a:solidFill>
                          <a:effectLst/>
                          <a:highlight>
                            <a:srgbClr val="FFFF00"/>
                          </a:highlight>
                        </a:rPr>
                        <a:t>xét</a:t>
                      </a:r>
                      <a:endParaRPr lang="en-US" sz="11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17031" marR="17031" marT="8515" marB="8515"/>
                </a:tc>
                <a:extLst>
                  <a:ext uri="{0D108BD9-81ED-4DB2-BD59-A6C34878D82A}">
                    <a16:rowId xmlns:a16="http://schemas.microsoft.com/office/drawing/2014/main" val="3451764766"/>
                  </a:ext>
                </a:extLst>
              </a:tr>
              <a:tr h="758815">
                <a:tc>
                  <a:txBody>
                    <a:bodyPr/>
                    <a:lstStyle/>
                    <a:p>
                      <a:pPr algn="ctr">
                        <a:spcBef>
                          <a:spcPts val="0"/>
                        </a:spcBef>
                        <a:spcAft>
                          <a:spcPts val="0"/>
                        </a:spcAft>
                      </a:pPr>
                      <a:r>
                        <a:rPr lang="en-US" sz="1200" dirty="0">
                          <a:effectLst/>
                        </a:rPr>
                        <a:t>- Khi </a:t>
                      </a:r>
                      <a:r>
                        <a:rPr lang="en-US" sz="1200" dirty="0" err="1">
                          <a:effectLst/>
                        </a:rPr>
                        <a:t>nhận</a:t>
                      </a:r>
                      <a:r>
                        <a:rPr lang="en-US" sz="1200" dirty="0">
                          <a:effectLst/>
                        </a:rPr>
                        <a:t> </a:t>
                      </a:r>
                      <a:r>
                        <a:rPr lang="en-US" sz="1200" dirty="0" err="1">
                          <a:effectLst/>
                        </a:rPr>
                        <a:t>được</a:t>
                      </a:r>
                      <a:r>
                        <a:rPr lang="en-US" sz="1200" dirty="0">
                          <a:effectLst/>
                        </a:rPr>
                        <a:t> tin </a:t>
                      </a:r>
                      <a:r>
                        <a:rPr lang="en-US" sz="1200" dirty="0" err="1">
                          <a:effectLst/>
                        </a:rPr>
                        <a:t>cấp</a:t>
                      </a:r>
                      <a:r>
                        <a:rPr lang="en-US" sz="1200" dirty="0">
                          <a:effectLst/>
                        </a:rPr>
                        <a:t> </a:t>
                      </a:r>
                      <a:r>
                        <a:rPr lang="en-US" sz="1200" dirty="0" err="1">
                          <a:effectLst/>
                        </a:rPr>
                        <a:t>báo</a:t>
                      </a:r>
                      <a:endParaRPr lang="en-US" sz="1200" dirty="0">
                        <a:solidFill>
                          <a:srgbClr val="000000"/>
                        </a:solidFill>
                        <a:effectLst/>
                        <a:latin typeface="Times New Roman" panose="02020603050405020304" pitchFamily="18" charset="0"/>
                        <a:ea typeface="Calibri" panose="020F0502020204030204" pitchFamily="34" charset="0"/>
                      </a:endParaRPr>
                    </a:p>
                  </a:txBody>
                  <a:tcPr marL="0" marR="0" marT="0" marB="0" anchor="ctr"/>
                </a:tc>
                <a:tc>
                  <a:txBody>
                    <a:bodyPr/>
                    <a:lstStyle/>
                    <a:p>
                      <a:pPr algn="just">
                        <a:spcBef>
                          <a:spcPts val="0"/>
                        </a:spcBef>
                        <a:spcAft>
                          <a:spcPts val="0"/>
                        </a:spcAft>
                      </a:pPr>
                      <a:r>
                        <a:rPr lang="en-US" sz="1200" dirty="0">
                          <a:effectLst/>
                        </a:rPr>
                        <a:t>– </a:t>
                      </a:r>
                      <a:r>
                        <a:rPr lang="en-US" sz="1200" dirty="0" err="1">
                          <a:effectLst/>
                        </a:rPr>
                        <a:t>Nhận</a:t>
                      </a:r>
                      <a:r>
                        <a:rPr lang="en-US" sz="1200" dirty="0">
                          <a:effectLst/>
                        </a:rPr>
                        <a:t> </a:t>
                      </a:r>
                      <a:r>
                        <a:rPr lang="en-US" sz="1200" dirty="0" err="1">
                          <a:effectLst/>
                        </a:rPr>
                        <a:t>được</a:t>
                      </a:r>
                      <a:r>
                        <a:rPr lang="en-US" sz="1200" dirty="0">
                          <a:effectLst/>
                        </a:rPr>
                        <a:t> tin </a:t>
                      </a:r>
                      <a:r>
                        <a:rPr lang="en-US" sz="1200" dirty="0" err="1">
                          <a:effectLst/>
                        </a:rPr>
                        <a:t>giặc</a:t>
                      </a:r>
                      <a:r>
                        <a:rPr lang="en-US" sz="1200" dirty="0">
                          <a:effectLst/>
                        </a:rPr>
                        <a:t> </a:t>
                      </a:r>
                      <a:r>
                        <a:rPr lang="en-US" sz="1200" dirty="0" err="1">
                          <a:effectLst/>
                        </a:rPr>
                        <a:t>chiếm</a:t>
                      </a:r>
                      <a:r>
                        <a:rPr lang="en-US" sz="1200" dirty="0">
                          <a:effectLst/>
                        </a:rPr>
                        <a:t> </a:t>
                      </a:r>
                      <a:r>
                        <a:rPr lang="en-US" sz="1200" dirty="0" err="1">
                          <a:effectLst/>
                        </a:rPr>
                        <a:t>Thăng</a:t>
                      </a:r>
                      <a:r>
                        <a:rPr lang="en-US" sz="1200" dirty="0">
                          <a:effectLst/>
                        </a:rPr>
                        <a:t> Long </a:t>
                      </a:r>
                      <a:r>
                        <a:rPr lang="en-US" sz="1200" dirty="0" err="1">
                          <a:effectLst/>
                        </a:rPr>
                        <a:t>thì</a:t>
                      </a:r>
                      <a:r>
                        <a:rPr lang="en-US" sz="1200" dirty="0">
                          <a:effectLst/>
                        </a:rPr>
                        <a:t> “</a:t>
                      </a:r>
                      <a:r>
                        <a:rPr lang="en-US" sz="1200" dirty="0" err="1">
                          <a:effectLst/>
                        </a:rPr>
                        <a:t>giận</a:t>
                      </a:r>
                      <a:r>
                        <a:rPr lang="en-US" sz="1200" dirty="0">
                          <a:effectLst/>
                        </a:rPr>
                        <a:t> </a:t>
                      </a:r>
                      <a:r>
                        <a:rPr lang="en-US" sz="1200" dirty="0" err="1">
                          <a:effectLst/>
                        </a:rPr>
                        <a:t>lắm</a:t>
                      </a:r>
                      <a:r>
                        <a:rPr lang="en-US" sz="1200" dirty="0">
                          <a:effectLst/>
                        </a:rPr>
                        <a:t>”,”</a:t>
                      </a:r>
                      <a:r>
                        <a:rPr lang="en-US" sz="1200" dirty="0" err="1">
                          <a:effectLst/>
                        </a:rPr>
                        <a:t>định</a:t>
                      </a:r>
                      <a:r>
                        <a:rPr lang="en-US" sz="1200" dirty="0">
                          <a:effectLst/>
                        </a:rPr>
                        <a:t> </a:t>
                      </a:r>
                      <a:r>
                        <a:rPr lang="en-US" sz="1200" dirty="0" err="1">
                          <a:effectLst/>
                        </a:rPr>
                        <a:t>thân</a:t>
                      </a:r>
                      <a:r>
                        <a:rPr lang="en-US" sz="1200" dirty="0">
                          <a:effectLst/>
                        </a:rPr>
                        <a:t> </a:t>
                      </a:r>
                      <a:r>
                        <a:rPr lang="en-US" sz="1200" dirty="0" err="1">
                          <a:effectLst/>
                        </a:rPr>
                        <a:t>chinh</a:t>
                      </a:r>
                      <a:r>
                        <a:rPr lang="en-US" sz="1200" dirty="0">
                          <a:effectLst/>
                        </a:rPr>
                        <a:t> </a:t>
                      </a:r>
                      <a:r>
                        <a:rPr lang="en-US" sz="1200" dirty="0" err="1">
                          <a:effectLst/>
                        </a:rPr>
                        <a:t>cầm</a:t>
                      </a:r>
                      <a:r>
                        <a:rPr lang="en-US" sz="1200" dirty="0">
                          <a:effectLst/>
                        </a:rPr>
                        <a:t> </a:t>
                      </a:r>
                      <a:r>
                        <a:rPr lang="en-US" sz="1200" dirty="0" err="1">
                          <a:effectLst/>
                        </a:rPr>
                        <a:t>quân</a:t>
                      </a:r>
                      <a:r>
                        <a:rPr lang="en-US" sz="1200" dirty="0">
                          <a:effectLst/>
                        </a:rPr>
                        <a:t> </a:t>
                      </a:r>
                      <a:r>
                        <a:rPr lang="en-US" sz="1200" dirty="0" err="1">
                          <a:effectLst/>
                        </a:rPr>
                        <a:t>đi</a:t>
                      </a:r>
                      <a:r>
                        <a:rPr lang="en-US" sz="1200" dirty="0">
                          <a:effectLst/>
                        </a:rPr>
                        <a:t> </a:t>
                      </a:r>
                      <a:r>
                        <a:rPr lang="en-US" sz="1200" dirty="0" err="1">
                          <a:effectLst/>
                        </a:rPr>
                        <a:t>ngay</a:t>
                      </a:r>
                      <a:r>
                        <a:rPr lang="en-US" sz="1200" dirty="0">
                          <a:effectLst/>
                        </a:rPr>
                        <a:t>”.</a:t>
                      </a:r>
                    </a:p>
                    <a:p>
                      <a:pPr algn="just">
                        <a:spcBef>
                          <a:spcPts val="0"/>
                        </a:spcBef>
                        <a:spcAft>
                          <a:spcPts val="0"/>
                        </a:spcAft>
                      </a:pPr>
                      <a:r>
                        <a:rPr lang="en-US" sz="1200" dirty="0">
                          <a:effectLst/>
                        </a:rPr>
                        <a:t>– </a:t>
                      </a:r>
                      <a:r>
                        <a:rPr lang="en-US" sz="1200" dirty="0" err="1">
                          <a:effectLst/>
                        </a:rPr>
                        <a:t>Chỉ</a:t>
                      </a:r>
                      <a:r>
                        <a:rPr lang="en-US" sz="1200" dirty="0">
                          <a:effectLst/>
                        </a:rPr>
                        <a:t> </a:t>
                      </a:r>
                      <a:r>
                        <a:rPr lang="en-US" sz="1200" dirty="0" err="1">
                          <a:effectLst/>
                        </a:rPr>
                        <a:t>trong</a:t>
                      </a:r>
                      <a:r>
                        <a:rPr lang="en-US" sz="1200" dirty="0">
                          <a:effectLst/>
                        </a:rPr>
                        <a:t> </a:t>
                      </a:r>
                      <a:r>
                        <a:rPr lang="en-US" sz="1200" dirty="0" err="1">
                          <a:effectLst/>
                        </a:rPr>
                        <a:t>vòng</a:t>
                      </a:r>
                      <a:r>
                        <a:rPr lang="en-US" sz="1200" dirty="0">
                          <a:effectLst/>
                        </a:rPr>
                        <a:t> </a:t>
                      </a:r>
                      <a:r>
                        <a:rPr lang="en-US" sz="1200" dirty="0" err="1">
                          <a:effectLst/>
                        </a:rPr>
                        <a:t>hơn</a:t>
                      </a:r>
                      <a:r>
                        <a:rPr lang="en-US" sz="1200" dirty="0">
                          <a:effectLst/>
                        </a:rPr>
                        <a:t> </a:t>
                      </a:r>
                      <a:r>
                        <a:rPr lang="en-US" sz="1200" dirty="0" err="1">
                          <a:effectLst/>
                        </a:rPr>
                        <a:t>một</a:t>
                      </a:r>
                      <a:r>
                        <a:rPr lang="en-US" sz="1200" dirty="0">
                          <a:effectLst/>
                        </a:rPr>
                        <a:t> </a:t>
                      </a:r>
                      <a:r>
                        <a:rPr lang="en-US" sz="1200" dirty="0" err="1">
                          <a:effectLst/>
                        </a:rPr>
                        <a:t>tháng</a:t>
                      </a:r>
                      <a:r>
                        <a:rPr lang="en-US" sz="1200" dirty="0">
                          <a:effectLst/>
                        </a:rPr>
                        <a:t>, </a:t>
                      </a:r>
                      <a:r>
                        <a:rPr lang="en-US" sz="1200" dirty="0" err="1">
                          <a:effectLst/>
                        </a:rPr>
                        <a:t>Nguyễn</a:t>
                      </a:r>
                      <a:r>
                        <a:rPr lang="en-US" sz="1200" dirty="0">
                          <a:effectLst/>
                        </a:rPr>
                        <a:t> </a:t>
                      </a:r>
                      <a:r>
                        <a:rPr lang="en-US" sz="1200" dirty="0" err="1">
                          <a:effectLst/>
                        </a:rPr>
                        <a:t>Huệ</a:t>
                      </a:r>
                      <a:r>
                        <a:rPr lang="en-US" sz="1200" dirty="0">
                          <a:effectLst/>
                        </a:rPr>
                        <a:t> </a:t>
                      </a:r>
                      <a:r>
                        <a:rPr lang="en-US" sz="1200" dirty="0" err="1">
                          <a:effectLst/>
                        </a:rPr>
                        <a:t>đã</a:t>
                      </a:r>
                      <a:r>
                        <a:rPr lang="en-US" sz="1200" dirty="0">
                          <a:effectLst/>
                        </a:rPr>
                        <a:t> </a:t>
                      </a:r>
                      <a:r>
                        <a:rPr lang="en-US" sz="1200" dirty="0" err="1">
                          <a:effectLst/>
                        </a:rPr>
                        <a:t>làm</a:t>
                      </a:r>
                      <a:r>
                        <a:rPr lang="en-US" sz="1200" dirty="0">
                          <a:effectLst/>
                        </a:rPr>
                        <a:t> </a:t>
                      </a:r>
                      <a:r>
                        <a:rPr lang="en-US" sz="1200" dirty="0" err="1">
                          <a:effectLst/>
                        </a:rPr>
                        <a:t>rất</a:t>
                      </a:r>
                      <a:r>
                        <a:rPr lang="en-US" sz="1200" dirty="0">
                          <a:effectLst/>
                        </a:rPr>
                        <a:t> </a:t>
                      </a:r>
                      <a:r>
                        <a:rPr lang="en-US" sz="1200" dirty="0" err="1">
                          <a:effectLst/>
                        </a:rPr>
                        <a:t>nhiều</a:t>
                      </a:r>
                      <a:r>
                        <a:rPr lang="en-US" sz="1200" dirty="0">
                          <a:effectLst/>
                        </a:rPr>
                        <a:t> </a:t>
                      </a:r>
                      <a:r>
                        <a:rPr lang="en-US" sz="1200" dirty="0" err="1">
                          <a:effectLst/>
                        </a:rPr>
                        <a:t>việc</a:t>
                      </a:r>
                      <a:r>
                        <a:rPr lang="en-US" sz="1200" dirty="0">
                          <a:effectLst/>
                        </a:rPr>
                        <a:t> </a:t>
                      </a:r>
                      <a:r>
                        <a:rPr lang="en-US" sz="1200" dirty="0" err="1">
                          <a:effectLst/>
                        </a:rPr>
                        <a:t>lớn</a:t>
                      </a:r>
                      <a:r>
                        <a:rPr lang="en-US" sz="1200" dirty="0">
                          <a:effectLst/>
                        </a:rPr>
                        <a:t>:</a:t>
                      </a:r>
                    </a:p>
                    <a:p>
                      <a:pPr algn="just">
                        <a:spcBef>
                          <a:spcPts val="0"/>
                        </a:spcBef>
                        <a:spcAft>
                          <a:spcPts val="0"/>
                        </a:spcAft>
                      </a:pPr>
                      <a:r>
                        <a:rPr lang="en-US" sz="1200" dirty="0">
                          <a:effectLst/>
                        </a:rPr>
                        <a:t>+ </a:t>
                      </a:r>
                      <a:r>
                        <a:rPr lang="en-US" sz="1200" dirty="0" err="1">
                          <a:effectLst/>
                        </a:rPr>
                        <a:t>Tế</a:t>
                      </a:r>
                      <a:r>
                        <a:rPr lang="en-US" sz="1200" dirty="0">
                          <a:effectLst/>
                        </a:rPr>
                        <a:t> </a:t>
                      </a:r>
                      <a:r>
                        <a:rPr lang="en-US" sz="1200" dirty="0" err="1">
                          <a:effectLst/>
                        </a:rPr>
                        <a:t>cáo</a:t>
                      </a:r>
                      <a:r>
                        <a:rPr lang="en-US" sz="1200" dirty="0">
                          <a:effectLst/>
                        </a:rPr>
                        <a:t> </a:t>
                      </a:r>
                      <a:r>
                        <a:rPr lang="en-US" sz="1200" dirty="0" err="1">
                          <a:effectLst/>
                        </a:rPr>
                        <a:t>trời</a:t>
                      </a:r>
                      <a:r>
                        <a:rPr lang="en-US" sz="1200" dirty="0">
                          <a:effectLst/>
                        </a:rPr>
                        <a:t> </a:t>
                      </a:r>
                      <a:r>
                        <a:rPr lang="en-US" sz="1200" dirty="0" err="1">
                          <a:effectLst/>
                        </a:rPr>
                        <a:t>đất</a:t>
                      </a:r>
                      <a:r>
                        <a:rPr lang="en-US" sz="1200" dirty="0">
                          <a:effectLst/>
                        </a:rPr>
                        <a:t>, </a:t>
                      </a:r>
                      <a:r>
                        <a:rPr lang="en-US" sz="1200" dirty="0" err="1">
                          <a:effectLst/>
                        </a:rPr>
                        <a:t>lên</a:t>
                      </a:r>
                      <a:r>
                        <a:rPr lang="en-US" sz="1200" dirty="0">
                          <a:effectLst/>
                        </a:rPr>
                        <a:t> </a:t>
                      </a:r>
                      <a:r>
                        <a:rPr lang="en-US" sz="1200" dirty="0" err="1">
                          <a:effectLst/>
                        </a:rPr>
                        <a:t>ngôi</a:t>
                      </a:r>
                      <a:r>
                        <a:rPr lang="en-US" sz="1200" dirty="0">
                          <a:effectLst/>
                        </a:rPr>
                        <a:t> </a:t>
                      </a:r>
                      <a:r>
                        <a:rPr lang="en-US" sz="1200" dirty="0" err="1">
                          <a:effectLst/>
                        </a:rPr>
                        <a:t>hoàng</a:t>
                      </a:r>
                      <a:r>
                        <a:rPr lang="en-US" sz="1200" dirty="0">
                          <a:effectLst/>
                        </a:rPr>
                        <a:t> </a:t>
                      </a:r>
                      <a:r>
                        <a:rPr lang="en-US" sz="1200" dirty="0" err="1">
                          <a:effectLst/>
                        </a:rPr>
                        <a:t>đế</a:t>
                      </a:r>
                      <a:r>
                        <a:rPr lang="en-US" sz="1200" dirty="0">
                          <a:effectLst/>
                        </a:rPr>
                        <a:t> </a:t>
                      </a:r>
                      <a:r>
                        <a:rPr lang="en-US" sz="1200" dirty="0" err="1">
                          <a:effectLst/>
                        </a:rPr>
                        <a:t>để</a:t>
                      </a:r>
                      <a:r>
                        <a:rPr lang="en-US" sz="1200" dirty="0">
                          <a:effectLst/>
                        </a:rPr>
                        <a:t> “</a:t>
                      </a:r>
                      <a:r>
                        <a:rPr lang="en-US" sz="1200" dirty="0" err="1">
                          <a:effectLst/>
                        </a:rPr>
                        <a:t>chính</a:t>
                      </a:r>
                      <a:r>
                        <a:rPr lang="en-US" sz="1200" dirty="0">
                          <a:effectLst/>
                        </a:rPr>
                        <a:t> </a:t>
                      </a:r>
                      <a:r>
                        <a:rPr lang="en-US" sz="1200" dirty="0" err="1">
                          <a:effectLst/>
                        </a:rPr>
                        <a:t>vị</a:t>
                      </a:r>
                      <a:r>
                        <a:rPr lang="en-US" sz="1200" dirty="0">
                          <a:effectLst/>
                        </a:rPr>
                        <a:t> </a:t>
                      </a:r>
                      <a:r>
                        <a:rPr lang="en-US" sz="1200" dirty="0" err="1">
                          <a:effectLst/>
                        </a:rPr>
                        <a:t>hiệu</a:t>
                      </a:r>
                      <a:r>
                        <a:rPr lang="en-US" sz="1200" dirty="0">
                          <a:effectLst/>
                        </a:rPr>
                        <a:t>”,’</a:t>
                      </a:r>
                      <a:r>
                        <a:rPr lang="en-US" sz="1200" dirty="0" err="1">
                          <a:effectLst/>
                        </a:rPr>
                        <a:t>giữ</a:t>
                      </a:r>
                      <a:r>
                        <a:rPr lang="en-US" sz="1200" dirty="0">
                          <a:effectLst/>
                        </a:rPr>
                        <a:t> </a:t>
                      </a:r>
                      <a:r>
                        <a:rPr lang="en-US" sz="1200" dirty="0" err="1">
                          <a:effectLst/>
                        </a:rPr>
                        <a:t>lấy</a:t>
                      </a:r>
                      <a:r>
                        <a:rPr lang="en-US" sz="1200" dirty="0">
                          <a:effectLst/>
                        </a:rPr>
                        <a:t> </a:t>
                      </a:r>
                      <a:r>
                        <a:rPr lang="en-US" sz="1200" dirty="0" err="1">
                          <a:effectLst/>
                        </a:rPr>
                        <a:t>lòng</a:t>
                      </a:r>
                      <a:r>
                        <a:rPr lang="en-US" sz="1200" dirty="0">
                          <a:effectLst/>
                        </a:rPr>
                        <a:t> </a:t>
                      </a:r>
                      <a:r>
                        <a:rPr lang="en-US" sz="1200" dirty="0" err="1">
                          <a:effectLst/>
                        </a:rPr>
                        <a:t>người</a:t>
                      </a:r>
                      <a:r>
                        <a:rPr lang="en-US" sz="1200" dirty="0">
                          <a:effectLst/>
                        </a:rPr>
                        <a:t>”.</a:t>
                      </a:r>
                    </a:p>
                    <a:p>
                      <a:pPr algn="just">
                        <a:spcBef>
                          <a:spcPts val="0"/>
                        </a:spcBef>
                        <a:spcAft>
                          <a:spcPts val="0"/>
                        </a:spcAft>
                      </a:pPr>
                      <a:r>
                        <a:rPr lang="en-US" sz="1200" dirty="0">
                          <a:effectLst/>
                        </a:rPr>
                        <a:t>+ </a:t>
                      </a:r>
                      <a:r>
                        <a:rPr lang="en-US" sz="1200" dirty="0" err="1">
                          <a:effectLst/>
                        </a:rPr>
                        <a:t>Tự</a:t>
                      </a:r>
                      <a:r>
                        <a:rPr lang="en-US" sz="1200" dirty="0">
                          <a:effectLst/>
                        </a:rPr>
                        <a:t> </a:t>
                      </a:r>
                      <a:r>
                        <a:rPr lang="en-US" sz="1200" dirty="0" err="1">
                          <a:effectLst/>
                        </a:rPr>
                        <a:t>mình</a:t>
                      </a:r>
                      <a:r>
                        <a:rPr lang="en-US" sz="1200" dirty="0">
                          <a:effectLst/>
                        </a:rPr>
                        <a:t> “</a:t>
                      </a:r>
                      <a:r>
                        <a:rPr lang="en-US" sz="1200" dirty="0" err="1">
                          <a:effectLst/>
                        </a:rPr>
                        <a:t>đốc</a:t>
                      </a:r>
                      <a:r>
                        <a:rPr lang="en-US" sz="1200" dirty="0">
                          <a:effectLst/>
                        </a:rPr>
                        <a:t> </a:t>
                      </a:r>
                      <a:r>
                        <a:rPr lang="en-US" sz="1200" dirty="0" err="1">
                          <a:effectLst/>
                        </a:rPr>
                        <a:t>suất</a:t>
                      </a:r>
                      <a:r>
                        <a:rPr lang="en-US" sz="1200" dirty="0">
                          <a:effectLst/>
                        </a:rPr>
                        <a:t> </a:t>
                      </a:r>
                      <a:r>
                        <a:rPr lang="en-US" sz="1200" dirty="0" err="1">
                          <a:effectLst/>
                        </a:rPr>
                        <a:t>đạo</a:t>
                      </a:r>
                      <a:r>
                        <a:rPr lang="en-US" sz="1200" dirty="0">
                          <a:effectLst/>
                        </a:rPr>
                        <a:t> </a:t>
                      </a:r>
                      <a:r>
                        <a:rPr lang="en-US" sz="1200" dirty="0" err="1">
                          <a:effectLst/>
                        </a:rPr>
                        <a:t>binh</a:t>
                      </a:r>
                      <a:r>
                        <a:rPr lang="en-US" sz="1200" dirty="0">
                          <a:effectLst/>
                        </a:rPr>
                        <a:t>” </a:t>
                      </a:r>
                      <a:r>
                        <a:rPr lang="en-US" sz="1200" dirty="0" err="1">
                          <a:effectLst/>
                        </a:rPr>
                        <a:t>ra</a:t>
                      </a:r>
                      <a:r>
                        <a:rPr lang="en-US" sz="1200" dirty="0">
                          <a:effectLst/>
                        </a:rPr>
                        <a:t> </a:t>
                      </a:r>
                      <a:r>
                        <a:rPr lang="en-US" sz="1200" dirty="0" err="1">
                          <a:effectLst/>
                        </a:rPr>
                        <a:t>Bắc</a:t>
                      </a:r>
                      <a:r>
                        <a:rPr lang="en-US" sz="1200" dirty="0">
                          <a:effectLst/>
                        </a:rPr>
                        <a:t>.</a:t>
                      </a:r>
                      <a:endParaRPr lang="en-US" sz="1200" dirty="0">
                        <a:solidFill>
                          <a:srgbClr val="000000"/>
                        </a:solidFill>
                        <a:effectLst/>
                        <a:latin typeface="Times New Roman" panose="02020603050405020304" pitchFamily="18" charset="0"/>
                        <a:ea typeface="Calibri" panose="020F0502020204030204" pitchFamily="34" charset="0"/>
                      </a:endParaRPr>
                    </a:p>
                  </a:txBody>
                  <a:tcPr marL="13601" marR="13601" marT="1774" marB="0"/>
                </a:tc>
                <a:tc>
                  <a:txBody>
                    <a:bodyPr/>
                    <a:lstStyle/>
                    <a:p>
                      <a:pPr algn="just">
                        <a:spcBef>
                          <a:spcPts val="0"/>
                        </a:spcBef>
                        <a:spcAft>
                          <a:spcPts val="0"/>
                        </a:spcAft>
                      </a:pPr>
                      <a:r>
                        <a:rPr lang="en-US" sz="1200">
                          <a:effectLst/>
                        </a:rPr>
                        <a:t>Mạnh mẽ, quyết đoán.</a:t>
                      </a:r>
                      <a:endParaRPr lang="en-US" sz="1200">
                        <a:solidFill>
                          <a:srgbClr val="000000"/>
                        </a:solidFill>
                        <a:effectLst/>
                        <a:latin typeface="Times New Roman" panose="02020603050405020304" pitchFamily="18" charset="0"/>
                        <a:ea typeface="Calibri" panose="020F0502020204030204" pitchFamily="34" charset="0"/>
                      </a:endParaRPr>
                    </a:p>
                  </a:txBody>
                  <a:tcPr marL="13601" marR="13601" marT="1774" marB="0"/>
                </a:tc>
                <a:extLst>
                  <a:ext uri="{0D108BD9-81ED-4DB2-BD59-A6C34878D82A}">
                    <a16:rowId xmlns:a16="http://schemas.microsoft.com/office/drawing/2014/main" val="578669939"/>
                  </a:ext>
                </a:extLst>
              </a:tr>
              <a:tr h="162486">
                <a:tc rowSpan="3">
                  <a:txBody>
                    <a:bodyPr/>
                    <a:lstStyle/>
                    <a:p>
                      <a:pPr algn="ctr">
                        <a:spcBef>
                          <a:spcPts val="0"/>
                        </a:spcBef>
                        <a:spcAft>
                          <a:spcPts val="0"/>
                        </a:spcAft>
                      </a:pPr>
                      <a:r>
                        <a:rPr lang="en-US" sz="1200" dirty="0">
                          <a:effectLst/>
                        </a:rPr>
                        <a:t>Khi </a:t>
                      </a:r>
                      <a:r>
                        <a:rPr lang="en-US" sz="1200" dirty="0" err="1">
                          <a:effectLst/>
                        </a:rPr>
                        <a:t>đến</a:t>
                      </a:r>
                      <a:r>
                        <a:rPr lang="en-US" sz="1200" dirty="0">
                          <a:effectLst/>
                        </a:rPr>
                        <a:t> </a:t>
                      </a:r>
                      <a:r>
                        <a:rPr lang="en-US" sz="1200" dirty="0" err="1">
                          <a:effectLst/>
                        </a:rPr>
                        <a:t>Nghệ</a:t>
                      </a:r>
                      <a:r>
                        <a:rPr lang="en-US" sz="1200" dirty="0">
                          <a:effectLst/>
                        </a:rPr>
                        <a:t> An</a:t>
                      </a:r>
                      <a:endParaRPr lang="en-US" sz="1200" dirty="0">
                        <a:solidFill>
                          <a:srgbClr val="000000"/>
                        </a:solidFill>
                        <a:effectLst/>
                        <a:latin typeface="Times New Roman" panose="02020603050405020304" pitchFamily="18" charset="0"/>
                        <a:ea typeface="Calibri" panose="020F0502020204030204" pitchFamily="34" charset="0"/>
                      </a:endParaRPr>
                    </a:p>
                  </a:txBody>
                  <a:tcPr marL="0" marR="0" marT="0" marB="0" anchor="ct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200" dirty="0">
                          <a:effectLst/>
                        </a:rPr>
                        <a:t>+ </a:t>
                      </a:r>
                      <a:r>
                        <a:rPr lang="en-US" sz="1200" dirty="0" err="1">
                          <a:effectLst/>
                        </a:rPr>
                        <a:t>Tìm</a:t>
                      </a:r>
                      <a:r>
                        <a:rPr lang="en-US" sz="1200" dirty="0">
                          <a:effectLst/>
                        </a:rPr>
                        <a:t> </a:t>
                      </a:r>
                      <a:r>
                        <a:rPr lang="en-US" sz="1200" dirty="0" err="1">
                          <a:effectLst/>
                        </a:rPr>
                        <a:t>gặp</a:t>
                      </a:r>
                      <a:r>
                        <a:rPr lang="en-US" sz="1200" dirty="0">
                          <a:effectLst/>
                        </a:rPr>
                        <a:t> </a:t>
                      </a:r>
                      <a:r>
                        <a:rPr lang="en-US" sz="1200" dirty="0" err="1">
                          <a:effectLst/>
                        </a:rPr>
                        <a:t>người</a:t>
                      </a:r>
                      <a:r>
                        <a:rPr lang="en-US" sz="1200" dirty="0">
                          <a:effectLst/>
                        </a:rPr>
                        <a:t> </a:t>
                      </a:r>
                      <a:r>
                        <a:rPr lang="en-US" sz="1200" dirty="0" err="1">
                          <a:effectLst/>
                        </a:rPr>
                        <a:t>cống</a:t>
                      </a:r>
                      <a:r>
                        <a:rPr lang="en-US" sz="1200" dirty="0">
                          <a:effectLst/>
                        </a:rPr>
                        <a:t> </a:t>
                      </a:r>
                      <a:r>
                        <a:rPr lang="en-US" sz="1200" dirty="0" err="1">
                          <a:effectLst/>
                        </a:rPr>
                        <a:t>sĩ</a:t>
                      </a:r>
                      <a:r>
                        <a:rPr lang="en-US" sz="1200" dirty="0">
                          <a:effectLst/>
                        </a:rPr>
                        <a:t> ở </a:t>
                      </a:r>
                      <a:r>
                        <a:rPr lang="en-US" sz="1200" dirty="0" err="1">
                          <a:effectLst/>
                        </a:rPr>
                        <a:t>huyện</a:t>
                      </a:r>
                      <a:r>
                        <a:rPr lang="en-US" sz="1200" dirty="0">
                          <a:effectLst/>
                        </a:rPr>
                        <a:t> La </a:t>
                      </a:r>
                      <a:r>
                        <a:rPr lang="en-US" sz="1200" dirty="0" err="1">
                          <a:effectLst/>
                        </a:rPr>
                        <a:t>Sơn</a:t>
                      </a:r>
                      <a:r>
                        <a:rPr lang="en-US" sz="1200" dirty="0">
                          <a:effectLst/>
                        </a:rPr>
                        <a:t> </a:t>
                      </a:r>
                      <a:r>
                        <a:rPr lang="en-US" sz="1200" dirty="0" err="1">
                          <a:effectLst/>
                        </a:rPr>
                        <a:t>là</a:t>
                      </a:r>
                      <a:r>
                        <a:rPr lang="en-US" sz="1200" dirty="0">
                          <a:effectLst/>
                        </a:rPr>
                        <a:t> </a:t>
                      </a:r>
                      <a:r>
                        <a:rPr lang="en-US" sz="1200" dirty="0" err="1">
                          <a:effectLst/>
                        </a:rPr>
                        <a:t>Nguyễn</a:t>
                      </a:r>
                      <a:r>
                        <a:rPr lang="en-US" sz="1200" dirty="0">
                          <a:effectLst/>
                        </a:rPr>
                        <a:t> </a:t>
                      </a:r>
                      <a:r>
                        <a:rPr lang="en-US" sz="1200" dirty="0" err="1">
                          <a:effectLst/>
                        </a:rPr>
                        <a:t>Thiếp</a:t>
                      </a:r>
                      <a:r>
                        <a:rPr lang="en-US" sz="1200" dirty="0">
                          <a:effectLst/>
                        </a:rPr>
                        <a:t> </a:t>
                      </a:r>
                      <a:r>
                        <a:rPr lang="en-US" sz="1200" dirty="0" err="1">
                          <a:effectLst/>
                        </a:rPr>
                        <a:t>để</a:t>
                      </a:r>
                      <a:r>
                        <a:rPr lang="en-US" sz="1200" dirty="0">
                          <a:effectLst/>
                        </a:rPr>
                        <a:t> </a:t>
                      </a:r>
                      <a:r>
                        <a:rPr lang="en-US" sz="1200" dirty="0" err="1">
                          <a:effectLst/>
                        </a:rPr>
                        <a:t>hỏi</a:t>
                      </a:r>
                      <a:r>
                        <a:rPr lang="en-US" sz="1200" dirty="0">
                          <a:effectLst/>
                        </a:rPr>
                        <a:t> </a:t>
                      </a:r>
                      <a:r>
                        <a:rPr lang="en-US" sz="1200" dirty="0" err="1">
                          <a:effectLst/>
                        </a:rPr>
                        <a:t>kế</a:t>
                      </a:r>
                      <a:r>
                        <a:rPr lang="en-US" sz="1200" dirty="0">
                          <a:effectLst/>
                        </a:rPr>
                        <a:t> </a:t>
                      </a:r>
                      <a:r>
                        <a:rPr lang="en-US" sz="1200" dirty="0" err="1">
                          <a:effectLst/>
                        </a:rPr>
                        <a:t>sách</a:t>
                      </a:r>
                      <a:r>
                        <a:rPr lang="en-US" sz="1200" dirty="0">
                          <a:effectLst/>
                        </a:rPr>
                        <a:t>.</a:t>
                      </a:r>
                    </a:p>
                  </a:txBody>
                  <a:tcPr marL="13601" marR="13601" marT="1774" marB="0"/>
                </a:tc>
                <a:tc rowSpan="2">
                  <a:txBody>
                    <a:bodyPr/>
                    <a:lstStyle/>
                    <a:p>
                      <a:pPr algn="just">
                        <a:spcBef>
                          <a:spcPts val="0"/>
                        </a:spcBef>
                        <a:spcAft>
                          <a:spcPts val="0"/>
                        </a:spcAft>
                      </a:pPr>
                      <a:r>
                        <a:rPr lang="en-US" sz="1200" dirty="0">
                          <a:effectLst/>
                        </a:rPr>
                        <a:t> </a:t>
                      </a:r>
                      <a:endParaRPr lang="en-US" sz="1200" dirty="0">
                        <a:solidFill>
                          <a:srgbClr val="000000"/>
                        </a:solidFill>
                        <a:effectLst/>
                        <a:latin typeface="Times New Roman" panose="02020603050405020304" pitchFamily="18" charset="0"/>
                        <a:ea typeface="Calibri" panose="020F0502020204030204" pitchFamily="34" charset="0"/>
                      </a:endParaRPr>
                    </a:p>
                  </a:txBody>
                  <a:tcPr marL="13601" marR="13601" marT="1774" marB="0"/>
                </a:tc>
                <a:extLst>
                  <a:ext uri="{0D108BD9-81ED-4DB2-BD59-A6C34878D82A}">
                    <a16:rowId xmlns:a16="http://schemas.microsoft.com/office/drawing/2014/main" val="1774909027"/>
                  </a:ext>
                </a:extLst>
              </a:tr>
              <a:tr h="323270">
                <a:tc vMerge="1">
                  <a:txBody>
                    <a:bodyPr/>
                    <a:lstStyle/>
                    <a:p>
                      <a:endParaRPr lang="en-US"/>
                    </a:p>
                  </a:txBody>
                  <a:tcPr/>
                </a:tc>
                <a:tc>
                  <a:txBody>
                    <a:bodyPr/>
                    <a:lstStyle/>
                    <a:p>
                      <a:pPr algn="just">
                        <a:spcBef>
                          <a:spcPts val="0"/>
                        </a:spcBef>
                        <a:spcAft>
                          <a:spcPts val="0"/>
                        </a:spcAft>
                      </a:pPr>
                      <a:r>
                        <a:rPr lang="en-US" sz="1200" dirty="0">
                          <a:effectLst/>
                        </a:rPr>
                        <a:t>+ </a:t>
                      </a:r>
                      <a:r>
                        <a:rPr lang="en-US" sz="1200" dirty="0" err="1">
                          <a:effectLst/>
                        </a:rPr>
                        <a:t>Tuyển</a:t>
                      </a:r>
                      <a:r>
                        <a:rPr lang="en-US" sz="1200" dirty="0">
                          <a:effectLst/>
                        </a:rPr>
                        <a:t> </a:t>
                      </a:r>
                      <a:r>
                        <a:rPr lang="en-US" sz="1200" dirty="0" err="1">
                          <a:effectLst/>
                        </a:rPr>
                        <a:t>mộ</a:t>
                      </a:r>
                      <a:r>
                        <a:rPr lang="en-US" sz="1200" dirty="0">
                          <a:effectLst/>
                        </a:rPr>
                        <a:t> </a:t>
                      </a:r>
                      <a:r>
                        <a:rPr lang="en-US" sz="1200" dirty="0" err="1">
                          <a:effectLst/>
                        </a:rPr>
                        <a:t>quân</a:t>
                      </a:r>
                      <a:r>
                        <a:rPr lang="en-US" sz="1200" dirty="0">
                          <a:effectLst/>
                        </a:rPr>
                        <a:t> </a:t>
                      </a:r>
                      <a:r>
                        <a:rPr lang="en-US" sz="1200" dirty="0" err="1">
                          <a:effectLst/>
                        </a:rPr>
                        <a:t>sĩ</a:t>
                      </a:r>
                      <a:r>
                        <a:rPr lang="en-US" sz="1200" dirty="0">
                          <a:effectLst/>
                        </a:rPr>
                        <a:t> </a:t>
                      </a:r>
                      <a:r>
                        <a:rPr lang="en-US" sz="1200" dirty="0" err="1">
                          <a:effectLst/>
                        </a:rPr>
                        <a:t>và</a:t>
                      </a:r>
                      <a:r>
                        <a:rPr lang="en-US" sz="1200" dirty="0">
                          <a:effectLst/>
                        </a:rPr>
                        <a:t> “</a:t>
                      </a:r>
                      <a:r>
                        <a:rPr lang="en-US" sz="1200" dirty="0" err="1">
                          <a:effectLst/>
                        </a:rPr>
                        <a:t>mở</a:t>
                      </a:r>
                      <a:r>
                        <a:rPr lang="en-US" sz="1200" dirty="0">
                          <a:effectLst/>
                        </a:rPr>
                        <a:t> </a:t>
                      </a:r>
                      <a:r>
                        <a:rPr lang="en-US" sz="1200" dirty="0" err="1">
                          <a:effectLst/>
                        </a:rPr>
                        <a:t>cuộc</a:t>
                      </a:r>
                      <a:r>
                        <a:rPr lang="en-US" sz="1200" dirty="0">
                          <a:effectLst/>
                        </a:rPr>
                        <a:t> </a:t>
                      </a:r>
                      <a:r>
                        <a:rPr lang="en-US" sz="1200" dirty="0" err="1">
                          <a:effectLst/>
                        </a:rPr>
                        <a:t>duyệt</a:t>
                      </a:r>
                      <a:r>
                        <a:rPr lang="en-US" sz="1200" dirty="0">
                          <a:effectLst/>
                        </a:rPr>
                        <a:t> </a:t>
                      </a:r>
                      <a:r>
                        <a:rPr lang="en-US" sz="1200" dirty="0" err="1">
                          <a:effectLst/>
                        </a:rPr>
                        <a:t>binh</a:t>
                      </a:r>
                      <a:r>
                        <a:rPr lang="en-US" sz="1200" dirty="0">
                          <a:effectLst/>
                        </a:rPr>
                        <a:t> </a:t>
                      </a:r>
                      <a:r>
                        <a:rPr lang="en-US" sz="1200" dirty="0" err="1">
                          <a:effectLst/>
                        </a:rPr>
                        <a:t>lớn</a:t>
                      </a:r>
                      <a:r>
                        <a:rPr lang="en-US" sz="1200" dirty="0">
                          <a:effectLst/>
                        </a:rPr>
                        <a:t>” ở </a:t>
                      </a:r>
                      <a:r>
                        <a:rPr lang="en-US" sz="1200" dirty="0" err="1">
                          <a:effectLst/>
                        </a:rPr>
                        <a:t>Nghệ</a:t>
                      </a:r>
                      <a:r>
                        <a:rPr lang="en-US" sz="1200" dirty="0">
                          <a:effectLst/>
                        </a:rPr>
                        <a:t> An, </a:t>
                      </a:r>
                      <a:r>
                        <a:rPr lang="en-US" sz="1200" dirty="0" err="1">
                          <a:effectLst/>
                        </a:rPr>
                        <a:t>phủ</a:t>
                      </a:r>
                      <a:r>
                        <a:rPr lang="en-US" sz="1200" dirty="0">
                          <a:effectLst/>
                        </a:rPr>
                        <a:t> </a:t>
                      </a:r>
                      <a:r>
                        <a:rPr lang="en-US" sz="1200" dirty="0" err="1">
                          <a:effectLst/>
                        </a:rPr>
                        <a:t>dụ</a:t>
                      </a:r>
                      <a:r>
                        <a:rPr lang="en-US" sz="1200" dirty="0">
                          <a:effectLst/>
                        </a:rPr>
                        <a:t> </a:t>
                      </a:r>
                      <a:r>
                        <a:rPr lang="en-US" sz="1200" dirty="0" err="1">
                          <a:effectLst/>
                        </a:rPr>
                        <a:t>tướng</a:t>
                      </a:r>
                      <a:r>
                        <a:rPr lang="en-US" sz="1200" dirty="0">
                          <a:effectLst/>
                        </a:rPr>
                        <a:t> </a:t>
                      </a:r>
                      <a:r>
                        <a:rPr lang="en-US" sz="1200" dirty="0" err="1">
                          <a:effectLst/>
                        </a:rPr>
                        <a:t>sĩ</a:t>
                      </a:r>
                      <a:r>
                        <a:rPr lang="en-US" sz="1200" dirty="0">
                          <a:effectLst/>
                        </a:rPr>
                        <a:t>.</a:t>
                      </a:r>
                      <a:endParaRPr lang="en-US" sz="1200" dirty="0">
                        <a:solidFill>
                          <a:srgbClr val="000000"/>
                        </a:solidFill>
                        <a:effectLst/>
                        <a:latin typeface="Times New Roman" panose="02020603050405020304" pitchFamily="18" charset="0"/>
                        <a:ea typeface="Calibri" panose="020F0502020204030204" pitchFamily="34" charset="0"/>
                      </a:endParaRPr>
                    </a:p>
                  </a:txBody>
                  <a:tcPr marL="13601" marR="13601" marT="1774" marB="0"/>
                </a:tc>
                <a:tc vMerge="1">
                  <a:txBody>
                    <a:bodyPr/>
                    <a:lstStyle/>
                    <a:p>
                      <a:endParaRPr lang="en-US"/>
                    </a:p>
                  </a:txBody>
                  <a:tcPr/>
                </a:tc>
                <a:extLst>
                  <a:ext uri="{0D108BD9-81ED-4DB2-BD59-A6C34878D82A}">
                    <a16:rowId xmlns:a16="http://schemas.microsoft.com/office/drawing/2014/main" val="1790849201"/>
                  </a:ext>
                </a:extLst>
              </a:tr>
              <a:tr h="966407">
                <a:tc vMerge="1">
                  <a:txBody>
                    <a:bodyPr/>
                    <a:lstStyle/>
                    <a:p>
                      <a:endParaRPr lang="en-US"/>
                    </a:p>
                  </a:txBody>
                  <a:tcPr/>
                </a:tc>
                <a:tc>
                  <a:txBody>
                    <a:bodyPr/>
                    <a:lstStyle/>
                    <a:p>
                      <a:pPr algn="just">
                        <a:spcBef>
                          <a:spcPts val="0"/>
                        </a:spcBef>
                        <a:spcAft>
                          <a:spcPts val="0"/>
                        </a:spcAft>
                      </a:pPr>
                      <a:r>
                        <a:rPr lang="en-US" sz="1200" dirty="0">
                          <a:effectLst/>
                        </a:rPr>
                        <a:t>– Trong </a:t>
                      </a:r>
                      <a:r>
                        <a:rPr lang="en-US" sz="1200" dirty="0" err="1">
                          <a:effectLst/>
                        </a:rPr>
                        <a:t>lời</a:t>
                      </a:r>
                      <a:r>
                        <a:rPr lang="en-US" sz="1200" dirty="0">
                          <a:effectLst/>
                        </a:rPr>
                        <a:t> </a:t>
                      </a:r>
                      <a:r>
                        <a:rPr lang="en-US" sz="1200" dirty="0" err="1">
                          <a:effectLst/>
                        </a:rPr>
                        <a:t>phủ</a:t>
                      </a:r>
                      <a:r>
                        <a:rPr lang="en-US" sz="1200" dirty="0">
                          <a:effectLst/>
                        </a:rPr>
                        <a:t> </a:t>
                      </a:r>
                      <a:r>
                        <a:rPr lang="en-US" sz="1200" dirty="0" err="1">
                          <a:effectLst/>
                        </a:rPr>
                        <a:t>dụ</a:t>
                      </a:r>
                      <a:r>
                        <a:rPr lang="en-US" sz="1200" dirty="0">
                          <a:effectLst/>
                        </a:rPr>
                        <a:t> </a:t>
                      </a:r>
                      <a:r>
                        <a:rPr lang="en-US" sz="1200" dirty="0" err="1">
                          <a:effectLst/>
                        </a:rPr>
                        <a:t>quân</a:t>
                      </a:r>
                      <a:r>
                        <a:rPr lang="en-US" sz="1200" dirty="0">
                          <a:effectLst/>
                        </a:rPr>
                        <a:t> </a:t>
                      </a:r>
                      <a:r>
                        <a:rPr lang="en-US" sz="1200" dirty="0" err="1">
                          <a:effectLst/>
                        </a:rPr>
                        <a:t>sĩ</a:t>
                      </a:r>
                      <a:r>
                        <a:rPr lang="en-US" sz="1200" dirty="0">
                          <a:effectLst/>
                        </a:rPr>
                        <a:t> ở </a:t>
                      </a:r>
                      <a:r>
                        <a:rPr lang="en-US" sz="1200" dirty="0" err="1">
                          <a:effectLst/>
                        </a:rPr>
                        <a:t>Nghệ</a:t>
                      </a:r>
                      <a:r>
                        <a:rPr lang="en-US" sz="1200" dirty="0">
                          <a:effectLst/>
                        </a:rPr>
                        <a:t> An:</a:t>
                      </a:r>
                    </a:p>
                    <a:p>
                      <a:pPr algn="just">
                        <a:spcBef>
                          <a:spcPts val="0"/>
                        </a:spcBef>
                        <a:spcAft>
                          <a:spcPts val="0"/>
                        </a:spcAft>
                      </a:pPr>
                      <a:r>
                        <a:rPr lang="en-US" sz="1200" dirty="0">
                          <a:effectLst/>
                        </a:rPr>
                        <a:t>+ </a:t>
                      </a:r>
                      <a:r>
                        <a:rPr lang="en-US" sz="1200" dirty="0" err="1">
                          <a:effectLst/>
                        </a:rPr>
                        <a:t>Nguyễn</a:t>
                      </a:r>
                      <a:r>
                        <a:rPr lang="en-US" sz="1200" dirty="0">
                          <a:effectLst/>
                        </a:rPr>
                        <a:t> </a:t>
                      </a:r>
                      <a:r>
                        <a:rPr lang="en-US" sz="1200" dirty="0" err="1">
                          <a:effectLst/>
                        </a:rPr>
                        <a:t>Huệ</a:t>
                      </a:r>
                      <a:r>
                        <a:rPr lang="en-US" sz="1200" dirty="0">
                          <a:effectLst/>
                        </a:rPr>
                        <a:t> </a:t>
                      </a:r>
                      <a:r>
                        <a:rPr lang="en-US" sz="1200" dirty="0" err="1">
                          <a:effectLst/>
                        </a:rPr>
                        <a:t>đã</a:t>
                      </a:r>
                      <a:r>
                        <a:rPr lang="en-US" sz="1200" dirty="0">
                          <a:effectLst/>
                        </a:rPr>
                        <a:t> </a:t>
                      </a:r>
                      <a:r>
                        <a:rPr lang="en-US" sz="1200" dirty="0" err="1">
                          <a:effectLst/>
                        </a:rPr>
                        <a:t>khẳng</a:t>
                      </a:r>
                      <a:r>
                        <a:rPr lang="en-US" sz="1200" dirty="0">
                          <a:effectLst/>
                        </a:rPr>
                        <a:t> </a:t>
                      </a:r>
                      <a:r>
                        <a:rPr lang="en-US" sz="1200" dirty="0" err="1">
                          <a:effectLst/>
                        </a:rPr>
                        <a:t>định</a:t>
                      </a:r>
                      <a:r>
                        <a:rPr lang="en-US" sz="1200" dirty="0">
                          <a:effectLst/>
                        </a:rPr>
                        <a:t> </a:t>
                      </a:r>
                      <a:r>
                        <a:rPr lang="en-US" sz="1200" dirty="0" err="1">
                          <a:effectLst/>
                        </a:rPr>
                        <a:t>chủ</a:t>
                      </a:r>
                      <a:r>
                        <a:rPr lang="en-US" sz="1200" dirty="0">
                          <a:effectLst/>
                        </a:rPr>
                        <a:t> </a:t>
                      </a:r>
                      <a:r>
                        <a:rPr lang="en-US" sz="1200" dirty="0" err="1">
                          <a:effectLst/>
                        </a:rPr>
                        <a:t>quyền</a:t>
                      </a:r>
                      <a:r>
                        <a:rPr lang="en-US" sz="1200" dirty="0">
                          <a:effectLst/>
                        </a:rPr>
                        <a:t> </a:t>
                      </a:r>
                      <a:r>
                        <a:rPr lang="en-US" sz="1200" dirty="0" err="1">
                          <a:effectLst/>
                        </a:rPr>
                        <a:t>của</a:t>
                      </a:r>
                      <a:r>
                        <a:rPr lang="en-US" sz="1200" dirty="0">
                          <a:effectLst/>
                        </a:rPr>
                        <a:t> </a:t>
                      </a:r>
                      <a:r>
                        <a:rPr lang="en-US" sz="1200" dirty="0" err="1">
                          <a:effectLst/>
                        </a:rPr>
                        <a:t>dân</a:t>
                      </a:r>
                      <a:r>
                        <a:rPr lang="en-US" sz="1200" dirty="0">
                          <a:effectLst/>
                        </a:rPr>
                        <a:t> </a:t>
                      </a:r>
                      <a:r>
                        <a:rPr lang="en-US" sz="1200" dirty="0" err="1">
                          <a:effectLst/>
                        </a:rPr>
                        <a:t>tộc</a:t>
                      </a:r>
                      <a:r>
                        <a:rPr lang="en-US" sz="1200" dirty="0">
                          <a:effectLst/>
                        </a:rPr>
                        <a:t> (“</a:t>
                      </a:r>
                      <a:r>
                        <a:rPr lang="en-US" sz="1200" dirty="0" err="1">
                          <a:effectLst/>
                        </a:rPr>
                        <a:t>đất</a:t>
                      </a:r>
                      <a:r>
                        <a:rPr lang="en-US" sz="1200" dirty="0">
                          <a:effectLst/>
                        </a:rPr>
                        <a:t> </a:t>
                      </a:r>
                      <a:r>
                        <a:rPr lang="en-US" sz="1200" dirty="0" err="1">
                          <a:effectLst/>
                        </a:rPr>
                        <a:t>nào</a:t>
                      </a:r>
                      <a:r>
                        <a:rPr lang="en-US" sz="1200" dirty="0">
                          <a:effectLst/>
                        </a:rPr>
                        <a:t> </a:t>
                      </a:r>
                      <a:r>
                        <a:rPr lang="en-US" sz="1200" dirty="0" err="1">
                          <a:effectLst/>
                        </a:rPr>
                        <a:t>sao</a:t>
                      </a:r>
                      <a:r>
                        <a:rPr lang="en-US" sz="1200" dirty="0">
                          <a:effectLst/>
                        </a:rPr>
                        <a:t> </a:t>
                      </a:r>
                      <a:r>
                        <a:rPr lang="en-US" sz="1200" dirty="0" err="1">
                          <a:effectLst/>
                        </a:rPr>
                        <a:t>ấy</a:t>
                      </a:r>
                      <a:r>
                        <a:rPr lang="en-US" sz="1200" dirty="0">
                          <a:effectLst/>
                        </a:rPr>
                        <a:t>, </a:t>
                      </a:r>
                      <a:r>
                        <a:rPr lang="en-US" sz="1200" dirty="0" err="1">
                          <a:effectLst/>
                        </a:rPr>
                        <a:t>đều</a:t>
                      </a:r>
                      <a:r>
                        <a:rPr lang="en-US" sz="1200" dirty="0">
                          <a:effectLst/>
                        </a:rPr>
                        <a:t> </a:t>
                      </a:r>
                      <a:r>
                        <a:rPr lang="en-US" sz="1200" dirty="0" err="1">
                          <a:effectLst/>
                        </a:rPr>
                        <a:t>đã</a:t>
                      </a:r>
                      <a:r>
                        <a:rPr lang="en-US" sz="1200" dirty="0">
                          <a:effectLst/>
                        </a:rPr>
                        <a:t> </a:t>
                      </a:r>
                      <a:r>
                        <a:rPr lang="en-US" sz="1200" dirty="0" err="1">
                          <a:effectLst/>
                        </a:rPr>
                        <a:t>phân</a:t>
                      </a:r>
                      <a:r>
                        <a:rPr lang="en-US" sz="1200" dirty="0">
                          <a:effectLst/>
                        </a:rPr>
                        <a:t> </a:t>
                      </a:r>
                      <a:r>
                        <a:rPr lang="en-US" sz="1200" dirty="0" err="1">
                          <a:effectLst/>
                        </a:rPr>
                        <a:t>biệt</a:t>
                      </a:r>
                      <a:r>
                        <a:rPr lang="en-US" sz="1200" dirty="0">
                          <a:effectLst/>
                        </a:rPr>
                        <a:t> </a:t>
                      </a:r>
                      <a:r>
                        <a:rPr lang="en-US" sz="1200" dirty="0" err="1">
                          <a:effectLst/>
                        </a:rPr>
                        <a:t>rõ</a:t>
                      </a:r>
                      <a:r>
                        <a:rPr lang="en-US" sz="1200" dirty="0">
                          <a:effectLst/>
                        </a:rPr>
                        <a:t> </a:t>
                      </a:r>
                      <a:r>
                        <a:rPr lang="en-US" sz="1200" dirty="0" err="1">
                          <a:effectLst/>
                        </a:rPr>
                        <a:t>ràng</a:t>
                      </a:r>
                      <a:r>
                        <a:rPr lang="en-US" sz="1200" dirty="0">
                          <a:effectLst/>
                        </a:rPr>
                        <a:t>”) </a:t>
                      </a:r>
                      <a:r>
                        <a:rPr lang="en-US" sz="1200" dirty="0" err="1">
                          <a:effectLst/>
                        </a:rPr>
                        <a:t>và</a:t>
                      </a:r>
                      <a:r>
                        <a:rPr lang="en-US" sz="1200" dirty="0">
                          <a:effectLst/>
                        </a:rPr>
                        <a:t> </a:t>
                      </a:r>
                      <a:r>
                        <a:rPr lang="en-US" sz="1200" dirty="0" err="1">
                          <a:effectLst/>
                        </a:rPr>
                        <a:t>lên</a:t>
                      </a:r>
                      <a:r>
                        <a:rPr lang="en-US" sz="1200" dirty="0">
                          <a:effectLst/>
                        </a:rPr>
                        <a:t> </a:t>
                      </a:r>
                      <a:r>
                        <a:rPr lang="en-US" sz="1200" dirty="0" err="1">
                          <a:effectLst/>
                        </a:rPr>
                        <a:t>án</a:t>
                      </a:r>
                      <a:r>
                        <a:rPr lang="en-US" sz="1200" dirty="0">
                          <a:effectLst/>
                        </a:rPr>
                        <a:t> </a:t>
                      </a:r>
                      <a:r>
                        <a:rPr lang="en-US" sz="1200" dirty="0" err="1">
                          <a:effectLst/>
                        </a:rPr>
                        <a:t>hành</a:t>
                      </a:r>
                      <a:r>
                        <a:rPr lang="en-US" sz="1200" dirty="0">
                          <a:effectLst/>
                        </a:rPr>
                        <a:t> </a:t>
                      </a:r>
                      <a:r>
                        <a:rPr lang="en-US" sz="1200" dirty="0" err="1">
                          <a:effectLst/>
                        </a:rPr>
                        <a:t>động</a:t>
                      </a:r>
                      <a:r>
                        <a:rPr lang="en-US" sz="1200" dirty="0">
                          <a:effectLst/>
                        </a:rPr>
                        <a:t> </a:t>
                      </a:r>
                      <a:r>
                        <a:rPr lang="en-US" sz="1200" dirty="0" err="1">
                          <a:effectLst/>
                        </a:rPr>
                        <a:t>xâm</a:t>
                      </a:r>
                      <a:r>
                        <a:rPr lang="en-US" sz="1200" dirty="0">
                          <a:effectLst/>
                        </a:rPr>
                        <a:t> </a:t>
                      </a:r>
                      <a:r>
                        <a:rPr lang="en-US" sz="1200" dirty="0" err="1">
                          <a:effectLst/>
                        </a:rPr>
                        <a:t>lăng</a:t>
                      </a:r>
                      <a:r>
                        <a:rPr lang="en-US" sz="1200" dirty="0">
                          <a:effectLst/>
                        </a:rPr>
                        <a:t> phi </a:t>
                      </a:r>
                      <a:r>
                        <a:rPr lang="en-US" sz="1200" dirty="0" err="1">
                          <a:effectLst/>
                        </a:rPr>
                        <a:t>nghĩa</a:t>
                      </a:r>
                      <a:r>
                        <a:rPr lang="en-US" sz="1200" dirty="0">
                          <a:effectLst/>
                        </a:rPr>
                        <a:t>, </a:t>
                      </a:r>
                      <a:r>
                        <a:rPr lang="en-US" sz="1200" dirty="0" err="1">
                          <a:effectLst/>
                        </a:rPr>
                        <a:t>trái</a:t>
                      </a:r>
                      <a:r>
                        <a:rPr lang="en-US" sz="1200" dirty="0">
                          <a:effectLst/>
                        </a:rPr>
                        <a:t> </a:t>
                      </a:r>
                      <a:r>
                        <a:rPr lang="en-US" sz="1200" dirty="0" err="1">
                          <a:effectLst/>
                        </a:rPr>
                        <a:t>đạo</a:t>
                      </a:r>
                      <a:r>
                        <a:rPr lang="en-US" sz="1200" dirty="0">
                          <a:effectLst/>
                        </a:rPr>
                        <a:t> </a:t>
                      </a:r>
                      <a:r>
                        <a:rPr lang="en-US" sz="1200" dirty="0" err="1">
                          <a:effectLst/>
                        </a:rPr>
                        <a:t>trời</a:t>
                      </a:r>
                      <a:r>
                        <a:rPr lang="en-US" sz="1200" dirty="0">
                          <a:effectLst/>
                        </a:rPr>
                        <a:t> </a:t>
                      </a:r>
                      <a:r>
                        <a:rPr lang="en-US" sz="1200" dirty="0" err="1">
                          <a:effectLst/>
                        </a:rPr>
                        <a:t>của</a:t>
                      </a:r>
                      <a:r>
                        <a:rPr lang="en-US" sz="1200" dirty="0">
                          <a:effectLst/>
                        </a:rPr>
                        <a:t> </a:t>
                      </a:r>
                      <a:r>
                        <a:rPr lang="en-US" sz="1200" dirty="0" err="1">
                          <a:effectLst/>
                        </a:rPr>
                        <a:t>quân</a:t>
                      </a:r>
                      <a:r>
                        <a:rPr lang="en-US" sz="1200" dirty="0">
                          <a:effectLst/>
                        </a:rPr>
                        <a:t> Thanh, </a:t>
                      </a:r>
                      <a:r>
                        <a:rPr lang="en-US" sz="1200" dirty="0" err="1">
                          <a:effectLst/>
                        </a:rPr>
                        <a:t>nêu</a:t>
                      </a:r>
                      <a:r>
                        <a:rPr lang="en-US" sz="1200" dirty="0">
                          <a:effectLst/>
                        </a:rPr>
                        <a:t> </a:t>
                      </a:r>
                      <a:r>
                        <a:rPr lang="en-US" sz="1200" dirty="0" err="1">
                          <a:effectLst/>
                        </a:rPr>
                        <a:t>bật</a:t>
                      </a:r>
                      <a:r>
                        <a:rPr lang="en-US" sz="1200" dirty="0">
                          <a:effectLst/>
                        </a:rPr>
                        <a:t> </a:t>
                      </a:r>
                      <a:r>
                        <a:rPr lang="en-US" sz="1200" dirty="0" err="1">
                          <a:effectLst/>
                        </a:rPr>
                        <a:t>dã</a:t>
                      </a:r>
                      <a:r>
                        <a:rPr lang="en-US" sz="1200" dirty="0">
                          <a:effectLst/>
                        </a:rPr>
                        <a:t> </a:t>
                      </a:r>
                      <a:r>
                        <a:rPr lang="en-US" sz="1200" dirty="0" err="1">
                          <a:effectLst/>
                        </a:rPr>
                        <a:t>tâm</a:t>
                      </a:r>
                      <a:r>
                        <a:rPr lang="en-US" sz="1200" dirty="0">
                          <a:effectLst/>
                        </a:rPr>
                        <a:t> </a:t>
                      </a:r>
                      <a:r>
                        <a:rPr lang="en-US" sz="1200" dirty="0" err="1">
                          <a:effectLst/>
                        </a:rPr>
                        <a:t>của</a:t>
                      </a:r>
                      <a:r>
                        <a:rPr lang="en-US" sz="1200" dirty="0">
                          <a:effectLst/>
                        </a:rPr>
                        <a:t> </a:t>
                      </a:r>
                      <a:r>
                        <a:rPr lang="en-US" sz="1200" dirty="0" err="1">
                          <a:effectLst/>
                        </a:rPr>
                        <a:t>chúng</a:t>
                      </a:r>
                      <a:r>
                        <a:rPr lang="en-US" sz="1200" dirty="0">
                          <a:effectLst/>
                        </a:rPr>
                        <a:t>(“</a:t>
                      </a:r>
                      <a:r>
                        <a:rPr lang="en-US" sz="1200" dirty="0" err="1">
                          <a:effectLst/>
                        </a:rPr>
                        <a:t>bụng</a:t>
                      </a:r>
                      <a:r>
                        <a:rPr lang="en-US" sz="1200" dirty="0">
                          <a:effectLst/>
                        </a:rPr>
                        <a:t> </a:t>
                      </a:r>
                      <a:r>
                        <a:rPr lang="en-US" sz="1200" dirty="0" err="1">
                          <a:effectLst/>
                        </a:rPr>
                        <a:t>dạ</a:t>
                      </a:r>
                      <a:r>
                        <a:rPr lang="en-US" sz="1200" dirty="0">
                          <a:effectLst/>
                        </a:rPr>
                        <a:t> </a:t>
                      </a:r>
                      <a:r>
                        <a:rPr lang="en-US" sz="1200" dirty="0" err="1">
                          <a:effectLst/>
                        </a:rPr>
                        <a:t>ắt</a:t>
                      </a:r>
                      <a:r>
                        <a:rPr lang="en-US" sz="1200" dirty="0">
                          <a:effectLst/>
                        </a:rPr>
                        <a:t> </a:t>
                      </a:r>
                      <a:r>
                        <a:rPr lang="en-US" sz="1200" dirty="0" err="1">
                          <a:effectLst/>
                        </a:rPr>
                        <a:t>khác</a:t>
                      </a:r>
                      <a:r>
                        <a:rPr lang="en-US" sz="1200" dirty="0">
                          <a:effectLst/>
                        </a:rPr>
                        <a:t>…</a:t>
                      </a:r>
                      <a:r>
                        <a:rPr lang="en-US" sz="1200" dirty="0" err="1">
                          <a:effectLst/>
                        </a:rPr>
                        <a:t>cướp</a:t>
                      </a:r>
                      <a:r>
                        <a:rPr lang="en-US" sz="1200" dirty="0">
                          <a:effectLst/>
                        </a:rPr>
                        <a:t> </a:t>
                      </a:r>
                      <a:r>
                        <a:rPr lang="en-US" sz="1200" dirty="0" err="1">
                          <a:effectLst/>
                        </a:rPr>
                        <a:t>bóc</a:t>
                      </a:r>
                      <a:r>
                        <a:rPr lang="en-US" sz="1200" dirty="0">
                          <a:effectLst/>
                        </a:rPr>
                        <a:t> </a:t>
                      </a:r>
                      <a:r>
                        <a:rPr lang="en-US" sz="1200" dirty="0" err="1">
                          <a:effectLst/>
                        </a:rPr>
                        <a:t>nước</a:t>
                      </a:r>
                      <a:r>
                        <a:rPr lang="en-US" sz="1200" dirty="0">
                          <a:effectLst/>
                        </a:rPr>
                        <a:t> ta, </a:t>
                      </a:r>
                      <a:r>
                        <a:rPr lang="en-US" sz="1200" dirty="0" err="1">
                          <a:effectLst/>
                        </a:rPr>
                        <a:t>giết</a:t>
                      </a:r>
                      <a:r>
                        <a:rPr lang="en-US" sz="1200" dirty="0">
                          <a:effectLst/>
                        </a:rPr>
                        <a:t> </a:t>
                      </a:r>
                      <a:r>
                        <a:rPr lang="en-US" sz="1200" dirty="0" err="1">
                          <a:effectLst/>
                        </a:rPr>
                        <a:t>hại</a:t>
                      </a:r>
                      <a:r>
                        <a:rPr lang="en-US" sz="1200" dirty="0">
                          <a:effectLst/>
                        </a:rPr>
                        <a:t> </a:t>
                      </a:r>
                      <a:r>
                        <a:rPr lang="en-US" sz="1200" dirty="0" err="1">
                          <a:effectLst/>
                        </a:rPr>
                        <a:t>nhân</a:t>
                      </a:r>
                      <a:r>
                        <a:rPr lang="en-US" sz="1200" dirty="0">
                          <a:effectLst/>
                        </a:rPr>
                        <a:t> </a:t>
                      </a:r>
                      <a:r>
                        <a:rPr lang="en-US" sz="1200" dirty="0" err="1">
                          <a:effectLst/>
                        </a:rPr>
                        <a:t>dân</a:t>
                      </a:r>
                      <a:r>
                        <a:rPr lang="en-US" sz="1200" dirty="0">
                          <a:effectLst/>
                        </a:rPr>
                        <a:t>, </a:t>
                      </a:r>
                      <a:r>
                        <a:rPr lang="en-US" sz="1200" dirty="0" err="1">
                          <a:effectLst/>
                        </a:rPr>
                        <a:t>vơ</a:t>
                      </a:r>
                      <a:r>
                        <a:rPr lang="en-US" sz="1200" dirty="0">
                          <a:effectLst/>
                        </a:rPr>
                        <a:t> </a:t>
                      </a:r>
                      <a:r>
                        <a:rPr lang="en-US" sz="1200" dirty="0" err="1">
                          <a:effectLst/>
                        </a:rPr>
                        <a:t>vét</a:t>
                      </a:r>
                      <a:r>
                        <a:rPr lang="en-US" sz="1200" dirty="0">
                          <a:effectLst/>
                        </a:rPr>
                        <a:t> </a:t>
                      </a:r>
                      <a:r>
                        <a:rPr lang="en-US" sz="1200" dirty="0" err="1">
                          <a:effectLst/>
                        </a:rPr>
                        <a:t>của</a:t>
                      </a:r>
                      <a:r>
                        <a:rPr lang="en-US" sz="1200" dirty="0">
                          <a:effectLst/>
                        </a:rPr>
                        <a:t> </a:t>
                      </a:r>
                      <a:r>
                        <a:rPr lang="en-US" sz="1200" dirty="0" err="1">
                          <a:effectLst/>
                        </a:rPr>
                        <a:t>cải</a:t>
                      </a:r>
                      <a:r>
                        <a:rPr lang="en-US" sz="1200" dirty="0">
                          <a:effectLst/>
                        </a:rPr>
                        <a:t>”)</a:t>
                      </a:r>
                    </a:p>
                    <a:p>
                      <a:pPr algn="just">
                        <a:spcBef>
                          <a:spcPts val="0"/>
                        </a:spcBef>
                        <a:spcAft>
                          <a:spcPts val="0"/>
                        </a:spcAft>
                      </a:pPr>
                      <a:r>
                        <a:rPr lang="en-US" sz="1200" dirty="0">
                          <a:effectLst/>
                        </a:rPr>
                        <a:t>+ </a:t>
                      </a:r>
                      <a:r>
                        <a:rPr lang="en-US" sz="1200" dirty="0" err="1">
                          <a:effectLst/>
                        </a:rPr>
                        <a:t>Nhắc</a:t>
                      </a:r>
                      <a:r>
                        <a:rPr lang="en-US" sz="1200" dirty="0">
                          <a:effectLst/>
                        </a:rPr>
                        <a:t> </a:t>
                      </a:r>
                      <a:r>
                        <a:rPr lang="en-US" sz="1200" dirty="0" err="1">
                          <a:effectLst/>
                        </a:rPr>
                        <a:t>lại</a:t>
                      </a:r>
                      <a:r>
                        <a:rPr lang="en-US" sz="1200" dirty="0">
                          <a:effectLst/>
                        </a:rPr>
                        <a:t> </a:t>
                      </a:r>
                      <a:r>
                        <a:rPr lang="en-US" sz="1200" dirty="0" err="1">
                          <a:effectLst/>
                        </a:rPr>
                        <a:t>truyền</a:t>
                      </a:r>
                      <a:r>
                        <a:rPr lang="en-US" sz="1200" dirty="0">
                          <a:effectLst/>
                        </a:rPr>
                        <a:t> </a:t>
                      </a:r>
                      <a:r>
                        <a:rPr lang="en-US" sz="1200" dirty="0" err="1">
                          <a:effectLst/>
                        </a:rPr>
                        <a:t>thống</a:t>
                      </a:r>
                      <a:r>
                        <a:rPr lang="en-US" sz="1200" dirty="0">
                          <a:effectLst/>
                        </a:rPr>
                        <a:t> </a:t>
                      </a:r>
                      <a:r>
                        <a:rPr lang="en-US" sz="1200" dirty="0" err="1">
                          <a:effectLst/>
                        </a:rPr>
                        <a:t>chống</a:t>
                      </a:r>
                      <a:r>
                        <a:rPr lang="en-US" sz="1200" dirty="0">
                          <a:effectLst/>
                        </a:rPr>
                        <a:t> </a:t>
                      </a:r>
                      <a:r>
                        <a:rPr lang="en-US" sz="1200" dirty="0" err="1">
                          <a:effectLst/>
                        </a:rPr>
                        <a:t>giặc</a:t>
                      </a:r>
                      <a:r>
                        <a:rPr lang="en-US" sz="1200" dirty="0">
                          <a:effectLst/>
                        </a:rPr>
                        <a:t> </a:t>
                      </a:r>
                      <a:r>
                        <a:rPr lang="en-US" sz="1200" dirty="0" err="1">
                          <a:effectLst/>
                        </a:rPr>
                        <a:t>ngoại</a:t>
                      </a:r>
                      <a:r>
                        <a:rPr lang="en-US" sz="1200" dirty="0">
                          <a:effectLst/>
                        </a:rPr>
                        <a:t> </a:t>
                      </a:r>
                      <a:r>
                        <a:rPr lang="en-US" sz="1200" dirty="0" err="1">
                          <a:effectLst/>
                        </a:rPr>
                        <a:t>xâm</a:t>
                      </a:r>
                      <a:r>
                        <a:rPr lang="en-US" sz="1200" dirty="0">
                          <a:effectLst/>
                        </a:rPr>
                        <a:t> </a:t>
                      </a:r>
                      <a:r>
                        <a:rPr lang="en-US" sz="1200" dirty="0" err="1">
                          <a:effectLst/>
                        </a:rPr>
                        <a:t>của</a:t>
                      </a:r>
                      <a:r>
                        <a:rPr lang="en-US" sz="1200" dirty="0">
                          <a:effectLst/>
                        </a:rPr>
                        <a:t> </a:t>
                      </a:r>
                      <a:r>
                        <a:rPr lang="en-US" sz="1200" dirty="0" err="1">
                          <a:effectLst/>
                        </a:rPr>
                        <a:t>dân</a:t>
                      </a:r>
                      <a:r>
                        <a:rPr lang="en-US" sz="1200" dirty="0">
                          <a:effectLst/>
                        </a:rPr>
                        <a:t> </a:t>
                      </a:r>
                      <a:r>
                        <a:rPr lang="en-US" sz="1200" dirty="0" err="1">
                          <a:effectLst/>
                        </a:rPr>
                        <a:t>tộc</a:t>
                      </a:r>
                      <a:r>
                        <a:rPr lang="en-US" sz="1200" dirty="0">
                          <a:effectLst/>
                        </a:rPr>
                        <a:t> ta.</a:t>
                      </a:r>
                    </a:p>
                    <a:p>
                      <a:pPr algn="just">
                        <a:spcBef>
                          <a:spcPts val="0"/>
                        </a:spcBef>
                        <a:spcAft>
                          <a:spcPts val="0"/>
                        </a:spcAft>
                      </a:pPr>
                      <a:r>
                        <a:rPr lang="en-US" sz="1200" dirty="0">
                          <a:effectLst/>
                        </a:rPr>
                        <a:t>+ </a:t>
                      </a:r>
                      <a:r>
                        <a:rPr lang="en-US" sz="1200" dirty="0" err="1">
                          <a:effectLst/>
                        </a:rPr>
                        <a:t>Kêu</a:t>
                      </a:r>
                      <a:r>
                        <a:rPr lang="en-US" sz="1200" dirty="0">
                          <a:effectLst/>
                        </a:rPr>
                        <a:t> </a:t>
                      </a:r>
                      <a:r>
                        <a:rPr lang="en-US" sz="1200" dirty="0" err="1">
                          <a:effectLst/>
                        </a:rPr>
                        <a:t>gọi</a:t>
                      </a:r>
                      <a:r>
                        <a:rPr lang="en-US" sz="1200" dirty="0">
                          <a:effectLst/>
                        </a:rPr>
                        <a:t> </a:t>
                      </a:r>
                      <a:r>
                        <a:rPr lang="en-US" sz="1200" dirty="0" err="1">
                          <a:effectLst/>
                        </a:rPr>
                        <a:t>quân</a:t>
                      </a:r>
                      <a:r>
                        <a:rPr lang="en-US" sz="1200" dirty="0">
                          <a:effectLst/>
                        </a:rPr>
                        <a:t> </a:t>
                      </a:r>
                      <a:r>
                        <a:rPr lang="en-US" sz="1200" dirty="0" err="1">
                          <a:effectLst/>
                        </a:rPr>
                        <a:t>lính</a:t>
                      </a:r>
                      <a:r>
                        <a:rPr lang="en-US" sz="1200" dirty="0">
                          <a:effectLst/>
                        </a:rPr>
                        <a:t> </a:t>
                      </a:r>
                      <a:r>
                        <a:rPr lang="en-US" sz="1200" dirty="0" err="1">
                          <a:effectLst/>
                        </a:rPr>
                        <a:t>đồng</a:t>
                      </a:r>
                      <a:r>
                        <a:rPr lang="en-US" sz="1200" dirty="0">
                          <a:effectLst/>
                        </a:rPr>
                        <a:t> </a:t>
                      </a:r>
                      <a:r>
                        <a:rPr lang="en-US" sz="1200" dirty="0" err="1">
                          <a:effectLst/>
                        </a:rPr>
                        <a:t>tâm</a:t>
                      </a:r>
                      <a:r>
                        <a:rPr lang="en-US" sz="1200" dirty="0">
                          <a:effectLst/>
                        </a:rPr>
                        <a:t> </a:t>
                      </a:r>
                      <a:r>
                        <a:rPr lang="en-US" sz="1200" dirty="0" err="1">
                          <a:effectLst/>
                        </a:rPr>
                        <a:t>hiệp</a:t>
                      </a:r>
                      <a:r>
                        <a:rPr lang="en-US" sz="1200" dirty="0">
                          <a:effectLst/>
                        </a:rPr>
                        <a:t> </a:t>
                      </a:r>
                      <a:r>
                        <a:rPr lang="en-US" sz="1200" dirty="0" err="1">
                          <a:effectLst/>
                        </a:rPr>
                        <a:t>lực</a:t>
                      </a:r>
                      <a:r>
                        <a:rPr lang="en-US" sz="1200" dirty="0">
                          <a:effectLst/>
                        </a:rPr>
                        <a:t>, </a:t>
                      </a:r>
                      <a:r>
                        <a:rPr lang="en-US" sz="1200" dirty="0" err="1">
                          <a:effectLst/>
                        </a:rPr>
                        <a:t>ra</a:t>
                      </a:r>
                      <a:r>
                        <a:rPr lang="en-US" sz="1200" dirty="0">
                          <a:effectLst/>
                        </a:rPr>
                        <a:t> </a:t>
                      </a:r>
                      <a:r>
                        <a:rPr lang="en-US" sz="1200" dirty="0" err="1">
                          <a:effectLst/>
                        </a:rPr>
                        <a:t>kỉ</a:t>
                      </a:r>
                      <a:r>
                        <a:rPr lang="en-US" sz="1200" dirty="0">
                          <a:effectLst/>
                        </a:rPr>
                        <a:t> </a:t>
                      </a:r>
                      <a:r>
                        <a:rPr lang="en-US" sz="1200" dirty="0" err="1">
                          <a:effectLst/>
                        </a:rPr>
                        <a:t>luật</a:t>
                      </a:r>
                      <a:r>
                        <a:rPr lang="en-US" sz="1200" dirty="0">
                          <a:effectLst/>
                        </a:rPr>
                        <a:t> </a:t>
                      </a:r>
                      <a:r>
                        <a:rPr lang="en-US" sz="1200" dirty="0" err="1">
                          <a:effectLst/>
                        </a:rPr>
                        <a:t>nghiêm</a:t>
                      </a:r>
                      <a:r>
                        <a:rPr lang="en-US" sz="1200" dirty="0">
                          <a:effectLst/>
                        </a:rPr>
                        <a:t>.</a:t>
                      </a:r>
                      <a:endParaRPr lang="en-US" sz="1200" dirty="0">
                        <a:solidFill>
                          <a:srgbClr val="000000"/>
                        </a:solidFill>
                        <a:effectLst/>
                        <a:latin typeface="Times New Roman" panose="02020603050405020304" pitchFamily="18" charset="0"/>
                        <a:ea typeface="Calibri" panose="020F0502020204030204" pitchFamily="34" charset="0"/>
                      </a:endParaRPr>
                    </a:p>
                  </a:txBody>
                  <a:tcPr marL="13601" marR="13601" marT="1774" marB="0"/>
                </a:tc>
                <a:tc>
                  <a:txBody>
                    <a:bodyPr/>
                    <a:lstStyle/>
                    <a:p>
                      <a:pPr algn="just">
                        <a:spcBef>
                          <a:spcPts val="0"/>
                        </a:spcBef>
                        <a:spcAft>
                          <a:spcPts val="0"/>
                        </a:spcAft>
                      </a:pPr>
                      <a:r>
                        <a:rPr lang="en-US" sz="1200">
                          <a:effectLst/>
                        </a:rPr>
                        <a:t>Sáng suốt, nhạy bén trước thời cuộc.</a:t>
                      </a:r>
                      <a:endParaRPr lang="en-US" sz="1200">
                        <a:solidFill>
                          <a:srgbClr val="000000"/>
                        </a:solidFill>
                        <a:effectLst/>
                        <a:latin typeface="Times New Roman" panose="02020603050405020304" pitchFamily="18" charset="0"/>
                        <a:ea typeface="Calibri" panose="020F0502020204030204" pitchFamily="34" charset="0"/>
                      </a:endParaRPr>
                    </a:p>
                  </a:txBody>
                  <a:tcPr marL="13601" marR="13601" marT="1774" marB="0"/>
                </a:tc>
                <a:extLst>
                  <a:ext uri="{0D108BD9-81ED-4DB2-BD59-A6C34878D82A}">
                    <a16:rowId xmlns:a16="http://schemas.microsoft.com/office/drawing/2014/main" val="2560089726"/>
                  </a:ext>
                </a:extLst>
              </a:tr>
              <a:tr h="1448759">
                <a:tc>
                  <a:txBody>
                    <a:bodyPr/>
                    <a:lstStyle/>
                    <a:p>
                      <a:pPr algn="just">
                        <a:spcBef>
                          <a:spcPts val="0"/>
                        </a:spcBef>
                        <a:spcAft>
                          <a:spcPts val="0"/>
                        </a:spcAft>
                      </a:pPr>
                      <a:r>
                        <a:rPr lang="en-US" sz="1200">
                          <a:effectLst/>
                        </a:rPr>
                        <a:t>Khi đến Ninh Bình</a:t>
                      </a:r>
                      <a:endParaRPr lang="en-US" sz="1200">
                        <a:solidFill>
                          <a:srgbClr val="000000"/>
                        </a:solidFill>
                        <a:effectLst/>
                        <a:latin typeface="Times New Roman" panose="02020603050405020304" pitchFamily="18" charset="0"/>
                        <a:ea typeface="Calibri" panose="020F0502020204030204" pitchFamily="34" charset="0"/>
                      </a:endParaRPr>
                    </a:p>
                  </a:txBody>
                  <a:tcPr marL="0" marR="0" marT="0" marB="0"/>
                </a:tc>
                <a:tc>
                  <a:txBody>
                    <a:bodyPr/>
                    <a:lstStyle/>
                    <a:p>
                      <a:pPr algn="just">
                        <a:spcBef>
                          <a:spcPts val="0"/>
                        </a:spcBef>
                        <a:spcAft>
                          <a:spcPts val="0"/>
                        </a:spcAft>
                      </a:pPr>
                      <a:r>
                        <a:rPr lang="en-US" sz="1200" dirty="0">
                          <a:effectLst/>
                        </a:rPr>
                        <a:t> + </a:t>
                      </a:r>
                      <a:r>
                        <a:rPr lang="en-US" sz="1200" dirty="0" err="1">
                          <a:effectLst/>
                        </a:rPr>
                        <a:t>Ông</a:t>
                      </a:r>
                      <a:r>
                        <a:rPr lang="en-US" sz="1200" dirty="0">
                          <a:effectLst/>
                        </a:rPr>
                        <a:t> </a:t>
                      </a:r>
                      <a:r>
                        <a:rPr lang="en-US" sz="1200" dirty="0" err="1">
                          <a:effectLst/>
                        </a:rPr>
                        <a:t>rất</a:t>
                      </a:r>
                      <a:r>
                        <a:rPr lang="en-US" sz="1200" dirty="0">
                          <a:effectLst/>
                        </a:rPr>
                        <a:t> </a:t>
                      </a:r>
                      <a:r>
                        <a:rPr lang="en-US" sz="1200" dirty="0" err="1">
                          <a:effectLst/>
                        </a:rPr>
                        <a:t>hiểu</a:t>
                      </a:r>
                      <a:r>
                        <a:rPr lang="en-US" sz="1200" dirty="0">
                          <a:effectLst/>
                        </a:rPr>
                        <a:t> </a:t>
                      </a:r>
                      <a:r>
                        <a:rPr lang="en-US" sz="1200" dirty="0" err="1">
                          <a:effectLst/>
                        </a:rPr>
                        <a:t>tướng</a:t>
                      </a:r>
                      <a:r>
                        <a:rPr lang="en-US" sz="1200" dirty="0">
                          <a:effectLst/>
                        </a:rPr>
                        <a:t> </a:t>
                      </a:r>
                      <a:r>
                        <a:rPr lang="en-US" sz="1200" dirty="0" err="1">
                          <a:effectLst/>
                        </a:rPr>
                        <a:t>sĩ</a:t>
                      </a:r>
                      <a:r>
                        <a:rPr lang="en-US" sz="1200" dirty="0">
                          <a:effectLst/>
                        </a:rPr>
                        <a:t>, </a:t>
                      </a:r>
                      <a:r>
                        <a:rPr lang="en-US" sz="1200" dirty="0" err="1">
                          <a:effectLst/>
                        </a:rPr>
                        <a:t>hiểu</a:t>
                      </a:r>
                      <a:r>
                        <a:rPr lang="en-US" sz="1200" dirty="0">
                          <a:effectLst/>
                        </a:rPr>
                        <a:t> </a:t>
                      </a:r>
                      <a:r>
                        <a:rPr lang="en-US" sz="1200" dirty="0" err="1">
                          <a:effectLst/>
                        </a:rPr>
                        <a:t>tường</a:t>
                      </a:r>
                      <a:r>
                        <a:rPr lang="en-US" sz="1200" dirty="0">
                          <a:effectLst/>
                        </a:rPr>
                        <a:t> </a:t>
                      </a:r>
                      <a:r>
                        <a:rPr lang="en-US" sz="1200" dirty="0" err="1">
                          <a:effectLst/>
                        </a:rPr>
                        <a:t>tận</a:t>
                      </a:r>
                      <a:r>
                        <a:rPr lang="en-US" sz="1200" dirty="0">
                          <a:effectLst/>
                        </a:rPr>
                        <a:t> </a:t>
                      </a:r>
                      <a:r>
                        <a:rPr lang="en-US" sz="1200" dirty="0" err="1">
                          <a:effectLst/>
                        </a:rPr>
                        <a:t>năng</a:t>
                      </a:r>
                      <a:r>
                        <a:rPr lang="en-US" sz="1200" dirty="0">
                          <a:effectLst/>
                        </a:rPr>
                        <a:t> </a:t>
                      </a:r>
                      <a:r>
                        <a:rPr lang="en-US" sz="1200" dirty="0" err="1">
                          <a:effectLst/>
                        </a:rPr>
                        <a:t>lực</a:t>
                      </a:r>
                      <a:r>
                        <a:rPr lang="en-US" sz="1200" dirty="0">
                          <a:effectLst/>
                        </a:rPr>
                        <a:t> </a:t>
                      </a:r>
                      <a:r>
                        <a:rPr lang="en-US" sz="1200" dirty="0" err="1">
                          <a:effectLst/>
                        </a:rPr>
                        <a:t>của</a:t>
                      </a:r>
                      <a:r>
                        <a:rPr lang="en-US" sz="1200" dirty="0">
                          <a:effectLst/>
                        </a:rPr>
                        <a:t> </a:t>
                      </a:r>
                      <a:r>
                        <a:rPr lang="en-US" sz="1200" dirty="0" err="1">
                          <a:effectLst/>
                        </a:rPr>
                        <a:t>bề</a:t>
                      </a:r>
                      <a:r>
                        <a:rPr lang="en-US" sz="1200" dirty="0">
                          <a:effectLst/>
                        </a:rPr>
                        <a:t> </a:t>
                      </a:r>
                      <a:r>
                        <a:rPr lang="en-US" sz="1200" dirty="0" err="1">
                          <a:effectLst/>
                        </a:rPr>
                        <a:t>tôi</a:t>
                      </a:r>
                      <a:r>
                        <a:rPr lang="en-US" sz="1200" dirty="0">
                          <a:effectLst/>
                        </a:rPr>
                        <a:t>, </a:t>
                      </a:r>
                      <a:r>
                        <a:rPr lang="en-US" sz="1200" dirty="0" err="1">
                          <a:effectLst/>
                        </a:rPr>
                        <a:t>khen</a:t>
                      </a:r>
                      <a:r>
                        <a:rPr lang="en-US" sz="1200" dirty="0">
                          <a:effectLst/>
                        </a:rPr>
                        <a:t> </a:t>
                      </a:r>
                      <a:r>
                        <a:rPr lang="en-US" sz="1200" dirty="0" err="1">
                          <a:effectLst/>
                        </a:rPr>
                        <a:t>chê</a:t>
                      </a:r>
                      <a:r>
                        <a:rPr lang="en-US" sz="1200" dirty="0">
                          <a:effectLst/>
                        </a:rPr>
                        <a:t> </a:t>
                      </a:r>
                      <a:r>
                        <a:rPr lang="en-US" sz="1200" dirty="0" err="1">
                          <a:effectLst/>
                        </a:rPr>
                        <a:t>đúng</a:t>
                      </a:r>
                      <a:r>
                        <a:rPr lang="en-US" sz="1200" dirty="0">
                          <a:effectLst/>
                        </a:rPr>
                        <a:t> </a:t>
                      </a:r>
                      <a:r>
                        <a:rPr lang="en-US" sz="1200" dirty="0" err="1">
                          <a:effectLst/>
                        </a:rPr>
                        <a:t>người</a:t>
                      </a:r>
                      <a:r>
                        <a:rPr lang="en-US" sz="1200" dirty="0">
                          <a:effectLst/>
                        </a:rPr>
                        <a:t> </a:t>
                      </a:r>
                      <a:r>
                        <a:rPr lang="en-US" sz="1200" dirty="0" err="1">
                          <a:effectLst/>
                        </a:rPr>
                        <a:t>đúng</a:t>
                      </a:r>
                      <a:r>
                        <a:rPr lang="en-US" sz="1200" dirty="0">
                          <a:effectLst/>
                        </a:rPr>
                        <a:t> </a:t>
                      </a:r>
                      <a:r>
                        <a:rPr lang="en-US" sz="1200" dirty="0" err="1">
                          <a:effectLst/>
                        </a:rPr>
                        <a:t>việc</a:t>
                      </a:r>
                      <a:r>
                        <a:rPr lang="en-US" sz="1200" dirty="0">
                          <a:effectLst/>
                        </a:rPr>
                        <a:t>.</a:t>
                      </a:r>
                    </a:p>
                    <a:p>
                      <a:pPr algn="just">
                        <a:spcBef>
                          <a:spcPts val="0"/>
                        </a:spcBef>
                        <a:spcAft>
                          <a:spcPts val="0"/>
                        </a:spcAft>
                      </a:pPr>
                      <a:r>
                        <a:rPr lang="en-US" sz="1200" dirty="0">
                          <a:effectLst/>
                        </a:rPr>
                        <a:t>+ </a:t>
                      </a:r>
                      <a:r>
                        <a:rPr lang="en-US" sz="1200" dirty="0" err="1">
                          <a:effectLst/>
                        </a:rPr>
                        <a:t>Mới</a:t>
                      </a:r>
                      <a:r>
                        <a:rPr lang="en-US" sz="1200" dirty="0">
                          <a:effectLst/>
                        </a:rPr>
                        <a:t> </a:t>
                      </a:r>
                      <a:r>
                        <a:rPr lang="en-US" sz="1200" dirty="0" err="1">
                          <a:effectLst/>
                        </a:rPr>
                        <a:t>khởi</a:t>
                      </a:r>
                      <a:r>
                        <a:rPr lang="en-US" sz="1200" dirty="0">
                          <a:effectLst/>
                        </a:rPr>
                        <a:t> </a:t>
                      </a:r>
                      <a:r>
                        <a:rPr lang="en-US" sz="1200" dirty="0" err="1">
                          <a:effectLst/>
                        </a:rPr>
                        <a:t>binh</a:t>
                      </a:r>
                      <a:r>
                        <a:rPr lang="en-US" sz="1200" dirty="0">
                          <a:effectLst/>
                        </a:rPr>
                        <a:t>, </a:t>
                      </a:r>
                      <a:r>
                        <a:rPr lang="en-US" sz="1200" dirty="0" err="1">
                          <a:effectLst/>
                        </a:rPr>
                        <a:t>chưa</a:t>
                      </a:r>
                      <a:r>
                        <a:rPr lang="en-US" sz="1200" dirty="0">
                          <a:effectLst/>
                        </a:rPr>
                        <a:t> </a:t>
                      </a:r>
                      <a:r>
                        <a:rPr lang="en-US" sz="1200" dirty="0" err="1">
                          <a:effectLst/>
                        </a:rPr>
                        <a:t>lấy</a:t>
                      </a:r>
                      <a:r>
                        <a:rPr lang="en-US" sz="1200" dirty="0">
                          <a:effectLst/>
                        </a:rPr>
                        <a:t> </a:t>
                      </a:r>
                      <a:r>
                        <a:rPr lang="en-US" sz="1200" dirty="0" err="1">
                          <a:effectLst/>
                        </a:rPr>
                        <a:t>được</a:t>
                      </a:r>
                      <a:r>
                        <a:rPr lang="en-US" sz="1200" dirty="0">
                          <a:effectLst/>
                        </a:rPr>
                        <a:t> </a:t>
                      </a:r>
                      <a:r>
                        <a:rPr lang="en-US" sz="1200" dirty="0" err="1">
                          <a:effectLst/>
                        </a:rPr>
                        <a:t>tấc</a:t>
                      </a:r>
                      <a:r>
                        <a:rPr lang="en-US" sz="1200" dirty="0">
                          <a:effectLst/>
                        </a:rPr>
                        <a:t> </a:t>
                      </a:r>
                      <a:r>
                        <a:rPr lang="en-US" sz="1200" dirty="0" err="1">
                          <a:effectLst/>
                        </a:rPr>
                        <a:t>đất</a:t>
                      </a:r>
                      <a:r>
                        <a:rPr lang="en-US" sz="1200" dirty="0">
                          <a:effectLst/>
                        </a:rPr>
                        <a:t> </a:t>
                      </a:r>
                      <a:r>
                        <a:rPr lang="en-US" sz="1200" dirty="0" err="1">
                          <a:effectLst/>
                        </a:rPr>
                        <a:t>nào</a:t>
                      </a:r>
                      <a:r>
                        <a:rPr lang="en-US" sz="1200" dirty="0">
                          <a:effectLst/>
                        </a:rPr>
                        <a:t>, </a:t>
                      </a:r>
                      <a:r>
                        <a:rPr lang="en-US" sz="1200" dirty="0" err="1">
                          <a:effectLst/>
                        </a:rPr>
                        <a:t>vậy</a:t>
                      </a:r>
                      <a:r>
                        <a:rPr lang="en-US" sz="1200" dirty="0">
                          <a:effectLst/>
                        </a:rPr>
                        <a:t> </a:t>
                      </a:r>
                      <a:r>
                        <a:rPr lang="en-US" sz="1200" dirty="0" err="1">
                          <a:effectLst/>
                        </a:rPr>
                        <a:t>mà</a:t>
                      </a:r>
                      <a:r>
                        <a:rPr lang="en-US" sz="1200" dirty="0">
                          <a:effectLst/>
                        </a:rPr>
                        <a:t> Quang Trung </a:t>
                      </a:r>
                      <a:r>
                        <a:rPr lang="en-US" sz="1200" dirty="0" err="1">
                          <a:effectLst/>
                        </a:rPr>
                        <a:t>đã</a:t>
                      </a:r>
                      <a:r>
                        <a:rPr lang="en-US" sz="1200" dirty="0">
                          <a:effectLst/>
                        </a:rPr>
                        <a:t> </a:t>
                      </a:r>
                      <a:r>
                        <a:rPr lang="en-US" sz="1200" dirty="0" err="1">
                          <a:effectLst/>
                        </a:rPr>
                        <a:t>tuyên</a:t>
                      </a:r>
                      <a:r>
                        <a:rPr lang="en-US" sz="1200" dirty="0">
                          <a:effectLst/>
                        </a:rPr>
                        <a:t> </a:t>
                      </a:r>
                      <a:r>
                        <a:rPr lang="en-US" sz="1200" dirty="0" err="1">
                          <a:effectLst/>
                        </a:rPr>
                        <a:t>bố</a:t>
                      </a:r>
                      <a:r>
                        <a:rPr lang="en-US" sz="1200" dirty="0">
                          <a:effectLst/>
                        </a:rPr>
                        <a:t> </a:t>
                      </a:r>
                      <a:r>
                        <a:rPr lang="en-US" sz="1200" dirty="0" err="1">
                          <a:effectLst/>
                        </a:rPr>
                        <a:t>chắc</a:t>
                      </a:r>
                      <a:r>
                        <a:rPr lang="en-US" sz="1200" dirty="0">
                          <a:effectLst/>
                        </a:rPr>
                        <a:t> </a:t>
                      </a:r>
                      <a:r>
                        <a:rPr lang="en-US" sz="1200" dirty="0" err="1">
                          <a:effectLst/>
                        </a:rPr>
                        <a:t>nịch</a:t>
                      </a:r>
                      <a:r>
                        <a:rPr lang="en-US" sz="1200" dirty="0">
                          <a:effectLst/>
                        </a:rPr>
                        <a:t> “</a:t>
                      </a:r>
                      <a:r>
                        <a:rPr lang="en-US" sz="1200" dirty="0" err="1">
                          <a:effectLst/>
                        </a:rPr>
                        <a:t>phương</a:t>
                      </a:r>
                      <a:r>
                        <a:rPr lang="en-US" sz="1200" dirty="0">
                          <a:effectLst/>
                        </a:rPr>
                        <a:t> </a:t>
                      </a:r>
                      <a:r>
                        <a:rPr lang="en-US" sz="1200" dirty="0" err="1">
                          <a:effectLst/>
                        </a:rPr>
                        <a:t>lược</a:t>
                      </a:r>
                      <a:r>
                        <a:rPr lang="en-US" sz="1200" dirty="0">
                          <a:effectLst/>
                        </a:rPr>
                        <a:t> </a:t>
                      </a:r>
                      <a:r>
                        <a:rPr lang="en-US" sz="1200" dirty="0" err="1">
                          <a:effectLst/>
                        </a:rPr>
                        <a:t>tiến</a:t>
                      </a:r>
                      <a:r>
                        <a:rPr lang="en-US" sz="1200" dirty="0">
                          <a:effectLst/>
                        </a:rPr>
                        <a:t> </a:t>
                      </a:r>
                      <a:r>
                        <a:rPr lang="en-US" sz="1200" dirty="0" err="1">
                          <a:effectLst/>
                        </a:rPr>
                        <a:t>đánh</a:t>
                      </a:r>
                      <a:r>
                        <a:rPr lang="en-US" sz="1200" dirty="0">
                          <a:effectLst/>
                        </a:rPr>
                        <a:t> </a:t>
                      </a:r>
                      <a:r>
                        <a:rPr lang="en-US" sz="1200" dirty="0" err="1">
                          <a:effectLst/>
                        </a:rPr>
                        <a:t>đã</a:t>
                      </a:r>
                      <a:r>
                        <a:rPr lang="en-US" sz="1200" dirty="0">
                          <a:effectLst/>
                        </a:rPr>
                        <a:t> </a:t>
                      </a:r>
                      <a:r>
                        <a:rPr lang="en-US" sz="1200" dirty="0" err="1">
                          <a:effectLst/>
                        </a:rPr>
                        <a:t>có</a:t>
                      </a:r>
                      <a:r>
                        <a:rPr lang="en-US" sz="1200" dirty="0">
                          <a:effectLst/>
                        </a:rPr>
                        <a:t> </a:t>
                      </a:r>
                      <a:r>
                        <a:rPr lang="en-US" sz="1200" dirty="0" err="1">
                          <a:effectLst/>
                        </a:rPr>
                        <a:t>sẵn</a:t>
                      </a:r>
                      <a:r>
                        <a:rPr lang="en-US" sz="1200" dirty="0">
                          <a:effectLst/>
                        </a:rPr>
                        <a:t>”, “</a:t>
                      </a:r>
                      <a:r>
                        <a:rPr lang="en-US" sz="1200" dirty="0" err="1">
                          <a:effectLst/>
                        </a:rPr>
                        <a:t>Chẳng</a:t>
                      </a:r>
                      <a:r>
                        <a:rPr lang="en-US" sz="1200" dirty="0">
                          <a:effectLst/>
                        </a:rPr>
                        <a:t> qua </a:t>
                      </a:r>
                      <a:r>
                        <a:rPr lang="en-US" sz="1200" dirty="0" err="1">
                          <a:effectLst/>
                        </a:rPr>
                        <a:t>mươi</a:t>
                      </a:r>
                      <a:r>
                        <a:rPr lang="en-US" sz="1200" dirty="0">
                          <a:effectLst/>
                        </a:rPr>
                        <a:t> </a:t>
                      </a:r>
                      <a:r>
                        <a:rPr lang="en-US" sz="1200" dirty="0" err="1">
                          <a:effectLst/>
                        </a:rPr>
                        <a:t>ngay</a:t>
                      </a:r>
                      <a:r>
                        <a:rPr lang="en-US" sz="1200" dirty="0">
                          <a:effectLst/>
                        </a:rPr>
                        <a:t> </a:t>
                      </a:r>
                      <a:r>
                        <a:rPr lang="en-US" sz="1200" dirty="0" err="1">
                          <a:effectLst/>
                        </a:rPr>
                        <a:t>có</a:t>
                      </a:r>
                      <a:r>
                        <a:rPr lang="en-US" sz="1200" dirty="0">
                          <a:effectLst/>
                        </a:rPr>
                        <a:t> </a:t>
                      </a:r>
                      <a:r>
                        <a:rPr lang="en-US" sz="1200" dirty="0" err="1">
                          <a:effectLst/>
                        </a:rPr>
                        <a:t>thể</a:t>
                      </a:r>
                      <a:r>
                        <a:rPr lang="en-US" sz="1200" dirty="0">
                          <a:effectLst/>
                        </a:rPr>
                        <a:t> </a:t>
                      </a:r>
                      <a:r>
                        <a:rPr lang="en-US" sz="1200" dirty="0" err="1">
                          <a:effectLst/>
                        </a:rPr>
                        <a:t>đuổi</a:t>
                      </a:r>
                      <a:r>
                        <a:rPr lang="en-US" sz="1200" dirty="0">
                          <a:effectLst/>
                        </a:rPr>
                        <a:t> </a:t>
                      </a:r>
                      <a:r>
                        <a:rPr lang="en-US" sz="1200" dirty="0" err="1">
                          <a:effectLst/>
                        </a:rPr>
                        <a:t>được</a:t>
                      </a:r>
                      <a:r>
                        <a:rPr lang="en-US" sz="1200" dirty="0">
                          <a:effectLst/>
                        </a:rPr>
                        <a:t> </a:t>
                      </a:r>
                      <a:r>
                        <a:rPr lang="en-US" sz="1200" dirty="0" err="1">
                          <a:effectLst/>
                        </a:rPr>
                        <a:t>người</a:t>
                      </a:r>
                      <a:r>
                        <a:rPr lang="en-US" sz="1200" dirty="0">
                          <a:effectLst/>
                        </a:rPr>
                        <a:t> Thanh”.</a:t>
                      </a:r>
                    </a:p>
                    <a:p>
                      <a:pPr algn="just">
                        <a:spcBef>
                          <a:spcPts val="0"/>
                        </a:spcBef>
                        <a:spcAft>
                          <a:spcPts val="0"/>
                        </a:spcAft>
                      </a:pPr>
                      <a:r>
                        <a:rPr lang="en-US" sz="1200" dirty="0">
                          <a:effectLst/>
                        </a:rPr>
                        <a:t>+ </a:t>
                      </a:r>
                      <a:r>
                        <a:rPr lang="en-US" sz="1200" dirty="0" err="1">
                          <a:effectLst/>
                        </a:rPr>
                        <a:t>Nguyễn</a:t>
                      </a:r>
                      <a:r>
                        <a:rPr lang="en-US" sz="1200" dirty="0">
                          <a:effectLst/>
                        </a:rPr>
                        <a:t> </a:t>
                      </a:r>
                      <a:r>
                        <a:rPr lang="en-US" sz="1200" dirty="0" err="1">
                          <a:effectLst/>
                        </a:rPr>
                        <a:t>Huệ</a:t>
                      </a:r>
                      <a:r>
                        <a:rPr lang="en-US" sz="1200" dirty="0">
                          <a:effectLst/>
                        </a:rPr>
                        <a:t> </a:t>
                      </a:r>
                      <a:r>
                        <a:rPr lang="en-US" sz="1200" dirty="0" err="1">
                          <a:effectLst/>
                        </a:rPr>
                        <a:t>còn</a:t>
                      </a:r>
                      <a:r>
                        <a:rPr lang="en-US" sz="1200" dirty="0">
                          <a:effectLst/>
                        </a:rPr>
                        <a:t> </a:t>
                      </a:r>
                      <a:r>
                        <a:rPr lang="en-US" sz="1200" dirty="0" err="1">
                          <a:effectLst/>
                        </a:rPr>
                        <a:t>tính</a:t>
                      </a:r>
                      <a:r>
                        <a:rPr lang="en-US" sz="1200" dirty="0">
                          <a:effectLst/>
                        </a:rPr>
                        <a:t> </a:t>
                      </a:r>
                      <a:r>
                        <a:rPr lang="en-US" sz="1200" dirty="0" err="1">
                          <a:effectLst/>
                        </a:rPr>
                        <a:t>sẵn</a:t>
                      </a:r>
                      <a:r>
                        <a:rPr lang="en-US" sz="1200" dirty="0">
                          <a:effectLst/>
                        </a:rPr>
                        <a:t> </a:t>
                      </a:r>
                      <a:r>
                        <a:rPr lang="en-US" sz="1200" dirty="0" err="1">
                          <a:effectLst/>
                        </a:rPr>
                        <a:t>cả</a:t>
                      </a:r>
                      <a:r>
                        <a:rPr lang="en-US" sz="1200" dirty="0">
                          <a:effectLst/>
                        </a:rPr>
                        <a:t> </a:t>
                      </a:r>
                      <a:r>
                        <a:rPr lang="en-US" sz="1200" dirty="0" err="1">
                          <a:effectLst/>
                        </a:rPr>
                        <a:t>kế</a:t>
                      </a:r>
                      <a:r>
                        <a:rPr lang="en-US" sz="1200" dirty="0">
                          <a:effectLst/>
                        </a:rPr>
                        <a:t> </a:t>
                      </a:r>
                      <a:r>
                        <a:rPr lang="en-US" sz="1200" dirty="0" err="1">
                          <a:effectLst/>
                        </a:rPr>
                        <a:t>hoạch</a:t>
                      </a:r>
                      <a:r>
                        <a:rPr lang="en-US" sz="1200" dirty="0">
                          <a:effectLst/>
                        </a:rPr>
                        <a:t> </a:t>
                      </a:r>
                      <a:r>
                        <a:rPr lang="en-US" sz="1200" dirty="0" err="1">
                          <a:effectLst/>
                        </a:rPr>
                        <a:t>ngoại</a:t>
                      </a:r>
                      <a:r>
                        <a:rPr lang="en-US" sz="1200" dirty="0">
                          <a:effectLst/>
                        </a:rPr>
                        <a:t> </a:t>
                      </a:r>
                      <a:r>
                        <a:rPr lang="en-US" sz="1200" dirty="0" err="1">
                          <a:effectLst/>
                        </a:rPr>
                        <a:t>giao</a:t>
                      </a:r>
                      <a:r>
                        <a:rPr lang="en-US" sz="1200" dirty="0">
                          <a:effectLst/>
                        </a:rPr>
                        <a:t> </a:t>
                      </a:r>
                      <a:r>
                        <a:rPr lang="en-US" sz="1200" dirty="0" err="1">
                          <a:effectLst/>
                        </a:rPr>
                        <a:t>sau</a:t>
                      </a:r>
                      <a:r>
                        <a:rPr lang="en-US" sz="1200" dirty="0">
                          <a:effectLst/>
                        </a:rPr>
                        <a:t> </a:t>
                      </a:r>
                      <a:r>
                        <a:rPr lang="en-US" sz="1200" dirty="0" err="1">
                          <a:effectLst/>
                        </a:rPr>
                        <a:t>chiến</a:t>
                      </a:r>
                      <a:r>
                        <a:rPr lang="en-US" sz="1200" dirty="0">
                          <a:effectLst/>
                        </a:rPr>
                        <a:t> </a:t>
                      </a:r>
                      <a:r>
                        <a:rPr lang="en-US" sz="1200" dirty="0" err="1">
                          <a:effectLst/>
                        </a:rPr>
                        <a:t>thắng</a:t>
                      </a:r>
                      <a:r>
                        <a:rPr lang="en-US" sz="1200" dirty="0">
                          <a:effectLst/>
                        </a:rPr>
                        <a:t> </a:t>
                      </a:r>
                      <a:r>
                        <a:rPr lang="en-US" sz="1200" dirty="0" err="1">
                          <a:effectLst/>
                        </a:rPr>
                        <a:t>để</a:t>
                      </a:r>
                      <a:r>
                        <a:rPr lang="en-US" sz="1200" dirty="0">
                          <a:effectLst/>
                        </a:rPr>
                        <a:t> </a:t>
                      </a:r>
                      <a:r>
                        <a:rPr lang="en-US" sz="1200" dirty="0" err="1">
                          <a:effectLst/>
                        </a:rPr>
                        <a:t>có</a:t>
                      </a:r>
                      <a:r>
                        <a:rPr lang="en-US" sz="1200" dirty="0">
                          <a:effectLst/>
                        </a:rPr>
                        <a:t> </a:t>
                      </a:r>
                      <a:r>
                        <a:rPr lang="en-US" sz="1200" dirty="0" err="1">
                          <a:effectLst/>
                        </a:rPr>
                        <a:t>thời</a:t>
                      </a:r>
                      <a:r>
                        <a:rPr lang="en-US" sz="1200" dirty="0">
                          <a:effectLst/>
                        </a:rPr>
                        <a:t> </a:t>
                      </a:r>
                      <a:r>
                        <a:rPr lang="en-US" sz="1200" dirty="0" err="1">
                          <a:effectLst/>
                        </a:rPr>
                        <a:t>gian</a:t>
                      </a:r>
                      <a:r>
                        <a:rPr lang="en-US" sz="1200" dirty="0">
                          <a:effectLst/>
                        </a:rPr>
                        <a:t> “</a:t>
                      </a:r>
                      <a:r>
                        <a:rPr lang="en-US" sz="1200" dirty="0" err="1">
                          <a:effectLst/>
                        </a:rPr>
                        <a:t>yên</a:t>
                      </a:r>
                      <a:r>
                        <a:rPr lang="en-US" sz="1200" dirty="0">
                          <a:effectLst/>
                        </a:rPr>
                        <a:t> </a:t>
                      </a:r>
                      <a:r>
                        <a:rPr lang="en-US" sz="1200" dirty="0" err="1">
                          <a:effectLst/>
                        </a:rPr>
                        <a:t>ổn</a:t>
                      </a:r>
                      <a:r>
                        <a:rPr lang="en-US" sz="1200" dirty="0">
                          <a:effectLst/>
                        </a:rPr>
                        <a:t> </a:t>
                      </a:r>
                      <a:r>
                        <a:rPr lang="en-US" sz="1200" dirty="0" err="1">
                          <a:effectLst/>
                        </a:rPr>
                        <a:t>mà</a:t>
                      </a:r>
                      <a:r>
                        <a:rPr lang="en-US" sz="1200" dirty="0">
                          <a:effectLst/>
                        </a:rPr>
                        <a:t> </a:t>
                      </a:r>
                      <a:r>
                        <a:rPr lang="en-US" sz="1200" dirty="0" err="1">
                          <a:effectLst/>
                        </a:rPr>
                        <a:t>nuôi</a:t>
                      </a:r>
                      <a:r>
                        <a:rPr lang="en-US" sz="1200" dirty="0">
                          <a:effectLst/>
                        </a:rPr>
                        <a:t> </a:t>
                      </a:r>
                      <a:r>
                        <a:rPr lang="en-US" sz="1200" dirty="0" err="1">
                          <a:effectLst/>
                        </a:rPr>
                        <a:t>dưỡng</a:t>
                      </a:r>
                      <a:r>
                        <a:rPr lang="en-US" sz="1200" dirty="0">
                          <a:effectLst/>
                        </a:rPr>
                        <a:t> </a:t>
                      </a:r>
                      <a:r>
                        <a:rPr lang="en-US" sz="1200" dirty="0" err="1">
                          <a:effectLst/>
                        </a:rPr>
                        <a:t>lực</a:t>
                      </a:r>
                      <a:r>
                        <a:rPr lang="en-US" sz="1200" dirty="0">
                          <a:effectLst/>
                        </a:rPr>
                        <a:t> </a:t>
                      </a:r>
                      <a:r>
                        <a:rPr lang="en-US" sz="1200" dirty="0" err="1">
                          <a:effectLst/>
                        </a:rPr>
                        <a:t>lượng</a:t>
                      </a:r>
                      <a:r>
                        <a:rPr lang="en-US" sz="1200" dirty="0">
                          <a:effectLst/>
                        </a:rPr>
                        <a:t>”, </a:t>
                      </a:r>
                      <a:r>
                        <a:rPr lang="en-US" sz="1200" dirty="0" err="1">
                          <a:effectLst/>
                        </a:rPr>
                        <a:t>làm</a:t>
                      </a:r>
                      <a:r>
                        <a:rPr lang="en-US" sz="1200" dirty="0">
                          <a:effectLst/>
                        </a:rPr>
                        <a:t> </a:t>
                      </a:r>
                      <a:r>
                        <a:rPr lang="en-US" sz="1200" dirty="0" err="1">
                          <a:effectLst/>
                        </a:rPr>
                        <a:t>cho</a:t>
                      </a:r>
                      <a:r>
                        <a:rPr lang="en-US" sz="1200" dirty="0">
                          <a:effectLst/>
                        </a:rPr>
                        <a:t> </a:t>
                      </a:r>
                      <a:r>
                        <a:rPr lang="en-US" sz="1200" dirty="0" err="1">
                          <a:effectLst/>
                        </a:rPr>
                        <a:t>nước</a:t>
                      </a:r>
                      <a:r>
                        <a:rPr lang="en-US" sz="1200" dirty="0">
                          <a:effectLst/>
                        </a:rPr>
                        <a:t> </a:t>
                      </a:r>
                      <a:r>
                        <a:rPr lang="en-US" sz="1200" dirty="0" err="1">
                          <a:effectLst/>
                        </a:rPr>
                        <a:t>giàu</a:t>
                      </a:r>
                      <a:r>
                        <a:rPr lang="en-US" sz="1200" dirty="0">
                          <a:effectLst/>
                        </a:rPr>
                        <a:t> </a:t>
                      </a:r>
                      <a:r>
                        <a:rPr lang="en-US" sz="1200" dirty="0" err="1">
                          <a:effectLst/>
                        </a:rPr>
                        <a:t>quân</a:t>
                      </a:r>
                      <a:r>
                        <a:rPr lang="en-US" sz="1200" dirty="0">
                          <a:effectLst/>
                        </a:rPr>
                        <a:t> </a:t>
                      </a:r>
                      <a:r>
                        <a:rPr lang="en-US" sz="1200" dirty="0" err="1">
                          <a:effectLst/>
                        </a:rPr>
                        <a:t>mạnh</a:t>
                      </a:r>
                      <a:r>
                        <a:rPr lang="en-US" sz="1200" dirty="0">
                          <a:effectLst/>
                        </a:rPr>
                        <a:t>.</a:t>
                      </a:r>
                      <a:endParaRPr lang="en-US" sz="1200" dirty="0">
                        <a:solidFill>
                          <a:srgbClr val="000000"/>
                        </a:solidFill>
                        <a:effectLst/>
                        <a:latin typeface="Times New Roman" panose="02020603050405020304" pitchFamily="18" charset="0"/>
                        <a:ea typeface="Calibri" panose="020F0502020204030204" pitchFamily="34" charset="0"/>
                      </a:endParaRPr>
                    </a:p>
                  </a:txBody>
                  <a:tcPr marL="13601" marR="13601" marT="1774" marB="0"/>
                </a:tc>
                <a:tc>
                  <a:txBody>
                    <a:bodyPr/>
                    <a:lstStyle/>
                    <a:p>
                      <a:pPr algn="just">
                        <a:spcBef>
                          <a:spcPts val="0"/>
                        </a:spcBef>
                        <a:spcAft>
                          <a:spcPts val="0"/>
                        </a:spcAft>
                      </a:pPr>
                      <a:r>
                        <a:rPr lang="en-US" sz="1200" dirty="0" err="1">
                          <a:effectLst/>
                        </a:rPr>
                        <a:t>Sáng</a:t>
                      </a:r>
                      <a:r>
                        <a:rPr lang="en-US" sz="1200" dirty="0">
                          <a:effectLst/>
                        </a:rPr>
                        <a:t> </a:t>
                      </a:r>
                      <a:r>
                        <a:rPr lang="en-US" sz="1200" dirty="0" err="1">
                          <a:effectLst/>
                        </a:rPr>
                        <a:t>suốt</a:t>
                      </a:r>
                      <a:r>
                        <a:rPr lang="en-US" sz="1200" dirty="0">
                          <a:effectLst/>
                        </a:rPr>
                        <a:t>, </a:t>
                      </a:r>
                      <a:r>
                        <a:rPr lang="en-US" sz="1200" dirty="0" err="1">
                          <a:effectLst/>
                        </a:rPr>
                        <a:t>nhạy</a:t>
                      </a:r>
                      <a:r>
                        <a:rPr lang="en-US" sz="1200" dirty="0">
                          <a:effectLst/>
                        </a:rPr>
                        <a:t> </a:t>
                      </a:r>
                      <a:r>
                        <a:rPr lang="en-US" sz="1200" dirty="0" err="1">
                          <a:effectLst/>
                        </a:rPr>
                        <a:t>bén</a:t>
                      </a:r>
                      <a:r>
                        <a:rPr lang="en-US" sz="1200" dirty="0">
                          <a:effectLst/>
                        </a:rPr>
                        <a:t> </a:t>
                      </a:r>
                      <a:r>
                        <a:rPr lang="en-US" sz="1200" dirty="0" err="1" smtClean="0">
                          <a:effectLst/>
                        </a:rPr>
                        <a:t>trong</a:t>
                      </a:r>
                      <a:r>
                        <a:rPr lang="en-US" sz="1200" dirty="0" smtClean="0">
                          <a:effectLst/>
                        </a:rPr>
                        <a:t> </a:t>
                      </a:r>
                      <a:r>
                        <a:rPr lang="en-US" sz="1200" dirty="0" err="1">
                          <a:effectLst/>
                        </a:rPr>
                        <a:t>xét</a:t>
                      </a:r>
                      <a:r>
                        <a:rPr lang="en-US" sz="1200" dirty="0">
                          <a:effectLst/>
                        </a:rPr>
                        <a:t> </a:t>
                      </a:r>
                      <a:r>
                        <a:rPr lang="en-US" sz="1200" dirty="0" err="1">
                          <a:effectLst/>
                        </a:rPr>
                        <a:t>đoán</a:t>
                      </a:r>
                      <a:r>
                        <a:rPr lang="en-US" sz="1200" dirty="0">
                          <a:effectLst/>
                        </a:rPr>
                        <a:t> </a:t>
                      </a:r>
                      <a:r>
                        <a:rPr lang="en-US" sz="1200" dirty="0" err="1">
                          <a:effectLst/>
                        </a:rPr>
                        <a:t>bề</a:t>
                      </a:r>
                      <a:r>
                        <a:rPr lang="en-US" sz="1200" dirty="0">
                          <a:effectLst/>
                        </a:rPr>
                        <a:t> </a:t>
                      </a:r>
                      <a:r>
                        <a:rPr lang="en-US" sz="1200" dirty="0" err="1">
                          <a:effectLst/>
                        </a:rPr>
                        <a:t>tôi</a:t>
                      </a:r>
                      <a:r>
                        <a:rPr lang="en-US" sz="1200" dirty="0">
                          <a:effectLst/>
                        </a:rPr>
                        <a:t> </a:t>
                      </a:r>
                      <a:r>
                        <a:rPr lang="en-US" sz="1200" dirty="0" err="1">
                          <a:effectLst/>
                        </a:rPr>
                        <a:t>và</a:t>
                      </a:r>
                      <a:r>
                        <a:rPr lang="en-US" sz="1200" dirty="0">
                          <a:effectLst/>
                        </a:rPr>
                        <a:t> ý </a:t>
                      </a:r>
                      <a:r>
                        <a:rPr lang="en-US" sz="1200" dirty="0" err="1">
                          <a:effectLst/>
                        </a:rPr>
                        <a:t>chí</a:t>
                      </a:r>
                      <a:r>
                        <a:rPr lang="en-US" sz="1200" dirty="0">
                          <a:effectLst/>
                        </a:rPr>
                        <a:t> </a:t>
                      </a:r>
                      <a:r>
                        <a:rPr lang="en-US" sz="1200" dirty="0" err="1">
                          <a:effectLst/>
                        </a:rPr>
                        <a:t>quyết</a:t>
                      </a:r>
                      <a:r>
                        <a:rPr lang="en-US" sz="1200" dirty="0">
                          <a:effectLst/>
                        </a:rPr>
                        <a:t> </a:t>
                      </a:r>
                      <a:r>
                        <a:rPr lang="en-US" sz="1200" dirty="0" err="1">
                          <a:effectLst/>
                        </a:rPr>
                        <a:t>thắng</a:t>
                      </a:r>
                      <a:r>
                        <a:rPr lang="en-US" sz="1200" dirty="0">
                          <a:effectLst/>
                        </a:rPr>
                        <a:t> </a:t>
                      </a:r>
                      <a:r>
                        <a:rPr lang="en-US" sz="1200" dirty="0" err="1">
                          <a:effectLst/>
                        </a:rPr>
                        <a:t>và</a:t>
                      </a:r>
                      <a:r>
                        <a:rPr lang="en-US" sz="1200" dirty="0">
                          <a:effectLst/>
                        </a:rPr>
                        <a:t> </a:t>
                      </a:r>
                      <a:r>
                        <a:rPr lang="en-US" sz="1200" dirty="0" err="1">
                          <a:effectLst/>
                        </a:rPr>
                        <a:t>tầm</a:t>
                      </a:r>
                      <a:r>
                        <a:rPr lang="en-US" sz="1200" dirty="0">
                          <a:effectLst/>
                        </a:rPr>
                        <a:t> </a:t>
                      </a:r>
                      <a:r>
                        <a:rPr lang="en-US" sz="1200" dirty="0" err="1">
                          <a:effectLst/>
                        </a:rPr>
                        <a:t>nhìn</a:t>
                      </a:r>
                      <a:r>
                        <a:rPr lang="en-US" sz="1200" dirty="0">
                          <a:effectLst/>
                        </a:rPr>
                        <a:t> </a:t>
                      </a:r>
                      <a:r>
                        <a:rPr lang="en-US" sz="1200" dirty="0" err="1">
                          <a:effectLst/>
                        </a:rPr>
                        <a:t>xa</a:t>
                      </a:r>
                      <a:r>
                        <a:rPr lang="en-US" sz="1200" dirty="0">
                          <a:effectLst/>
                        </a:rPr>
                        <a:t> </a:t>
                      </a:r>
                      <a:r>
                        <a:rPr lang="en-US" sz="1200" dirty="0" err="1">
                          <a:effectLst/>
                        </a:rPr>
                        <a:t>trông</a:t>
                      </a:r>
                      <a:r>
                        <a:rPr lang="en-US" sz="1200" dirty="0">
                          <a:effectLst/>
                        </a:rPr>
                        <a:t> </a:t>
                      </a:r>
                      <a:r>
                        <a:rPr lang="en-US" sz="1200" dirty="0" err="1">
                          <a:effectLst/>
                        </a:rPr>
                        <a:t>rộng</a:t>
                      </a:r>
                      <a:r>
                        <a:rPr lang="en-US" sz="1200" dirty="0">
                          <a:effectLst/>
                        </a:rPr>
                        <a:t>.</a:t>
                      </a:r>
                      <a:endParaRPr lang="en-US" sz="1200" dirty="0">
                        <a:solidFill>
                          <a:srgbClr val="000000"/>
                        </a:solidFill>
                        <a:effectLst/>
                        <a:latin typeface="Times New Roman" panose="02020603050405020304" pitchFamily="18" charset="0"/>
                        <a:ea typeface="Calibri" panose="020F0502020204030204" pitchFamily="34" charset="0"/>
                      </a:endParaRPr>
                    </a:p>
                  </a:txBody>
                  <a:tcPr marL="13601" marR="13601" marT="1774" marB="0"/>
                </a:tc>
                <a:extLst>
                  <a:ext uri="{0D108BD9-81ED-4DB2-BD59-A6C34878D82A}">
                    <a16:rowId xmlns:a16="http://schemas.microsoft.com/office/drawing/2014/main" val="287806196"/>
                  </a:ext>
                </a:extLst>
              </a:tr>
              <a:tr h="1163165">
                <a:tc>
                  <a:txBody>
                    <a:bodyPr/>
                    <a:lstStyle/>
                    <a:p>
                      <a:pPr algn="just">
                        <a:spcBef>
                          <a:spcPts val="0"/>
                        </a:spcBef>
                        <a:spcAft>
                          <a:spcPts val="0"/>
                        </a:spcAft>
                      </a:pPr>
                      <a:r>
                        <a:rPr lang="en-US" sz="1200">
                          <a:effectLst/>
                        </a:rPr>
                        <a:t>Nhận xét về cuộc hành quân</a:t>
                      </a:r>
                      <a:endParaRPr lang="en-US" sz="1200">
                        <a:solidFill>
                          <a:srgbClr val="000000"/>
                        </a:solidFill>
                        <a:effectLst/>
                        <a:latin typeface="Times New Roman" panose="02020603050405020304" pitchFamily="18" charset="0"/>
                        <a:ea typeface="Calibri" panose="020F0502020204030204" pitchFamily="34" charset="0"/>
                      </a:endParaRPr>
                    </a:p>
                  </a:txBody>
                  <a:tcPr marL="0" marR="0" marT="0" marB="0"/>
                </a:tc>
                <a:tc>
                  <a:txBody>
                    <a:bodyPr/>
                    <a:lstStyle/>
                    <a:p>
                      <a:pPr algn="just">
                        <a:spcBef>
                          <a:spcPts val="0"/>
                        </a:spcBef>
                        <a:spcAft>
                          <a:spcPts val="0"/>
                        </a:spcAft>
                      </a:pPr>
                      <a:r>
                        <a:rPr lang="en-US" sz="1200" dirty="0">
                          <a:effectLst/>
                        </a:rPr>
                        <a:t>- </a:t>
                      </a:r>
                      <a:r>
                        <a:rPr lang="en-US" sz="1200" dirty="0" err="1">
                          <a:effectLst/>
                        </a:rPr>
                        <a:t>Ngày</a:t>
                      </a:r>
                      <a:r>
                        <a:rPr lang="en-US" sz="1200" dirty="0">
                          <a:effectLst/>
                        </a:rPr>
                        <a:t> 25 </a:t>
                      </a:r>
                      <a:r>
                        <a:rPr lang="en-US" sz="1200" dirty="0" err="1">
                          <a:effectLst/>
                        </a:rPr>
                        <a:t>tháng</a:t>
                      </a:r>
                      <a:r>
                        <a:rPr lang="en-US" sz="1200" dirty="0">
                          <a:effectLst/>
                        </a:rPr>
                        <a:t> </a:t>
                      </a:r>
                      <a:r>
                        <a:rPr lang="en-US" sz="1200" dirty="0" err="1">
                          <a:effectLst/>
                        </a:rPr>
                        <a:t>Chạp</a:t>
                      </a:r>
                      <a:r>
                        <a:rPr lang="en-US" sz="1200" dirty="0">
                          <a:effectLst/>
                        </a:rPr>
                        <a:t> </a:t>
                      </a:r>
                      <a:r>
                        <a:rPr lang="en-US" sz="1200" dirty="0" err="1">
                          <a:effectLst/>
                        </a:rPr>
                        <a:t>xuất</a:t>
                      </a:r>
                      <a:r>
                        <a:rPr lang="en-US" sz="1200" dirty="0">
                          <a:effectLst/>
                        </a:rPr>
                        <a:t> </a:t>
                      </a:r>
                      <a:r>
                        <a:rPr lang="en-US" sz="1200" dirty="0" err="1">
                          <a:effectLst/>
                        </a:rPr>
                        <a:t>quân</a:t>
                      </a:r>
                      <a:r>
                        <a:rPr lang="en-US" sz="1200" dirty="0">
                          <a:effectLst/>
                        </a:rPr>
                        <a:t> </a:t>
                      </a:r>
                      <a:r>
                        <a:rPr lang="en-US" sz="1200" dirty="0" err="1">
                          <a:effectLst/>
                        </a:rPr>
                        <a:t>từ</a:t>
                      </a:r>
                      <a:r>
                        <a:rPr lang="en-US" sz="1200" dirty="0">
                          <a:effectLst/>
                        </a:rPr>
                        <a:t> </a:t>
                      </a:r>
                      <a:r>
                        <a:rPr lang="en-US" sz="1200" dirty="0" err="1">
                          <a:effectLst/>
                        </a:rPr>
                        <a:t>Phú</a:t>
                      </a:r>
                      <a:r>
                        <a:rPr lang="en-US" sz="1200" dirty="0">
                          <a:effectLst/>
                        </a:rPr>
                        <a:t> Xuân(</a:t>
                      </a:r>
                      <a:r>
                        <a:rPr lang="en-US" sz="1200" dirty="0" err="1">
                          <a:effectLst/>
                        </a:rPr>
                        <a:t>Huế</a:t>
                      </a:r>
                      <a:r>
                        <a:rPr lang="en-US" sz="1200" dirty="0">
                          <a:effectLst/>
                        </a:rPr>
                        <a:t>),</a:t>
                      </a:r>
                      <a:r>
                        <a:rPr lang="en-US" sz="1200" dirty="0" err="1">
                          <a:effectLst/>
                        </a:rPr>
                        <a:t>ngày</a:t>
                      </a:r>
                      <a:r>
                        <a:rPr lang="en-US" sz="1200" dirty="0">
                          <a:effectLst/>
                        </a:rPr>
                        <a:t> 29 </a:t>
                      </a:r>
                      <a:r>
                        <a:rPr lang="en-US" sz="1200" dirty="0" err="1">
                          <a:effectLst/>
                        </a:rPr>
                        <a:t>đã</a:t>
                      </a:r>
                      <a:r>
                        <a:rPr lang="en-US" sz="1200" dirty="0">
                          <a:effectLst/>
                        </a:rPr>
                        <a:t> </a:t>
                      </a:r>
                      <a:r>
                        <a:rPr lang="en-US" sz="1200" dirty="0" err="1">
                          <a:effectLst/>
                        </a:rPr>
                        <a:t>tới</a:t>
                      </a:r>
                      <a:r>
                        <a:rPr lang="en-US" sz="1200" dirty="0">
                          <a:effectLst/>
                        </a:rPr>
                        <a:t> </a:t>
                      </a:r>
                      <a:r>
                        <a:rPr lang="en-US" sz="1200" dirty="0" err="1">
                          <a:effectLst/>
                        </a:rPr>
                        <a:t>Nghệ</a:t>
                      </a:r>
                      <a:r>
                        <a:rPr lang="en-US" sz="1200" dirty="0">
                          <a:effectLst/>
                        </a:rPr>
                        <a:t> An, </a:t>
                      </a:r>
                      <a:r>
                        <a:rPr lang="en-US" sz="1200" dirty="0" err="1">
                          <a:effectLst/>
                        </a:rPr>
                        <a:t>vượt</a:t>
                      </a:r>
                      <a:r>
                        <a:rPr lang="en-US" sz="1200" dirty="0">
                          <a:effectLst/>
                        </a:rPr>
                        <a:t> </a:t>
                      </a:r>
                      <a:r>
                        <a:rPr lang="en-US" sz="1200" dirty="0" err="1">
                          <a:effectLst/>
                        </a:rPr>
                        <a:t>khoảng</a:t>
                      </a:r>
                      <a:r>
                        <a:rPr lang="en-US" sz="1200" dirty="0">
                          <a:effectLst/>
                        </a:rPr>
                        <a:t> 350km qua </a:t>
                      </a:r>
                      <a:r>
                        <a:rPr lang="en-US" sz="1200" dirty="0" err="1">
                          <a:effectLst/>
                        </a:rPr>
                        <a:t>núi</a:t>
                      </a:r>
                      <a:r>
                        <a:rPr lang="en-US" sz="1200" dirty="0">
                          <a:effectLst/>
                        </a:rPr>
                        <a:t>, qua </a:t>
                      </a:r>
                      <a:r>
                        <a:rPr lang="en-US" sz="1200" dirty="0" err="1">
                          <a:effectLst/>
                        </a:rPr>
                        <a:t>đèo</a:t>
                      </a:r>
                      <a:r>
                        <a:rPr lang="en-US" sz="1200" dirty="0">
                          <a:effectLst/>
                        </a:rPr>
                        <a:t>. </a:t>
                      </a:r>
                      <a:r>
                        <a:rPr lang="en-US" sz="1200" dirty="0" err="1">
                          <a:effectLst/>
                        </a:rPr>
                        <a:t>Đến</a:t>
                      </a:r>
                      <a:r>
                        <a:rPr lang="en-US" sz="1200" dirty="0">
                          <a:effectLst/>
                        </a:rPr>
                        <a:t> </a:t>
                      </a:r>
                      <a:r>
                        <a:rPr lang="en-US" sz="1200" dirty="0" err="1">
                          <a:effectLst/>
                        </a:rPr>
                        <a:t>Nghệ</a:t>
                      </a:r>
                      <a:r>
                        <a:rPr lang="en-US" sz="1200" dirty="0">
                          <a:effectLst/>
                        </a:rPr>
                        <a:t> An, </a:t>
                      </a:r>
                      <a:r>
                        <a:rPr lang="en-US" sz="1200" dirty="0" err="1">
                          <a:effectLst/>
                        </a:rPr>
                        <a:t>vừa</a:t>
                      </a:r>
                      <a:r>
                        <a:rPr lang="en-US" sz="1200" dirty="0">
                          <a:effectLst/>
                        </a:rPr>
                        <a:t> </a:t>
                      </a:r>
                      <a:r>
                        <a:rPr lang="en-US" sz="1200" dirty="0" err="1">
                          <a:effectLst/>
                        </a:rPr>
                        <a:t>tuyển</a:t>
                      </a:r>
                      <a:r>
                        <a:rPr lang="en-US" sz="1200" dirty="0">
                          <a:effectLst/>
                        </a:rPr>
                        <a:t> </a:t>
                      </a:r>
                      <a:r>
                        <a:rPr lang="en-US" sz="1200" dirty="0" err="1">
                          <a:effectLst/>
                        </a:rPr>
                        <a:t>quân</a:t>
                      </a:r>
                      <a:r>
                        <a:rPr lang="en-US" sz="1200" dirty="0">
                          <a:effectLst/>
                        </a:rPr>
                        <a:t>, </a:t>
                      </a:r>
                      <a:r>
                        <a:rPr lang="en-US" sz="1200" dirty="0" err="1">
                          <a:effectLst/>
                        </a:rPr>
                        <a:t>tổ</a:t>
                      </a:r>
                      <a:r>
                        <a:rPr lang="en-US" sz="1200" dirty="0">
                          <a:effectLst/>
                        </a:rPr>
                        <a:t> </a:t>
                      </a:r>
                      <a:r>
                        <a:rPr lang="en-US" sz="1200" dirty="0" err="1">
                          <a:effectLst/>
                        </a:rPr>
                        <a:t>chức</a:t>
                      </a:r>
                      <a:r>
                        <a:rPr lang="en-US" sz="1200" dirty="0">
                          <a:effectLst/>
                        </a:rPr>
                        <a:t> </a:t>
                      </a:r>
                      <a:r>
                        <a:rPr lang="en-US" sz="1200" dirty="0" err="1">
                          <a:effectLst/>
                        </a:rPr>
                        <a:t>đội</a:t>
                      </a:r>
                      <a:r>
                        <a:rPr lang="en-US" sz="1200" dirty="0">
                          <a:effectLst/>
                        </a:rPr>
                        <a:t> </a:t>
                      </a:r>
                      <a:r>
                        <a:rPr lang="en-US" sz="1200" dirty="0" err="1">
                          <a:effectLst/>
                        </a:rPr>
                        <a:t>ngũ</a:t>
                      </a:r>
                      <a:r>
                        <a:rPr lang="en-US" sz="1200" dirty="0">
                          <a:effectLst/>
                        </a:rPr>
                        <a:t>, </a:t>
                      </a:r>
                      <a:r>
                        <a:rPr lang="en-US" sz="1200" dirty="0" err="1">
                          <a:effectLst/>
                        </a:rPr>
                        <a:t>vừa</a:t>
                      </a:r>
                      <a:r>
                        <a:rPr lang="en-US" sz="1200" dirty="0">
                          <a:effectLst/>
                        </a:rPr>
                        <a:t> </a:t>
                      </a:r>
                      <a:r>
                        <a:rPr lang="en-US" sz="1200" dirty="0" err="1">
                          <a:effectLst/>
                        </a:rPr>
                        <a:t>duyệt</a:t>
                      </a:r>
                      <a:r>
                        <a:rPr lang="en-US" sz="1200" dirty="0">
                          <a:effectLst/>
                        </a:rPr>
                        <a:t> </a:t>
                      </a:r>
                      <a:r>
                        <a:rPr lang="en-US" sz="1200" dirty="0" err="1">
                          <a:effectLst/>
                        </a:rPr>
                        <a:t>binh</a:t>
                      </a:r>
                      <a:r>
                        <a:rPr lang="en-US" sz="1200" dirty="0">
                          <a:effectLst/>
                        </a:rPr>
                        <a:t>, </a:t>
                      </a:r>
                      <a:r>
                        <a:rPr lang="en-US" sz="1200" dirty="0" err="1">
                          <a:effectLst/>
                        </a:rPr>
                        <a:t>chỉ</a:t>
                      </a:r>
                      <a:r>
                        <a:rPr lang="en-US" sz="1200" dirty="0">
                          <a:effectLst/>
                        </a:rPr>
                        <a:t> </a:t>
                      </a:r>
                      <a:r>
                        <a:rPr lang="en-US" sz="1200" dirty="0" err="1">
                          <a:effectLst/>
                        </a:rPr>
                        <a:t>trong</a:t>
                      </a:r>
                      <a:r>
                        <a:rPr lang="en-US" sz="1200" dirty="0">
                          <a:effectLst/>
                        </a:rPr>
                        <a:t> </a:t>
                      </a:r>
                      <a:r>
                        <a:rPr lang="en-US" sz="1200" dirty="0" err="1">
                          <a:effectLst/>
                        </a:rPr>
                        <a:t>vòng</a:t>
                      </a:r>
                      <a:r>
                        <a:rPr lang="en-US" sz="1200" dirty="0">
                          <a:effectLst/>
                        </a:rPr>
                        <a:t> </a:t>
                      </a:r>
                      <a:r>
                        <a:rPr lang="en-US" sz="1200" dirty="0" err="1">
                          <a:effectLst/>
                        </a:rPr>
                        <a:t>một</a:t>
                      </a:r>
                      <a:r>
                        <a:rPr lang="en-US" sz="1200" dirty="0">
                          <a:effectLst/>
                        </a:rPr>
                        <a:t> </a:t>
                      </a:r>
                      <a:r>
                        <a:rPr lang="en-US" sz="1200" dirty="0" err="1">
                          <a:effectLst/>
                        </a:rPr>
                        <a:t>ngày</a:t>
                      </a:r>
                      <a:r>
                        <a:rPr lang="en-US" sz="1200" dirty="0">
                          <a:effectLst/>
                        </a:rPr>
                        <a:t>. </a:t>
                      </a:r>
                      <a:r>
                        <a:rPr lang="en-US" sz="1200" dirty="0" err="1">
                          <a:effectLst/>
                        </a:rPr>
                        <a:t>Hôm</a:t>
                      </a:r>
                      <a:r>
                        <a:rPr lang="en-US" sz="1200" dirty="0">
                          <a:effectLst/>
                        </a:rPr>
                        <a:t> </a:t>
                      </a:r>
                      <a:r>
                        <a:rPr lang="en-US" sz="1200" dirty="0" err="1">
                          <a:effectLst/>
                        </a:rPr>
                        <a:t>sau</a:t>
                      </a:r>
                      <a:r>
                        <a:rPr lang="en-US" sz="1200" dirty="0">
                          <a:effectLst/>
                        </a:rPr>
                        <a:t>, </a:t>
                      </a:r>
                      <a:r>
                        <a:rPr lang="en-US" sz="1200" dirty="0" err="1">
                          <a:effectLst/>
                        </a:rPr>
                        <a:t>tiến</a:t>
                      </a:r>
                      <a:r>
                        <a:rPr lang="en-US" sz="1200" dirty="0">
                          <a:effectLst/>
                        </a:rPr>
                        <a:t> </a:t>
                      </a:r>
                      <a:r>
                        <a:rPr lang="en-US" sz="1200" dirty="0" err="1">
                          <a:effectLst/>
                        </a:rPr>
                        <a:t>quân</a:t>
                      </a:r>
                      <a:r>
                        <a:rPr lang="en-US" sz="1200" dirty="0">
                          <a:effectLst/>
                        </a:rPr>
                        <a:t> </a:t>
                      </a:r>
                      <a:r>
                        <a:rPr lang="en-US" sz="1200" dirty="0" err="1">
                          <a:effectLst/>
                        </a:rPr>
                        <a:t>ra</a:t>
                      </a:r>
                      <a:r>
                        <a:rPr lang="en-US" sz="1200" dirty="0">
                          <a:effectLst/>
                        </a:rPr>
                        <a:t> Tam </a:t>
                      </a:r>
                      <a:r>
                        <a:rPr lang="en-US" sz="1200" dirty="0" err="1">
                          <a:effectLst/>
                        </a:rPr>
                        <a:t>Điệp</a:t>
                      </a:r>
                      <a:r>
                        <a:rPr lang="en-US" sz="1200" dirty="0">
                          <a:effectLst/>
                        </a:rPr>
                        <a:t> (</a:t>
                      </a:r>
                      <a:r>
                        <a:rPr lang="en-US" sz="1200" dirty="0" err="1">
                          <a:effectLst/>
                        </a:rPr>
                        <a:t>cách</a:t>
                      </a:r>
                      <a:r>
                        <a:rPr lang="en-US" sz="1200" dirty="0">
                          <a:effectLst/>
                        </a:rPr>
                        <a:t> </a:t>
                      </a:r>
                      <a:r>
                        <a:rPr lang="en-US" sz="1200" dirty="0" err="1">
                          <a:effectLst/>
                        </a:rPr>
                        <a:t>khoảng</a:t>
                      </a:r>
                      <a:r>
                        <a:rPr lang="en-US" sz="1200" dirty="0">
                          <a:effectLst/>
                        </a:rPr>
                        <a:t> 150km). </a:t>
                      </a:r>
                      <a:r>
                        <a:rPr lang="en-US" sz="1200" dirty="0" err="1">
                          <a:effectLst/>
                        </a:rPr>
                        <a:t>Và</a:t>
                      </a:r>
                      <a:r>
                        <a:rPr lang="en-US" sz="1200" dirty="0">
                          <a:effectLst/>
                        </a:rPr>
                        <a:t> </a:t>
                      </a:r>
                      <a:r>
                        <a:rPr lang="en-US" sz="1200" dirty="0" err="1">
                          <a:effectLst/>
                        </a:rPr>
                        <a:t>đêm</a:t>
                      </a:r>
                      <a:r>
                        <a:rPr lang="en-US" sz="1200" dirty="0">
                          <a:effectLst/>
                        </a:rPr>
                        <a:t> 30 </a:t>
                      </a:r>
                      <a:r>
                        <a:rPr lang="en-US" sz="1200" dirty="0" err="1">
                          <a:effectLst/>
                        </a:rPr>
                        <a:t>tháng</a:t>
                      </a:r>
                      <a:r>
                        <a:rPr lang="en-US" sz="1200" dirty="0">
                          <a:effectLst/>
                        </a:rPr>
                        <a:t> </a:t>
                      </a:r>
                      <a:r>
                        <a:rPr lang="en-US" sz="1200" dirty="0" err="1">
                          <a:effectLst/>
                        </a:rPr>
                        <a:t>Chạp</a:t>
                      </a:r>
                      <a:r>
                        <a:rPr lang="en-US" sz="1200" dirty="0">
                          <a:effectLst/>
                        </a:rPr>
                        <a:t> </a:t>
                      </a:r>
                      <a:r>
                        <a:rPr lang="en-US" sz="1200" dirty="0" err="1">
                          <a:effectLst/>
                        </a:rPr>
                        <a:t>đã</a:t>
                      </a:r>
                      <a:r>
                        <a:rPr lang="en-US" sz="1200" dirty="0">
                          <a:effectLst/>
                        </a:rPr>
                        <a:t> “</a:t>
                      </a:r>
                      <a:r>
                        <a:rPr lang="en-US" sz="1200" dirty="0" err="1">
                          <a:effectLst/>
                        </a:rPr>
                        <a:t>lập</a:t>
                      </a:r>
                      <a:r>
                        <a:rPr lang="en-US" sz="1200" dirty="0">
                          <a:effectLst/>
                        </a:rPr>
                        <a:t> </a:t>
                      </a:r>
                      <a:r>
                        <a:rPr lang="en-US" sz="1200" dirty="0" err="1">
                          <a:effectLst/>
                        </a:rPr>
                        <a:t>tức</a:t>
                      </a:r>
                      <a:r>
                        <a:rPr lang="en-US" sz="1200" dirty="0">
                          <a:effectLst/>
                        </a:rPr>
                        <a:t> </a:t>
                      </a:r>
                      <a:r>
                        <a:rPr lang="en-US" sz="1200" dirty="0" err="1">
                          <a:effectLst/>
                        </a:rPr>
                        <a:t>lên</a:t>
                      </a:r>
                      <a:r>
                        <a:rPr lang="en-US" sz="1200" dirty="0">
                          <a:effectLst/>
                        </a:rPr>
                        <a:t> </a:t>
                      </a:r>
                      <a:r>
                        <a:rPr lang="en-US" sz="1200" dirty="0" err="1">
                          <a:effectLst/>
                        </a:rPr>
                        <a:t>đường</a:t>
                      </a:r>
                      <a:r>
                        <a:rPr lang="en-US" sz="1200" dirty="0">
                          <a:effectLst/>
                        </a:rPr>
                        <a:t>”, </a:t>
                      </a:r>
                      <a:r>
                        <a:rPr lang="en-US" sz="1200" dirty="0" err="1">
                          <a:effectLst/>
                        </a:rPr>
                        <a:t>tiến</a:t>
                      </a:r>
                      <a:r>
                        <a:rPr lang="en-US" sz="1200" dirty="0">
                          <a:effectLst/>
                        </a:rPr>
                        <a:t> </a:t>
                      </a:r>
                      <a:r>
                        <a:rPr lang="en-US" sz="1200" dirty="0" err="1">
                          <a:effectLst/>
                        </a:rPr>
                        <a:t>quân</a:t>
                      </a:r>
                      <a:r>
                        <a:rPr lang="en-US" sz="1200" dirty="0">
                          <a:effectLst/>
                        </a:rPr>
                        <a:t> </a:t>
                      </a:r>
                      <a:r>
                        <a:rPr lang="en-US" sz="1200" dirty="0" err="1">
                          <a:effectLst/>
                        </a:rPr>
                        <a:t>ra</a:t>
                      </a:r>
                      <a:r>
                        <a:rPr lang="en-US" sz="1200" dirty="0">
                          <a:effectLst/>
                        </a:rPr>
                        <a:t> </a:t>
                      </a:r>
                      <a:r>
                        <a:rPr lang="en-US" sz="1200" dirty="0" err="1">
                          <a:effectLst/>
                        </a:rPr>
                        <a:t>Thăng</a:t>
                      </a:r>
                      <a:r>
                        <a:rPr lang="en-US" sz="1200" dirty="0">
                          <a:effectLst/>
                        </a:rPr>
                        <a:t> Long. </a:t>
                      </a:r>
                      <a:r>
                        <a:rPr lang="en-US" sz="1200" dirty="0" err="1">
                          <a:effectLst/>
                        </a:rPr>
                        <a:t>Mà</a:t>
                      </a:r>
                      <a:r>
                        <a:rPr lang="en-US" sz="1200" dirty="0">
                          <a:effectLst/>
                        </a:rPr>
                        <a:t> </a:t>
                      </a:r>
                      <a:r>
                        <a:rPr lang="en-US" sz="1200" dirty="0" err="1">
                          <a:effectLst/>
                        </a:rPr>
                        <a:t>tất</a:t>
                      </a:r>
                      <a:r>
                        <a:rPr lang="en-US" sz="1200" dirty="0">
                          <a:effectLst/>
                        </a:rPr>
                        <a:t> </a:t>
                      </a:r>
                      <a:r>
                        <a:rPr lang="en-US" sz="1200" dirty="0" err="1">
                          <a:effectLst/>
                        </a:rPr>
                        <a:t>cả</a:t>
                      </a:r>
                      <a:r>
                        <a:rPr lang="en-US" sz="1200" dirty="0">
                          <a:effectLst/>
                        </a:rPr>
                        <a:t> </a:t>
                      </a:r>
                      <a:r>
                        <a:rPr lang="en-US" sz="1200" dirty="0" err="1">
                          <a:effectLst/>
                        </a:rPr>
                        <a:t>đều</a:t>
                      </a:r>
                      <a:r>
                        <a:rPr lang="en-US" sz="1200" dirty="0">
                          <a:effectLst/>
                        </a:rPr>
                        <a:t> </a:t>
                      </a:r>
                      <a:r>
                        <a:rPr lang="en-US" sz="1200" dirty="0" err="1">
                          <a:effectLst/>
                        </a:rPr>
                        <a:t>là</a:t>
                      </a:r>
                      <a:r>
                        <a:rPr lang="en-US" sz="1200" dirty="0">
                          <a:effectLst/>
                        </a:rPr>
                        <a:t> </a:t>
                      </a:r>
                      <a:r>
                        <a:rPr lang="en-US" sz="1200" dirty="0" err="1">
                          <a:effectLst/>
                        </a:rPr>
                        <a:t>đi</a:t>
                      </a:r>
                      <a:r>
                        <a:rPr lang="en-US" sz="1200" dirty="0">
                          <a:effectLst/>
                        </a:rPr>
                        <a:t> </a:t>
                      </a:r>
                      <a:r>
                        <a:rPr lang="en-US" sz="1200" dirty="0" err="1">
                          <a:effectLst/>
                        </a:rPr>
                        <a:t>bộ</a:t>
                      </a:r>
                      <a:r>
                        <a:rPr lang="en-US" sz="1200" dirty="0">
                          <a:effectLst/>
                        </a:rPr>
                        <a:t>. </a:t>
                      </a:r>
                      <a:r>
                        <a:rPr lang="en-US" sz="1200" dirty="0" err="1">
                          <a:effectLst/>
                        </a:rPr>
                        <a:t>Vừa</a:t>
                      </a:r>
                      <a:r>
                        <a:rPr lang="en-US" sz="1200" dirty="0">
                          <a:effectLst/>
                        </a:rPr>
                        <a:t> </a:t>
                      </a:r>
                      <a:r>
                        <a:rPr lang="en-US" sz="1200" dirty="0" err="1">
                          <a:effectLst/>
                        </a:rPr>
                        <a:t>hành</a:t>
                      </a:r>
                      <a:r>
                        <a:rPr lang="en-US" sz="1200" dirty="0">
                          <a:effectLst/>
                        </a:rPr>
                        <a:t> </a:t>
                      </a:r>
                      <a:r>
                        <a:rPr lang="en-US" sz="1200" dirty="0" err="1">
                          <a:effectLst/>
                        </a:rPr>
                        <a:t>quân</a:t>
                      </a:r>
                      <a:r>
                        <a:rPr lang="en-US" sz="1200" dirty="0">
                          <a:effectLst/>
                        </a:rPr>
                        <a:t>, </a:t>
                      </a:r>
                      <a:r>
                        <a:rPr lang="en-US" sz="1200" dirty="0" err="1">
                          <a:effectLst/>
                        </a:rPr>
                        <a:t>vừa</a:t>
                      </a:r>
                      <a:r>
                        <a:rPr lang="en-US" sz="1200" dirty="0">
                          <a:effectLst/>
                        </a:rPr>
                        <a:t> </a:t>
                      </a:r>
                      <a:r>
                        <a:rPr lang="en-US" sz="1200" dirty="0" err="1">
                          <a:effectLst/>
                        </a:rPr>
                        <a:t>đánh</a:t>
                      </a:r>
                      <a:r>
                        <a:rPr lang="en-US" sz="1200" dirty="0">
                          <a:effectLst/>
                        </a:rPr>
                        <a:t> </a:t>
                      </a:r>
                      <a:r>
                        <a:rPr lang="en-US" sz="1200" dirty="0" err="1">
                          <a:effectLst/>
                        </a:rPr>
                        <a:t>giặc</a:t>
                      </a:r>
                      <a:r>
                        <a:rPr lang="en-US" sz="1200" dirty="0">
                          <a:effectLst/>
                        </a:rPr>
                        <a:t> </a:t>
                      </a:r>
                      <a:r>
                        <a:rPr lang="en-US" sz="1200" dirty="0" err="1">
                          <a:effectLst/>
                        </a:rPr>
                        <a:t>mà</a:t>
                      </a:r>
                      <a:r>
                        <a:rPr lang="en-US" sz="1200" dirty="0">
                          <a:effectLst/>
                        </a:rPr>
                        <a:t> </a:t>
                      </a:r>
                      <a:r>
                        <a:rPr lang="en-US" sz="1200" dirty="0" err="1">
                          <a:effectLst/>
                        </a:rPr>
                        <a:t>vua</a:t>
                      </a:r>
                      <a:r>
                        <a:rPr lang="en-US" sz="1200" dirty="0">
                          <a:effectLst/>
                        </a:rPr>
                        <a:t> Quang Trung </a:t>
                      </a:r>
                      <a:r>
                        <a:rPr lang="en-US" sz="1200" dirty="0" err="1">
                          <a:effectLst/>
                        </a:rPr>
                        <a:t>định</a:t>
                      </a:r>
                      <a:r>
                        <a:rPr lang="en-US" sz="1200" dirty="0">
                          <a:effectLst/>
                        </a:rPr>
                        <a:t> </a:t>
                      </a:r>
                      <a:r>
                        <a:rPr lang="en-US" sz="1200" dirty="0" err="1">
                          <a:effectLst/>
                        </a:rPr>
                        <a:t>kế</a:t>
                      </a:r>
                      <a:r>
                        <a:rPr lang="en-US" sz="1200" dirty="0">
                          <a:effectLst/>
                        </a:rPr>
                        <a:t> </a:t>
                      </a:r>
                      <a:r>
                        <a:rPr lang="en-US" sz="1200" dirty="0" err="1">
                          <a:effectLst/>
                        </a:rPr>
                        <a:t>hoạch</a:t>
                      </a:r>
                      <a:r>
                        <a:rPr lang="en-US" sz="1200" dirty="0">
                          <a:effectLst/>
                        </a:rPr>
                        <a:t> </a:t>
                      </a:r>
                      <a:r>
                        <a:rPr lang="en-US" sz="1200" dirty="0" err="1">
                          <a:effectLst/>
                        </a:rPr>
                        <a:t>chỉ</a:t>
                      </a:r>
                      <a:r>
                        <a:rPr lang="en-US" sz="1200" dirty="0">
                          <a:effectLst/>
                        </a:rPr>
                        <a:t> </a:t>
                      </a:r>
                      <a:r>
                        <a:rPr lang="en-US" sz="1200" dirty="0" err="1">
                          <a:effectLst/>
                        </a:rPr>
                        <a:t>trong</a:t>
                      </a:r>
                      <a:r>
                        <a:rPr lang="en-US" sz="1200" dirty="0">
                          <a:effectLst/>
                        </a:rPr>
                        <a:t> </a:t>
                      </a:r>
                      <a:r>
                        <a:rPr lang="en-US" sz="1200" dirty="0" err="1">
                          <a:effectLst/>
                        </a:rPr>
                        <a:t>vòng</a:t>
                      </a:r>
                      <a:r>
                        <a:rPr lang="en-US" sz="1200" dirty="0">
                          <a:effectLst/>
                        </a:rPr>
                        <a:t> 7 </a:t>
                      </a:r>
                      <a:r>
                        <a:rPr lang="en-US" sz="1200" dirty="0" err="1">
                          <a:effectLst/>
                        </a:rPr>
                        <a:t>ngày</a:t>
                      </a:r>
                      <a:r>
                        <a:rPr lang="en-US" sz="1200" dirty="0">
                          <a:effectLst/>
                        </a:rPr>
                        <a:t>, </a:t>
                      </a:r>
                      <a:r>
                        <a:rPr lang="en-US" sz="1200" dirty="0" err="1">
                          <a:effectLst/>
                        </a:rPr>
                        <a:t>mồng</a:t>
                      </a:r>
                      <a:r>
                        <a:rPr lang="en-US" sz="1200" dirty="0">
                          <a:effectLst/>
                        </a:rPr>
                        <a:t> 7 </a:t>
                      </a:r>
                      <a:r>
                        <a:rPr lang="en-US" sz="1200" dirty="0" err="1">
                          <a:effectLst/>
                        </a:rPr>
                        <a:t>tháng</a:t>
                      </a:r>
                      <a:r>
                        <a:rPr lang="en-US" sz="1200" dirty="0">
                          <a:effectLst/>
                        </a:rPr>
                        <a:t> </a:t>
                      </a:r>
                      <a:r>
                        <a:rPr lang="en-US" sz="1200" dirty="0" err="1">
                          <a:effectLst/>
                        </a:rPr>
                        <a:t>Giêng</a:t>
                      </a:r>
                      <a:r>
                        <a:rPr lang="en-US" sz="1200" dirty="0">
                          <a:effectLst/>
                        </a:rPr>
                        <a:t> </a:t>
                      </a:r>
                      <a:r>
                        <a:rPr lang="en-US" sz="1200" dirty="0" err="1">
                          <a:effectLst/>
                        </a:rPr>
                        <a:t>sẽ</a:t>
                      </a:r>
                      <a:r>
                        <a:rPr lang="en-US" sz="1200" dirty="0">
                          <a:effectLst/>
                        </a:rPr>
                        <a:t> </a:t>
                      </a:r>
                      <a:r>
                        <a:rPr lang="en-US" sz="1200" dirty="0" err="1">
                          <a:effectLst/>
                        </a:rPr>
                        <a:t>vào</a:t>
                      </a:r>
                      <a:r>
                        <a:rPr lang="en-US" sz="1200" dirty="0">
                          <a:effectLst/>
                        </a:rPr>
                        <a:t> </a:t>
                      </a:r>
                      <a:r>
                        <a:rPr lang="en-US" sz="1200" dirty="0" err="1">
                          <a:effectLst/>
                        </a:rPr>
                        <a:t>ăn</a:t>
                      </a:r>
                      <a:r>
                        <a:rPr lang="en-US" sz="1200" dirty="0">
                          <a:effectLst/>
                        </a:rPr>
                        <a:t> </a:t>
                      </a:r>
                      <a:r>
                        <a:rPr lang="en-US" sz="1200" dirty="0" err="1">
                          <a:effectLst/>
                        </a:rPr>
                        <a:t>Tết</a:t>
                      </a:r>
                      <a:r>
                        <a:rPr lang="en-US" sz="1200" dirty="0">
                          <a:effectLst/>
                        </a:rPr>
                        <a:t> ở </a:t>
                      </a:r>
                      <a:r>
                        <a:rPr lang="en-US" sz="1200" dirty="0" err="1">
                          <a:effectLst/>
                        </a:rPr>
                        <a:t>Thăng</a:t>
                      </a:r>
                      <a:r>
                        <a:rPr lang="en-US" sz="1200" dirty="0">
                          <a:effectLst/>
                        </a:rPr>
                        <a:t> Long. </a:t>
                      </a:r>
                      <a:r>
                        <a:rPr lang="en-US" sz="1200" dirty="0" err="1">
                          <a:effectLst/>
                        </a:rPr>
                        <a:t>Trên</a:t>
                      </a:r>
                      <a:r>
                        <a:rPr lang="en-US" sz="1200" dirty="0">
                          <a:effectLst/>
                        </a:rPr>
                        <a:t> </a:t>
                      </a:r>
                      <a:r>
                        <a:rPr lang="en-US" sz="1200" dirty="0" err="1">
                          <a:effectLst/>
                        </a:rPr>
                        <a:t>thực</a:t>
                      </a:r>
                      <a:r>
                        <a:rPr lang="en-US" sz="1200" dirty="0">
                          <a:effectLst/>
                        </a:rPr>
                        <a:t> </a:t>
                      </a:r>
                      <a:r>
                        <a:rPr lang="en-US" sz="1200" dirty="0" err="1">
                          <a:effectLst/>
                        </a:rPr>
                        <a:t>tế</a:t>
                      </a:r>
                      <a:r>
                        <a:rPr lang="en-US" sz="1200" dirty="0">
                          <a:effectLst/>
                        </a:rPr>
                        <a:t>, </a:t>
                      </a:r>
                      <a:r>
                        <a:rPr lang="en-US" sz="1200" dirty="0" err="1">
                          <a:effectLst/>
                        </a:rPr>
                        <a:t>đã</a:t>
                      </a:r>
                      <a:r>
                        <a:rPr lang="en-US" sz="1200" dirty="0">
                          <a:effectLst/>
                        </a:rPr>
                        <a:t> </a:t>
                      </a:r>
                      <a:r>
                        <a:rPr lang="en-US" sz="1200" dirty="0" err="1">
                          <a:effectLst/>
                        </a:rPr>
                        <a:t>thực</a:t>
                      </a:r>
                      <a:r>
                        <a:rPr lang="en-US" sz="1200" dirty="0">
                          <a:effectLst/>
                        </a:rPr>
                        <a:t> </a:t>
                      </a:r>
                      <a:r>
                        <a:rPr lang="en-US" sz="1200" dirty="0" err="1">
                          <a:effectLst/>
                        </a:rPr>
                        <a:t>hiện</a:t>
                      </a:r>
                      <a:r>
                        <a:rPr lang="en-US" sz="1200" dirty="0">
                          <a:effectLst/>
                        </a:rPr>
                        <a:t> </a:t>
                      </a:r>
                      <a:r>
                        <a:rPr lang="en-US" sz="1200" dirty="0" err="1">
                          <a:effectLst/>
                        </a:rPr>
                        <a:t>kế</a:t>
                      </a:r>
                      <a:r>
                        <a:rPr lang="en-US" sz="1200" dirty="0">
                          <a:effectLst/>
                        </a:rPr>
                        <a:t> </a:t>
                      </a:r>
                      <a:r>
                        <a:rPr lang="en-US" sz="1200" dirty="0" err="1">
                          <a:effectLst/>
                        </a:rPr>
                        <a:t>hoạch</a:t>
                      </a:r>
                      <a:r>
                        <a:rPr lang="en-US" sz="1200" dirty="0">
                          <a:effectLst/>
                        </a:rPr>
                        <a:t> </a:t>
                      </a:r>
                      <a:r>
                        <a:rPr lang="en-US" sz="1200" dirty="0" err="1">
                          <a:effectLst/>
                        </a:rPr>
                        <a:t>sớm</a:t>
                      </a:r>
                      <a:r>
                        <a:rPr lang="en-US" sz="1200" dirty="0">
                          <a:effectLst/>
                        </a:rPr>
                        <a:t> </a:t>
                      </a:r>
                      <a:r>
                        <a:rPr lang="en-US" sz="1200" dirty="0" err="1">
                          <a:effectLst/>
                        </a:rPr>
                        <a:t>hai</a:t>
                      </a:r>
                      <a:r>
                        <a:rPr lang="en-US" sz="1200" dirty="0">
                          <a:effectLst/>
                        </a:rPr>
                        <a:t> </a:t>
                      </a:r>
                      <a:r>
                        <a:rPr lang="en-US" sz="1200" dirty="0" err="1">
                          <a:effectLst/>
                        </a:rPr>
                        <a:t>ngày</a:t>
                      </a:r>
                      <a:r>
                        <a:rPr lang="en-US" sz="1200" dirty="0">
                          <a:effectLst/>
                        </a:rPr>
                        <a:t>: </a:t>
                      </a:r>
                      <a:r>
                        <a:rPr lang="en-US" sz="1200" dirty="0" err="1">
                          <a:effectLst/>
                        </a:rPr>
                        <a:t>trưa</a:t>
                      </a:r>
                      <a:r>
                        <a:rPr lang="en-US" sz="1200" dirty="0">
                          <a:effectLst/>
                        </a:rPr>
                        <a:t> </a:t>
                      </a:r>
                      <a:r>
                        <a:rPr lang="en-US" sz="1200" dirty="0" err="1">
                          <a:effectLst/>
                        </a:rPr>
                        <a:t>mồng</a:t>
                      </a:r>
                      <a:r>
                        <a:rPr lang="en-US" sz="1200" dirty="0">
                          <a:effectLst/>
                        </a:rPr>
                        <a:t> 5 </a:t>
                      </a:r>
                      <a:r>
                        <a:rPr lang="en-US" sz="1200" dirty="0" err="1">
                          <a:effectLst/>
                        </a:rPr>
                        <a:t>đã</a:t>
                      </a:r>
                      <a:r>
                        <a:rPr lang="en-US" sz="1200" dirty="0">
                          <a:effectLst/>
                        </a:rPr>
                        <a:t> </a:t>
                      </a:r>
                      <a:r>
                        <a:rPr lang="en-US" sz="1200" dirty="0" err="1">
                          <a:effectLst/>
                        </a:rPr>
                        <a:t>vào</a:t>
                      </a:r>
                      <a:r>
                        <a:rPr lang="en-US" sz="1200" dirty="0">
                          <a:effectLst/>
                        </a:rPr>
                        <a:t> </a:t>
                      </a:r>
                      <a:r>
                        <a:rPr lang="en-US" sz="1200" dirty="0" err="1">
                          <a:effectLst/>
                        </a:rPr>
                        <a:t>Thăng</a:t>
                      </a:r>
                      <a:r>
                        <a:rPr lang="en-US" sz="1200" dirty="0">
                          <a:effectLst/>
                        </a:rPr>
                        <a:t> Long.</a:t>
                      </a:r>
                    </a:p>
                  </a:txBody>
                  <a:tcPr marL="13601" marR="13601" marT="1774" marB="0"/>
                </a:tc>
                <a:tc>
                  <a:txBody>
                    <a:bodyPr/>
                    <a:lstStyle/>
                    <a:p>
                      <a:pPr algn="just">
                        <a:spcBef>
                          <a:spcPts val="0"/>
                        </a:spcBef>
                        <a:spcAft>
                          <a:spcPts val="0"/>
                        </a:spcAft>
                      </a:pPr>
                      <a:r>
                        <a:rPr lang="en-US" sz="1200" dirty="0">
                          <a:effectLst/>
                        </a:rPr>
                        <a:t>Con </a:t>
                      </a:r>
                      <a:r>
                        <a:rPr lang="en-US" sz="1200" dirty="0" err="1">
                          <a:effectLst/>
                        </a:rPr>
                        <a:t>người</a:t>
                      </a:r>
                      <a:r>
                        <a:rPr lang="en-US" sz="1200" dirty="0">
                          <a:effectLst/>
                        </a:rPr>
                        <a:t> </a:t>
                      </a:r>
                      <a:r>
                        <a:rPr lang="en-US" sz="1200" dirty="0" err="1">
                          <a:effectLst/>
                        </a:rPr>
                        <a:t>có</a:t>
                      </a:r>
                      <a:r>
                        <a:rPr lang="en-US" sz="1200" dirty="0">
                          <a:effectLst/>
                        </a:rPr>
                        <a:t>  </a:t>
                      </a:r>
                      <a:r>
                        <a:rPr lang="en-US" sz="1200" dirty="0" err="1">
                          <a:effectLst/>
                        </a:rPr>
                        <a:t>tài</a:t>
                      </a:r>
                      <a:r>
                        <a:rPr lang="en-US" sz="1200" dirty="0">
                          <a:effectLst/>
                        </a:rPr>
                        <a:t> </a:t>
                      </a:r>
                      <a:r>
                        <a:rPr lang="en-US" sz="1200" dirty="0" err="1">
                          <a:effectLst/>
                        </a:rPr>
                        <a:t>dụng</a:t>
                      </a:r>
                      <a:r>
                        <a:rPr lang="en-US" sz="1200" dirty="0">
                          <a:effectLst/>
                        </a:rPr>
                        <a:t> </a:t>
                      </a:r>
                      <a:r>
                        <a:rPr lang="en-US" sz="1200" dirty="0" err="1">
                          <a:effectLst/>
                        </a:rPr>
                        <a:t>binh</a:t>
                      </a:r>
                      <a:r>
                        <a:rPr lang="en-US" sz="1200" dirty="0">
                          <a:effectLst/>
                        </a:rPr>
                        <a:t> </a:t>
                      </a:r>
                      <a:r>
                        <a:rPr lang="en-US" sz="1200" dirty="0" err="1">
                          <a:effectLst/>
                        </a:rPr>
                        <a:t>như</a:t>
                      </a:r>
                      <a:r>
                        <a:rPr lang="en-US" sz="1200" dirty="0">
                          <a:effectLst/>
                        </a:rPr>
                        <a:t> </a:t>
                      </a:r>
                      <a:r>
                        <a:rPr lang="en-US" sz="1200" dirty="0" err="1">
                          <a:effectLst/>
                        </a:rPr>
                        <a:t>thần</a:t>
                      </a:r>
                      <a:r>
                        <a:rPr lang="en-US" sz="1200" dirty="0">
                          <a:effectLst/>
                        </a:rPr>
                        <a:t>.</a:t>
                      </a:r>
                      <a:endParaRPr lang="en-US" sz="1200" dirty="0">
                        <a:solidFill>
                          <a:srgbClr val="000000"/>
                        </a:solidFill>
                        <a:effectLst/>
                        <a:latin typeface="Times New Roman" panose="02020603050405020304" pitchFamily="18" charset="0"/>
                        <a:ea typeface="Calibri" panose="020F0502020204030204" pitchFamily="34" charset="0"/>
                      </a:endParaRPr>
                    </a:p>
                  </a:txBody>
                  <a:tcPr marL="17031" marR="17031" marT="8515" marB="8515"/>
                </a:tc>
                <a:extLst>
                  <a:ext uri="{0D108BD9-81ED-4DB2-BD59-A6C34878D82A}">
                    <a16:rowId xmlns:a16="http://schemas.microsoft.com/office/drawing/2014/main" val="3227231747"/>
                  </a:ext>
                </a:extLst>
              </a:tr>
            </a:tbl>
          </a:graphicData>
        </a:graphic>
      </p:graphicFrame>
    </p:spTree>
    <p:extLst>
      <p:ext uri="{BB962C8B-B14F-4D97-AF65-F5344CB8AC3E}">
        <p14:creationId xmlns:p14="http://schemas.microsoft.com/office/powerpoint/2010/main" val="798799314"/>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Generic 5-19">
  <a:themeElements>
    <a:clrScheme name="Generic 5-19 1">
      <a:dk1>
        <a:srgbClr val="595959"/>
      </a:dk1>
      <a:lt1>
        <a:srgbClr val="FFFFFF"/>
      </a:lt1>
      <a:dk2>
        <a:srgbClr val="595959"/>
      </a:dk2>
      <a:lt2>
        <a:srgbClr val="F16F91"/>
      </a:lt2>
      <a:accent1>
        <a:srgbClr val="0065BD"/>
      </a:accent1>
      <a:accent2>
        <a:srgbClr val="83CFCA"/>
      </a:accent2>
      <a:accent3>
        <a:srgbClr val="FFFFFF"/>
      </a:accent3>
      <a:accent4>
        <a:srgbClr val="4B4B4B"/>
      </a:accent4>
      <a:accent5>
        <a:srgbClr val="AAB8DB"/>
      </a:accent5>
      <a:accent6>
        <a:srgbClr val="76BBB7"/>
      </a:accent6>
      <a:hlink>
        <a:srgbClr val="B4D88B"/>
      </a:hlink>
      <a:folHlink>
        <a:srgbClr val="FDC180"/>
      </a:folHlink>
    </a:clrScheme>
    <a:fontScheme name="Generic 5-1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30000"/>
          </a:spcBef>
          <a:spcAft>
            <a:spcPct val="0"/>
          </a:spcAft>
          <a:buClr>
            <a:schemeClr val="accent1"/>
          </a:buClr>
          <a:buSzTx/>
          <a:buFont typeface="Webdings" pitchFamily="18" charset="2"/>
          <a:buChar char=""/>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30000"/>
          </a:spcBef>
          <a:spcAft>
            <a:spcPct val="0"/>
          </a:spcAft>
          <a:buClr>
            <a:schemeClr val="accent1"/>
          </a:buClr>
          <a:buSzTx/>
          <a:buFont typeface="Webdings" pitchFamily="18" charset="2"/>
          <a:buChar char=""/>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Generic 5-19 1">
        <a:dk1>
          <a:srgbClr val="595959"/>
        </a:dk1>
        <a:lt1>
          <a:srgbClr val="FFFFFF"/>
        </a:lt1>
        <a:dk2>
          <a:srgbClr val="595959"/>
        </a:dk2>
        <a:lt2>
          <a:srgbClr val="F16F91"/>
        </a:lt2>
        <a:accent1>
          <a:srgbClr val="0065BD"/>
        </a:accent1>
        <a:accent2>
          <a:srgbClr val="83CFCA"/>
        </a:accent2>
        <a:accent3>
          <a:srgbClr val="FFFFFF"/>
        </a:accent3>
        <a:accent4>
          <a:srgbClr val="4B4B4B"/>
        </a:accent4>
        <a:accent5>
          <a:srgbClr val="AAB8DB"/>
        </a:accent5>
        <a:accent6>
          <a:srgbClr val="76BBB7"/>
        </a:accent6>
        <a:hlink>
          <a:srgbClr val="B4D88B"/>
        </a:hlink>
        <a:folHlink>
          <a:srgbClr val="FDC180"/>
        </a:folHlink>
      </a:clrScheme>
      <a:clrMap bg1="lt1" tx1="dk1" bg2="lt2" tx2="dk2" accent1="accent1" accent2="accent2" accent3="accent3" accent4="accent4" accent5="accent5" accent6="accent6" hlink="hlink" folHlink="folHlink"/>
    </a:extraClrScheme>
    <a:extraClrScheme>
      <a:clrScheme name="Generic 5-19 2">
        <a:dk1>
          <a:srgbClr val="595959"/>
        </a:dk1>
        <a:lt1>
          <a:srgbClr val="FFFFFF"/>
        </a:lt1>
        <a:dk2>
          <a:srgbClr val="595959"/>
        </a:dk2>
        <a:lt2>
          <a:srgbClr val="F16F91"/>
        </a:lt2>
        <a:accent1>
          <a:srgbClr val="00B0BA"/>
        </a:accent1>
        <a:accent2>
          <a:srgbClr val="9BCFFF"/>
        </a:accent2>
        <a:accent3>
          <a:srgbClr val="FFFFFF"/>
        </a:accent3>
        <a:accent4>
          <a:srgbClr val="4B4B4B"/>
        </a:accent4>
        <a:accent5>
          <a:srgbClr val="AAD4D9"/>
        </a:accent5>
        <a:accent6>
          <a:srgbClr val="8CBBE7"/>
        </a:accent6>
        <a:hlink>
          <a:srgbClr val="B4D88B"/>
        </a:hlink>
        <a:folHlink>
          <a:srgbClr val="FDC180"/>
        </a:folHlink>
      </a:clrScheme>
      <a:clrMap bg1="lt1" tx1="dk1" bg2="lt2" tx2="dk2" accent1="accent1" accent2="accent2" accent3="accent3" accent4="accent4" accent5="accent5" accent6="accent6" hlink="hlink" folHlink="folHlink"/>
    </a:extraClrScheme>
    <a:extraClrScheme>
      <a:clrScheme name="Generic 5-19 3">
        <a:dk1>
          <a:srgbClr val="595959"/>
        </a:dk1>
        <a:lt1>
          <a:srgbClr val="FFFFFF"/>
        </a:lt1>
        <a:dk2>
          <a:srgbClr val="595959"/>
        </a:dk2>
        <a:lt2>
          <a:srgbClr val="F16F91"/>
        </a:lt2>
        <a:accent1>
          <a:srgbClr val="58A618"/>
        </a:accent1>
        <a:accent2>
          <a:srgbClr val="9BCFFF"/>
        </a:accent2>
        <a:accent3>
          <a:srgbClr val="FFFFFF"/>
        </a:accent3>
        <a:accent4>
          <a:srgbClr val="4B4B4B"/>
        </a:accent4>
        <a:accent5>
          <a:srgbClr val="B4D0AB"/>
        </a:accent5>
        <a:accent6>
          <a:srgbClr val="8CBBE7"/>
        </a:accent6>
        <a:hlink>
          <a:srgbClr val="83CFCA"/>
        </a:hlink>
        <a:folHlink>
          <a:srgbClr val="FDC180"/>
        </a:folHlink>
      </a:clrScheme>
      <a:clrMap bg1="lt1" tx1="dk1" bg2="lt2" tx2="dk2" accent1="accent1" accent2="accent2" accent3="accent3" accent4="accent4" accent5="accent5" accent6="accent6" hlink="hlink" folHlink="folHlink"/>
    </a:extraClrScheme>
    <a:extraClrScheme>
      <a:clrScheme name="Generic 5-19 4">
        <a:dk1>
          <a:srgbClr val="595959"/>
        </a:dk1>
        <a:lt1>
          <a:srgbClr val="FFFFFF"/>
        </a:lt1>
        <a:dk2>
          <a:srgbClr val="595959"/>
        </a:dk2>
        <a:lt2>
          <a:srgbClr val="F16F91"/>
        </a:lt2>
        <a:accent1>
          <a:srgbClr val="E05206"/>
        </a:accent1>
        <a:accent2>
          <a:srgbClr val="83CFCA"/>
        </a:accent2>
        <a:accent3>
          <a:srgbClr val="FFFFFF"/>
        </a:accent3>
        <a:accent4>
          <a:srgbClr val="4B4B4B"/>
        </a:accent4>
        <a:accent5>
          <a:srgbClr val="EDB3AA"/>
        </a:accent5>
        <a:accent6>
          <a:srgbClr val="76BBB7"/>
        </a:accent6>
        <a:hlink>
          <a:srgbClr val="B4D88B"/>
        </a:hlink>
        <a:folHlink>
          <a:srgbClr val="9BCFFF"/>
        </a:folHlink>
      </a:clrScheme>
      <a:clrMap bg1="lt1" tx1="dk1" bg2="lt2" tx2="dk2" accent1="accent1" accent2="accent2" accent3="accent3" accent4="accent4" accent5="accent5" accent6="accent6" hlink="hlink" folHlink="folHlink"/>
    </a:extraClrScheme>
    <a:extraClrScheme>
      <a:clrScheme name="Generic 5-19 5">
        <a:dk1>
          <a:srgbClr val="595959"/>
        </a:dk1>
        <a:lt1>
          <a:srgbClr val="FFFFFF"/>
        </a:lt1>
        <a:dk2>
          <a:srgbClr val="595959"/>
        </a:dk2>
        <a:lt2>
          <a:srgbClr val="FDC180"/>
        </a:lt2>
        <a:accent1>
          <a:srgbClr val="C30045"/>
        </a:accent1>
        <a:accent2>
          <a:srgbClr val="83CFCA"/>
        </a:accent2>
        <a:accent3>
          <a:srgbClr val="FFFFFF"/>
        </a:accent3>
        <a:accent4>
          <a:srgbClr val="4B4B4B"/>
        </a:accent4>
        <a:accent5>
          <a:srgbClr val="DEAAB0"/>
        </a:accent5>
        <a:accent6>
          <a:srgbClr val="76BBB7"/>
        </a:accent6>
        <a:hlink>
          <a:srgbClr val="B4D88B"/>
        </a:hlink>
        <a:folHlink>
          <a:srgbClr val="9BCFFF"/>
        </a:folHlink>
      </a:clrScheme>
      <a:clrMap bg1="lt1" tx1="dk1" bg2="lt2" tx2="dk2" accent1="accent1" accent2="accent2" accent3="accent3" accent4="accent4" accent5="accent5" accent6="accent6" hlink="hlink" folHlink="folHlink"/>
    </a:extraClrScheme>
    <a:extraClrScheme>
      <a:clrScheme name="Generic 5-19 6">
        <a:dk1>
          <a:srgbClr val="595959"/>
        </a:dk1>
        <a:lt1>
          <a:srgbClr val="FFFFFF"/>
        </a:lt1>
        <a:dk2>
          <a:srgbClr val="595959"/>
        </a:dk2>
        <a:lt2>
          <a:srgbClr val="F16F91"/>
        </a:lt2>
        <a:accent1>
          <a:srgbClr val="6E267B"/>
        </a:accent1>
        <a:accent2>
          <a:srgbClr val="83CFCA"/>
        </a:accent2>
        <a:accent3>
          <a:srgbClr val="FFFFFF"/>
        </a:accent3>
        <a:accent4>
          <a:srgbClr val="4B4B4B"/>
        </a:accent4>
        <a:accent5>
          <a:srgbClr val="BAACBF"/>
        </a:accent5>
        <a:accent6>
          <a:srgbClr val="76BBB7"/>
        </a:accent6>
        <a:hlink>
          <a:srgbClr val="B4D88B"/>
        </a:hlink>
        <a:folHlink>
          <a:srgbClr val="FDC1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Generic 5-19">
  <a:themeElements>
    <a:clrScheme name="Generic 5-19 1">
      <a:dk1>
        <a:srgbClr val="595959"/>
      </a:dk1>
      <a:lt1>
        <a:srgbClr val="FFFFFF"/>
      </a:lt1>
      <a:dk2>
        <a:srgbClr val="595959"/>
      </a:dk2>
      <a:lt2>
        <a:srgbClr val="F16F91"/>
      </a:lt2>
      <a:accent1>
        <a:srgbClr val="0065BD"/>
      </a:accent1>
      <a:accent2>
        <a:srgbClr val="83CFCA"/>
      </a:accent2>
      <a:accent3>
        <a:srgbClr val="FFFFFF"/>
      </a:accent3>
      <a:accent4>
        <a:srgbClr val="4B4B4B"/>
      </a:accent4>
      <a:accent5>
        <a:srgbClr val="AAB8DB"/>
      </a:accent5>
      <a:accent6>
        <a:srgbClr val="76BBB7"/>
      </a:accent6>
      <a:hlink>
        <a:srgbClr val="B4D88B"/>
      </a:hlink>
      <a:folHlink>
        <a:srgbClr val="FDC180"/>
      </a:folHlink>
    </a:clrScheme>
    <a:fontScheme name="Generic 5-1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30000"/>
          </a:spcBef>
          <a:spcAft>
            <a:spcPct val="0"/>
          </a:spcAft>
          <a:buClr>
            <a:schemeClr val="accent1"/>
          </a:buClr>
          <a:buSzTx/>
          <a:buFont typeface="Webdings" pitchFamily="18" charset="2"/>
          <a:buChar char=""/>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30000"/>
          </a:spcBef>
          <a:spcAft>
            <a:spcPct val="0"/>
          </a:spcAft>
          <a:buClr>
            <a:schemeClr val="accent1"/>
          </a:buClr>
          <a:buSzTx/>
          <a:buFont typeface="Webdings" pitchFamily="18" charset="2"/>
          <a:buChar char=""/>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Generic 5-19 1">
        <a:dk1>
          <a:srgbClr val="595959"/>
        </a:dk1>
        <a:lt1>
          <a:srgbClr val="FFFFFF"/>
        </a:lt1>
        <a:dk2>
          <a:srgbClr val="595959"/>
        </a:dk2>
        <a:lt2>
          <a:srgbClr val="F16F91"/>
        </a:lt2>
        <a:accent1>
          <a:srgbClr val="0065BD"/>
        </a:accent1>
        <a:accent2>
          <a:srgbClr val="83CFCA"/>
        </a:accent2>
        <a:accent3>
          <a:srgbClr val="FFFFFF"/>
        </a:accent3>
        <a:accent4>
          <a:srgbClr val="4B4B4B"/>
        </a:accent4>
        <a:accent5>
          <a:srgbClr val="AAB8DB"/>
        </a:accent5>
        <a:accent6>
          <a:srgbClr val="76BBB7"/>
        </a:accent6>
        <a:hlink>
          <a:srgbClr val="B4D88B"/>
        </a:hlink>
        <a:folHlink>
          <a:srgbClr val="FDC180"/>
        </a:folHlink>
      </a:clrScheme>
      <a:clrMap bg1="lt1" tx1="dk1" bg2="lt2" tx2="dk2" accent1="accent1" accent2="accent2" accent3="accent3" accent4="accent4" accent5="accent5" accent6="accent6" hlink="hlink" folHlink="folHlink"/>
    </a:extraClrScheme>
    <a:extraClrScheme>
      <a:clrScheme name="Generic 5-19 2">
        <a:dk1>
          <a:srgbClr val="595959"/>
        </a:dk1>
        <a:lt1>
          <a:srgbClr val="FFFFFF"/>
        </a:lt1>
        <a:dk2>
          <a:srgbClr val="595959"/>
        </a:dk2>
        <a:lt2>
          <a:srgbClr val="F16F91"/>
        </a:lt2>
        <a:accent1>
          <a:srgbClr val="00B0BA"/>
        </a:accent1>
        <a:accent2>
          <a:srgbClr val="9BCFFF"/>
        </a:accent2>
        <a:accent3>
          <a:srgbClr val="FFFFFF"/>
        </a:accent3>
        <a:accent4>
          <a:srgbClr val="4B4B4B"/>
        </a:accent4>
        <a:accent5>
          <a:srgbClr val="AAD4D9"/>
        </a:accent5>
        <a:accent6>
          <a:srgbClr val="8CBBE7"/>
        </a:accent6>
        <a:hlink>
          <a:srgbClr val="B4D88B"/>
        </a:hlink>
        <a:folHlink>
          <a:srgbClr val="FDC180"/>
        </a:folHlink>
      </a:clrScheme>
      <a:clrMap bg1="lt1" tx1="dk1" bg2="lt2" tx2="dk2" accent1="accent1" accent2="accent2" accent3="accent3" accent4="accent4" accent5="accent5" accent6="accent6" hlink="hlink" folHlink="folHlink"/>
    </a:extraClrScheme>
    <a:extraClrScheme>
      <a:clrScheme name="Generic 5-19 3">
        <a:dk1>
          <a:srgbClr val="595959"/>
        </a:dk1>
        <a:lt1>
          <a:srgbClr val="FFFFFF"/>
        </a:lt1>
        <a:dk2>
          <a:srgbClr val="595959"/>
        </a:dk2>
        <a:lt2>
          <a:srgbClr val="F16F91"/>
        </a:lt2>
        <a:accent1>
          <a:srgbClr val="58A618"/>
        </a:accent1>
        <a:accent2>
          <a:srgbClr val="9BCFFF"/>
        </a:accent2>
        <a:accent3>
          <a:srgbClr val="FFFFFF"/>
        </a:accent3>
        <a:accent4>
          <a:srgbClr val="4B4B4B"/>
        </a:accent4>
        <a:accent5>
          <a:srgbClr val="B4D0AB"/>
        </a:accent5>
        <a:accent6>
          <a:srgbClr val="8CBBE7"/>
        </a:accent6>
        <a:hlink>
          <a:srgbClr val="83CFCA"/>
        </a:hlink>
        <a:folHlink>
          <a:srgbClr val="FDC180"/>
        </a:folHlink>
      </a:clrScheme>
      <a:clrMap bg1="lt1" tx1="dk1" bg2="lt2" tx2="dk2" accent1="accent1" accent2="accent2" accent3="accent3" accent4="accent4" accent5="accent5" accent6="accent6" hlink="hlink" folHlink="folHlink"/>
    </a:extraClrScheme>
    <a:extraClrScheme>
      <a:clrScheme name="Generic 5-19 4">
        <a:dk1>
          <a:srgbClr val="595959"/>
        </a:dk1>
        <a:lt1>
          <a:srgbClr val="FFFFFF"/>
        </a:lt1>
        <a:dk2>
          <a:srgbClr val="595959"/>
        </a:dk2>
        <a:lt2>
          <a:srgbClr val="F16F91"/>
        </a:lt2>
        <a:accent1>
          <a:srgbClr val="E05206"/>
        </a:accent1>
        <a:accent2>
          <a:srgbClr val="83CFCA"/>
        </a:accent2>
        <a:accent3>
          <a:srgbClr val="FFFFFF"/>
        </a:accent3>
        <a:accent4>
          <a:srgbClr val="4B4B4B"/>
        </a:accent4>
        <a:accent5>
          <a:srgbClr val="EDB3AA"/>
        </a:accent5>
        <a:accent6>
          <a:srgbClr val="76BBB7"/>
        </a:accent6>
        <a:hlink>
          <a:srgbClr val="B4D88B"/>
        </a:hlink>
        <a:folHlink>
          <a:srgbClr val="9BCFFF"/>
        </a:folHlink>
      </a:clrScheme>
      <a:clrMap bg1="lt1" tx1="dk1" bg2="lt2" tx2="dk2" accent1="accent1" accent2="accent2" accent3="accent3" accent4="accent4" accent5="accent5" accent6="accent6" hlink="hlink" folHlink="folHlink"/>
    </a:extraClrScheme>
    <a:extraClrScheme>
      <a:clrScheme name="Generic 5-19 5">
        <a:dk1>
          <a:srgbClr val="595959"/>
        </a:dk1>
        <a:lt1>
          <a:srgbClr val="FFFFFF"/>
        </a:lt1>
        <a:dk2>
          <a:srgbClr val="595959"/>
        </a:dk2>
        <a:lt2>
          <a:srgbClr val="FDC180"/>
        </a:lt2>
        <a:accent1>
          <a:srgbClr val="C30045"/>
        </a:accent1>
        <a:accent2>
          <a:srgbClr val="83CFCA"/>
        </a:accent2>
        <a:accent3>
          <a:srgbClr val="FFFFFF"/>
        </a:accent3>
        <a:accent4>
          <a:srgbClr val="4B4B4B"/>
        </a:accent4>
        <a:accent5>
          <a:srgbClr val="DEAAB0"/>
        </a:accent5>
        <a:accent6>
          <a:srgbClr val="76BBB7"/>
        </a:accent6>
        <a:hlink>
          <a:srgbClr val="B4D88B"/>
        </a:hlink>
        <a:folHlink>
          <a:srgbClr val="9BCFFF"/>
        </a:folHlink>
      </a:clrScheme>
      <a:clrMap bg1="lt1" tx1="dk1" bg2="lt2" tx2="dk2" accent1="accent1" accent2="accent2" accent3="accent3" accent4="accent4" accent5="accent5" accent6="accent6" hlink="hlink" folHlink="folHlink"/>
    </a:extraClrScheme>
    <a:extraClrScheme>
      <a:clrScheme name="Generic 5-19 6">
        <a:dk1>
          <a:srgbClr val="595959"/>
        </a:dk1>
        <a:lt1>
          <a:srgbClr val="FFFFFF"/>
        </a:lt1>
        <a:dk2>
          <a:srgbClr val="595959"/>
        </a:dk2>
        <a:lt2>
          <a:srgbClr val="F16F91"/>
        </a:lt2>
        <a:accent1>
          <a:srgbClr val="6E267B"/>
        </a:accent1>
        <a:accent2>
          <a:srgbClr val="83CFCA"/>
        </a:accent2>
        <a:accent3>
          <a:srgbClr val="FFFFFF"/>
        </a:accent3>
        <a:accent4>
          <a:srgbClr val="4B4B4B"/>
        </a:accent4>
        <a:accent5>
          <a:srgbClr val="BAACBF"/>
        </a:accent5>
        <a:accent6>
          <a:srgbClr val="76BBB7"/>
        </a:accent6>
        <a:hlink>
          <a:srgbClr val="B4D88B"/>
        </a:hlink>
        <a:folHlink>
          <a:srgbClr val="FDC1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Tài liệu" ma:contentTypeID="0x01010057398E1BC9F057409CABB9045E0D363E" ma:contentTypeVersion="4" ma:contentTypeDescription="Tạo tài liệu mới." ma:contentTypeScope="" ma:versionID="59a354cd05a23981750f02dfb74de35f">
  <xsd:schema xmlns:xsd="http://www.w3.org/2001/XMLSchema" xmlns:xs="http://www.w3.org/2001/XMLSchema" xmlns:p="http://schemas.microsoft.com/office/2006/metadata/properties" xmlns:ns2="64523ff8-5a32-4953-a1fd-f118efdb537b" xmlns:ns3="83952b85-e5df-4b53-a7f3-ed43c9448372" targetNamespace="http://schemas.microsoft.com/office/2006/metadata/properties" ma:root="true" ma:fieldsID="d6e7063886b842bb23026a4162ec8613" ns2:_="" ns3:_="">
    <xsd:import namespace="64523ff8-5a32-4953-a1fd-f118efdb537b"/>
    <xsd:import namespace="83952b85-e5df-4b53-a7f3-ed43c944837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523ff8-5a32-4953-a1fd-f118efdb537b" elementFormDefault="qualified">
    <xsd:import namespace="http://schemas.microsoft.com/office/2006/documentManagement/types"/>
    <xsd:import namespace="http://schemas.microsoft.com/office/infopath/2007/PartnerControls"/>
    <xsd:element name="SharedWithUsers" ma:index="8"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Chia sẻ Có Chi tiết"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3952b85-e5df-4b53-a7f3-ed43c944837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3C4690F-0DF1-4E3F-98B8-4590695DF108}">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49818CF-7809-47C9-9B1B-23F6F75C2B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523ff8-5a32-4953-a1fd-f118efdb537b"/>
    <ds:schemaRef ds:uri="83952b85-e5df-4b53-a7f3-ed43c94483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719825E-E9B0-49A6-9928-4EFAC8B497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982</TotalTime>
  <Words>1529</Words>
  <Application>Microsoft Office PowerPoint</Application>
  <PresentationFormat>On-screen Show (16:9)</PresentationFormat>
  <Paragraphs>186</Paragraphs>
  <Slides>20</Slides>
  <Notes>15</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20</vt:i4>
      </vt:variant>
    </vt:vector>
  </HeadingPairs>
  <TitlesOfParts>
    <vt:vector size="33" baseType="lpstr">
      <vt:lpstr>ＭＳ Ｐゴシック</vt:lpstr>
      <vt:lpstr>宋体</vt:lpstr>
      <vt:lpstr>宋体</vt:lpstr>
      <vt:lpstr>Arial</vt:lpstr>
      <vt:lpstr>Calibri</vt:lpstr>
      <vt:lpstr>Symbol</vt:lpstr>
      <vt:lpstr>Times New Roman</vt:lpstr>
      <vt:lpstr>Webdings</vt:lpstr>
      <vt:lpstr>Wingdings</vt:lpstr>
      <vt:lpstr>张海山锐线体简</vt:lpstr>
      <vt:lpstr>Office Theme</vt:lpstr>
      <vt:lpstr>2_Generic 5-19</vt:lpstr>
      <vt:lpstr>3_Generic 5-19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PHOTOBANK 2015-2016</dc:title>
  <dc:creator>IMAC</dc:creator>
  <cp:lastModifiedBy>NGUYEN THI ANH HONG</cp:lastModifiedBy>
  <cp:revision>45</cp:revision>
  <cp:lastPrinted>2020-08-07T04:18:28Z</cp:lastPrinted>
  <dcterms:created xsi:type="dcterms:W3CDTF">2015-09-10T03:58:25Z</dcterms:created>
  <dcterms:modified xsi:type="dcterms:W3CDTF">2026-04-03T01:16:59Z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0x01010057398E1BC9F057409CABB9045E0D363E</vt:lpwstr>
  </property>
</Properties>
</file>