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Lst>
  <p:notesMasterIdLst>
    <p:notesMasterId r:id="rId31"/>
  </p:notesMasterIdLst>
  <p:sldIdLst>
    <p:sldId id="544" r:id="rId11"/>
    <p:sldId id="578" r:id="rId12"/>
    <p:sldId id="1302" r:id="rId13"/>
    <p:sldId id="353" r:id="rId14"/>
    <p:sldId id="548" r:id="rId15"/>
    <p:sldId id="18824" r:id="rId16"/>
    <p:sldId id="535" r:id="rId17"/>
    <p:sldId id="579" r:id="rId18"/>
    <p:sldId id="18818" r:id="rId19"/>
    <p:sldId id="18813" r:id="rId20"/>
    <p:sldId id="18817" r:id="rId21"/>
    <p:sldId id="1318" r:id="rId22"/>
    <p:sldId id="18819" r:id="rId23"/>
    <p:sldId id="538" r:id="rId24"/>
    <p:sldId id="573" r:id="rId25"/>
    <p:sldId id="585" r:id="rId26"/>
    <p:sldId id="18821" r:id="rId27"/>
    <p:sldId id="18822" r:id="rId28"/>
    <p:sldId id="18823" r:id="rId29"/>
    <p:sldId id="297" r:id="rId30"/>
  </p:sldIdLst>
  <p:sldSz cx="12190413" cy="6859588"/>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0">
          <p15:clr>
            <a:srgbClr val="A4A3A4"/>
          </p15:clr>
        </p15:guide>
        <p15:guide id="2" pos="37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66D4"/>
    <a:srgbClr val="000000"/>
    <a:srgbClr val="E68393"/>
    <a:srgbClr val="56AFBC"/>
    <a:srgbClr val="77C571"/>
    <a:srgbClr val="5BBC58"/>
    <a:srgbClr val="90CF80"/>
    <a:srgbClr val="F7E11A"/>
    <a:srgbClr val="BA9829"/>
    <a:srgbClr val="DC2A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67" autoAdjust="0"/>
    <p:restoredTop sz="97778" autoAdjust="0"/>
  </p:normalViewPr>
  <p:slideViewPr>
    <p:cSldViewPr snapToGrid="0" showGuides="1">
      <p:cViewPr varScale="1">
        <p:scale>
          <a:sx n="68" d="100"/>
          <a:sy n="68" d="100"/>
        </p:scale>
        <p:origin x="534" y="72"/>
      </p:cViewPr>
      <p:guideLst>
        <p:guide orient="horz" pos="2110"/>
        <p:guide pos="3764"/>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2023/6/30</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003486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2023/6/30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2023/6/30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2023/6/30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6/30/2023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6/30/2023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6/30/2023</a:t>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6/30/2023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6/30/2023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6/30/2023</a:t>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6/30/2023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6/30/2023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2023/6/30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6/30/2023</a:t>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6/30/2023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6/30/2023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6/30/2023</a:t>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6/30/2023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6/30/2023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6/30/2023</a:t>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6/30/2023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6/30/2023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6/30/2023</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2023/6/30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6/30/2023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6/30/2023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6/30/2023</a:t>
            </a:fld>
            <a:endParaRPr lang="en-US" dirty="0">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6/30/2023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6/30/2023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6/30/2023</a:t>
            </a:fld>
            <a:endParaRPr lang="en-US" dirty="0">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t>6/30/2023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6/30/2023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6/30/2023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6/30/2023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2023/6/30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6/30/2023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t>6/30/2023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6/30/2023</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6/30/2023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6/30/2023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6/30/2023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6/30/2023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2023/6/30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2023/6/30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2023/6/30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2023/6/30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2023/6/30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2023/6/30</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t>6/30/2023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6/30/2023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6/30/2023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6/30/2023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6/30/2023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6/30/2023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6/30/2023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6/30/2023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6/30/2023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37.xml"/><Relationship Id="rId6" Type="http://schemas.microsoft.com/office/2007/relationships/hdphoto" Target="../media/hdphoto4.wdp"/><Relationship Id="rId5" Type="http://schemas.openxmlformats.org/officeDocument/2006/relationships/image" Target="../media/image16.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37.xml"/><Relationship Id="rId6" Type="http://schemas.microsoft.com/office/2007/relationships/hdphoto" Target="../media/hdphoto4.wdp"/><Relationship Id="rId5" Type="http://schemas.openxmlformats.org/officeDocument/2006/relationships/image" Target="../media/image16.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7.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3.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37.xml"/><Relationship Id="rId6" Type="http://schemas.microsoft.com/office/2007/relationships/hdphoto" Target="../media/hdphoto3.wdp"/><Relationship Id="rId5" Type="http://schemas.openxmlformats.org/officeDocument/2006/relationships/image" Target="../media/image13.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3.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7.xml"/><Relationship Id="rId6" Type="http://schemas.microsoft.com/office/2007/relationships/hdphoto" Target="../media/hdphoto4.wdp"/><Relationship Id="rId5" Type="http://schemas.openxmlformats.org/officeDocument/2006/relationships/image" Target="../media/image16.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图片 2"/>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52" t="1786" r="770"/>
          <a:stretch>
            <a:fillRect/>
          </a:stretch>
        </p:blipFill>
        <p:spPr>
          <a:xfrm>
            <a:off x="1905" y="0"/>
            <a:ext cx="12188190" cy="5973445"/>
          </a:xfrm>
          <a:prstGeom prst="rect">
            <a:avLst/>
          </a:prstGeom>
        </p:spPr>
      </p:pic>
      <p:sp>
        <p:nvSpPr>
          <p:cNvPr id="4" name="Text Box 3"/>
          <p:cNvSpPr txBox="1"/>
          <p:nvPr/>
        </p:nvSpPr>
        <p:spPr>
          <a:xfrm>
            <a:off x="2856230" y="1416685"/>
            <a:ext cx="6225540" cy="1569660"/>
          </a:xfrm>
          <a:prstGeom prst="rect">
            <a:avLst/>
          </a:prstGeom>
          <a:noFill/>
        </p:spPr>
        <p:txBody>
          <a:bodyPr wrap="square" rtlCol="0">
            <a:spAutoFit/>
          </a:bodyPr>
          <a:lstStyle/>
          <a:p>
            <a:pPr algn="just"/>
            <a:r>
              <a:rPr lang="en-US" sz="2400" b="1" dirty="0">
                <a:solidFill>
                  <a:srgbClr val="FF0000"/>
                </a:solidFill>
                <a:latin typeface="Times New Roman" panose="02020603050405020304" charset="0"/>
                <a:cs typeface="Times New Roman" panose="02020603050405020304" charset="0"/>
              </a:rPr>
              <a:t>? </a:t>
            </a:r>
            <a:r>
              <a:rPr lang="en-US" sz="2400" b="1" dirty="0" err="1">
                <a:solidFill>
                  <a:srgbClr val="FF0000"/>
                </a:solidFill>
                <a:latin typeface="Times New Roman" panose="02020603050405020304" charset="0"/>
                <a:cs typeface="Times New Roman" panose="02020603050405020304" charset="0"/>
              </a:rPr>
              <a:t>Tập</a:t>
            </a:r>
            <a:r>
              <a:rPr lang="en-US" sz="2400" b="1" dirty="0">
                <a:solidFill>
                  <a:srgbClr val="FF0000"/>
                </a:solidFill>
                <a:latin typeface="Times New Roman" panose="02020603050405020304" charset="0"/>
                <a:cs typeface="Times New Roman" panose="02020603050405020304" charset="0"/>
              </a:rPr>
              <a:t> </a:t>
            </a:r>
            <a:r>
              <a:rPr lang="en-US" sz="2400" b="1" dirty="0" err="1">
                <a:solidFill>
                  <a:srgbClr val="FF0000"/>
                </a:solidFill>
                <a:latin typeface="Times New Roman" panose="02020603050405020304" charset="0"/>
                <a:cs typeface="Times New Roman" panose="02020603050405020304" charset="0"/>
              </a:rPr>
              <a:t>trung</a:t>
            </a:r>
            <a:r>
              <a:rPr lang="en-US" sz="2400" b="1" dirty="0">
                <a:solidFill>
                  <a:srgbClr val="FF0000"/>
                </a:solidFill>
                <a:latin typeface="Times New Roman" panose="02020603050405020304" charset="0"/>
                <a:cs typeface="Times New Roman" panose="02020603050405020304" charset="0"/>
              </a:rPr>
              <a:t> </a:t>
            </a:r>
            <a:r>
              <a:rPr lang="en-US" sz="2400" b="1" dirty="0" err="1">
                <a:solidFill>
                  <a:srgbClr val="FF0000"/>
                </a:solidFill>
                <a:latin typeface="Times New Roman" panose="02020603050405020304" charset="0"/>
                <a:cs typeface="Times New Roman" panose="02020603050405020304" charset="0"/>
              </a:rPr>
              <a:t>xem</a:t>
            </a:r>
            <a:r>
              <a:rPr lang="en-US" sz="2400" b="1" dirty="0">
                <a:solidFill>
                  <a:srgbClr val="FF0000"/>
                </a:solidFill>
                <a:latin typeface="Times New Roman" panose="02020603050405020304" charset="0"/>
                <a:cs typeface="Times New Roman" panose="02020603050405020304" charset="0"/>
              </a:rPr>
              <a:t> video </a:t>
            </a:r>
            <a:r>
              <a:rPr lang="en-US" sz="2400" b="1" dirty="0" err="1">
                <a:solidFill>
                  <a:srgbClr val="FF0000"/>
                </a:solidFill>
                <a:latin typeface="Times New Roman" panose="02020603050405020304" charset="0"/>
                <a:cs typeface="Times New Roman" panose="02020603050405020304" charset="0"/>
              </a:rPr>
              <a:t>và</a:t>
            </a:r>
            <a:r>
              <a:rPr lang="en-US" sz="2400" b="1" dirty="0">
                <a:solidFill>
                  <a:srgbClr val="FF0000"/>
                </a:solidFill>
                <a:latin typeface="Times New Roman" panose="02020603050405020304" charset="0"/>
                <a:cs typeface="Times New Roman" panose="02020603050405020304" charset="0"/>
              </a:rPr>
              <a:t> </a:t>
            </a:r>
            <a:r>
              <a:rPr lang="en-US" sz="2400" b="1" dirty="0" err="1">
                <a:solidFill>
                  <a:srgbClr val="FF0000"/>
                </a:solidFill>
                <a:latin typeface="Times New Roman" panose="02020603050405020304" charset="0"/>
                <a:cs typeface="Times New Roman" panose="02020603050405020304" charset="0"/>
              </a:rPr>
              <a:t>ghi</a:t>
            </a:r>
            <a:r>
              <a:rPr lang="en-US" sz="2400" b="1" dirty="0">
                <a:solidFill>
                  <a:srgbClr val="FF0000"/>
                </a:solidFill>
                <a:latin typeface="Times New Roman" panose="02020603050405020304" charset="0"/>
                <a:cs typeface="Times New Roman" panose="02020603050405020304" charset="0"/>
              </a:rPr>
              <a:t> </a:t>
            </a:r>
            <a:r>
              <a:rPr lang="en-US" sz="2400" b="1" dirty="0" err="1">
                <a:solidFill>
                  <a:srgbClr val="FF0000"/>
                </a:solidFill>
                <a:latin typeface="Times New Roman" panose="02020603050405020304" charset="0"/>
                <a:cs typeface="Times New Roman" panose="02020603050405020304" charset="0"/>
              </a:rPr>
              <a:t>lại</a:t>
            </a:r>
            <a:r>
              <a:rPr lang="en-US" sz="2400" b="1" dirty="0">
                <a:solidFill>
                  <a:srgbClr val="FF0000"/>
                </a:solidFill>
                <a:latin typeface="Times New Roman" panose="02020603050405020304" charset="0"/>
                <a:cs typeface="Times New Roman" panose="02020603050405020304" charset="0"/>
              </a:rPr>
              <a:t> </a:t>
            </a:r>
            <a:r>
              <a:rPr lang="en-US" sz="2400" b="1" dirty="0" err="1">
                <a:solidFill>
                  <a:srgbClr val="FF0000"/>
                </a:solidFill>
                <a:latin typeface="Times New Roman" panose="02020603050405020304" charset="0"/>
                <a:cs typeface="Times New Roman" panose="02020603050405020304" charset="0"/>
              </a:rPr>
              <a:t>những</a:t>
            </a:r>
            <a:r>
              <a:rPr lang="en-US" sz="2400" b="1" dirty="0">
                <a:solidFill>
                  <a:srgbClr val="FF0000"/>
                </a:solidFill>
                <a:latin typeface="Times New Roman" panose="02020603050405020304" charset="0"/>
                <a:cs typeface="Times New Roman" panose="02020603050405020304" charset="0"/>
              </a:rPr>
              <a:t> </a:t>
            </a:r>
            <a:r>
              <a:rPr lang="en-US" sz="2400" b="1" dirty="0" err="1">
                <a:solidFill>
                  <a:srgbClr val="FF0000"/>
                </a:solidFill>
                <a:latin typeface="Times New Roman" panose="02020603050405020304" charset="0"/>
                <a:cs typeface="Times New Roman" panose="02020603050405020304" charset="0"/>
              </a:rPr>
              <a:t>thông</a:t>
            </a:r>
            <a:r>
              <a:rPr lang="en-US" sz="2400" b="1" dirty="0">
                <a:solidFill>
                  <a:srgbClr val="FF0000"/>
                </a:solidFill>
                <a:latin typeface="Times New Roman" panose="02020603050405020304" charset="0"/>
                <a:cs typeface="Times New Roman" panose="02020603050405020304" charset="0"/>
              </a:rPr>
              <a:t> tin </a:t>
            </a:r>
            <a:r>
              <a:rPr lang="en-US" sz="2400" b="1" dirty="0" err="1">
                <a:solidFill>
                  <a:srgbClr val="FF0000"/>
                </a:solidFill>
                <a:latin typeface="Times New Roman" panose="02020603050405020304" charset="0"/>
                <a:cs typeface="Times New Roman" panose="02020603050405020304" charset="0"/>
              </a:rPr>
              <a:t>em</a:t>
            </a:r>
            <a:r>
              <a:rPr lang="en-US" sz="2400" b="1" dirty="0">
                <a:solidFill>
                  <a:srgbClr val="FF0000"/>
                </a:solidFill>
                <a:latin typeface="Times New Roman" panose="02020603050405020304" charset="0"/>
                <a:cs typeface="Times New Roman" panose="02020603050405020304" charset="0"/>
              </a:rPr>
              <a:t> Nghe </a:t>
            </a:r>
            <a:r>
              <a:rPr lang="en-US" sz="2400" b="1" dirty="0" err="1">
                <a:solidFill>
                  <a:srgbClr val="FF0000"/>
                </a:solidFill>
                <a:latin typeface="Times New Roman" panose="02020603050405020304" charset="0"/>
                <a:cs typeface="Times New Roman" panose="02020603050405020304" charset="0"/>
              </a:rPr>
              <a:t>được</a:t>
            </a:r>
            <a:r>
              <a:rPr lang="en-US" sz="2400" b="1" dirty="0">
                <a:solidFill>
                  <a:srgbClr val="FF0000"/>
                </a:solidFill>
                <a:latin typeface="Times New Roman" panose="02020603050405020304" charset="0"/>
                <a:cs typeface="Times New Roman" panose="02020603050405020304" charset="0"/>
              </a:rPr>
              <a:t>?</a:t>
            </a:r>
          </a:p>
          <a:p>
            <a:pPr algn="just"/>
            <a:r>
              <a:rPr lang="en-US" sz="2400" b="1" dirty="0">
                <a:solidFill>
                  <a:srgbClr val="FF0000"/>
                </a:solidFill>
                <a:latin typeface="Times New Roman" panose="02020603050405020304" charset="0"/>
                <a:cs typeface="Times New Roman" panose="02020603050405020304" charset="0"/>
              </a:rPr>
              <a:t>https://www.youtube.com/watch?v=ZG7pJf4xzk4</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1" y="1241"/>
            <a:ext cx="12190413" cy="6857107"/>
          </a:xfrm>
          <a:prstGeom prst="rect">
            <a:avLst/>
          </a:prstGeom>
        </p:spPr>
      </p:pic>
      <p:pic>
        <p:nvPicPr>
          <p:cNvPr id="9" name="图片 4">
            <a:extLst>
              <a:ext uri="{FF2B5EF4-FFF2-40B4-BE49-F238E27FC236}">
                <a16:creationId xmlns:a16="http://schemas.microsoft.com/office/drawing/2014/main" id="{3443882E-E842-4638-785F-B83235B8C108}"/>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988154" y="-24120"/>
            <a:ext cx="1888972" cy="3617916"/>
          </a:xfrm>
          <a:prstGeom prst="rect">
            <a:avLst/>
          </a:prstGeom>
        </p:spPr>
      </p:pic>
      <p:pic>
        <p:nvPicPr>
          <p:cNvPr id="10" name="图片 1">
            <a:extLst>
              <a:ext uri="{FF2B5EF4-FFF2-40B4-BE49-F238E27FC236}">
                <a16:creationId xmlns:a16="http://schemas.microsoft.com/office/drawing/2014/main" id="{59857CE0-6E30-8273-DD2D-01D4D5A50593}"/>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10468433" y="1354137"/>
            <a:ext cx="2051389" cy="3755972"/>
          </a:xfrm>
          <a:prstGeom prst="rect">
            <a:avLst/>
          </a:prstGeom>
        </p:spPr>
      </p:pic>
      <p:sp>
        <p:nvSpPr>
          <p:cNvPr id="6" name="TextBox 5">
            <a:extLst>
              <a:ext uri="{FF2B5EF4-FFF2-40B4-BE49-F238E27FC236}">
                <a16:creationId xmlns:a16="http://schemas.microsoft.com/office/drawing/2014/main" id="{E7463916-B138-9B94-0DB6-6704D5FE4A25}"/>
              </a:ext>
            </a:extLst>
          </p:cNvPr>
          <p:cNvSpPr txBox="1"/>
          <p:nvPr/>
        </p:nvSpPr>
        <p:spPr>
          <a:xfrm>
            <a:off x="2651751" y="283497"/>
            <a:ext cx="8444399" cy="953983"/>
          </a:xfrm>
          <a:prstGeom prst="rect">
            <a:avLst/>
          </a:prstGeom>
          <a:noFill/>
        </p:spPr>
        <p:txBody>
          <a:bodyPr wrap="square">
            <a:spAutoFit/>
          </a:bodyPr>
          <a:lstStyle/>
          <a:p>
            <a:pPr marL="457154" indent="-457154" algn="just">
              <a:buFont typeface="Wingdings" panose="05000000000000000000" pitchFamily="2" charset="2"/>
              <a:buChar char="v"/>
            </a:pPr>
            <a:r>
              <a:rPr lang="en-US" sz="2800" dirty="0" err="1">
                <a:solidFill>
                  <a:srgbClr val="0070C0"/>
                </a:solidFill>
                <a:latin typeface="#9Slide03 Arima Madurai Black" panose="00000A00000000000000" pitchFamily="2" charset="0"/>
                <a:cs typeface="#9Slide03 Arima Madurai Black" panose="00000A00000000000000" pitchFamily="2" charset="0"/>
              </a:rPr>
              <a:t>Người</a:t>
            </a:r>
            <a:r>
              <a:rPr lang="en-US" sz="2800" dirty="0">
                <a:solidFill>
                  <a:srgbClr val="0070C0"/>
                </a:solidFill>
                <a:latin typeface="#9Slide03 Arima Madurai Black" panose="00000A00000000000000" pitchFamily="2"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cs typeface="#9Slide03 Arima Madurai Black" panose="00000A00000000000000" pitchFamily="2" charset="0"/>
              </a:rPr>
              <a:t>nghe</a:t>
            </a:r>
            <a:r>
              <a:rPr lang="en-US" sz="2800" dirty="0">
                <a:solidFill>
                  <a:srgbClr val="0070C0"/>
                </a:solidFill>
                <a:latin typeface="#9Slide03 Arima Madurai Black" panose="00000A00000000000000" pitchFamily="2"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cs typeface="#9Slide03 Arima Madurai Black" panose="00000A00000000000000" pitchFamily="2" charset="0"/>
              </a:rPr>
              <a:t>Trao</a:t>
            </a:r>
            <a:r>
              <a:rPr lang="en-US" sz="2800" dirty="0">
                <a:solidFill>
                  <a:srgbClr val="0070C0"/>
                </a:solidFill>
                <a:latin typeface="#9Slide03 Arima Madurai Black" panose="00000A00000000000000" pitchFamily="2"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cs typeface="#9Slide03 Arima Madurai Black" panose="00000A00000000000000" pitchFamily="2" charset="0"/>
              </a:rPr>
              <a:t>đổi</a:t>
            </a:r>
            <a:r>
              <a:rPr lang="en-US" sz="2800" dirty="0">
                <a:solidFill>
                  <a:srgbClr val="0070C0"/>
                </a:solidFill>
                <a:latin typeface="#9Slide03 Arima Madurai Black" panose="00000A00000000000000" pitchFamily="2"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cs typeface="#9Slide03 Arima Madurai Black" panose="00000A00000000000000" pitchFamily="2" charset="0"/>
              </a:rPr>
              <a:t>với</a:t>
            </a:r>
            <a:r>
              <a:rPr lang="en-US" sz="2800" dirty="0">
                <a:solidFill>
                  <a:srgbClr val="0070C0"/>
                </a:solidFill>
                <a:latin typeface="#9Slide03 Arima Madurai Black" panose="00000A00000000000000" pitchFamily="2"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cs typeface="#9Slide03 Arima Madurai Black" panose="00000A00000000000000" pitchFamily="2" charset="0"/>
              </a:rPr>
              <a:t>tinh</a:t>
            </a:r>
            <a:r>
              <a:rPr lang="en-US" sz="2800" dirty="0">
                <a:solidFill>
                  <a:srgbClr val="0070C0"/>
                </a:solidFill>
                <a:latin typeface="#9Slide03 Arima Madurai Black" panose="00000A00000000000000" pitchFamily="2"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cs typeface="#9Slide03 Arima Madurai Black" panose="00000A00000000000000" pitchFamily="2" charset="0"/>
              </a:rPr>
              <a:t>thần</a:t>
            </a:r>
            <a:r>
              <a:rPr lang="en-US" sz="2800" dirty="0">
                <a:solidFill>
                  <a:srgbClr val="0070C0"/>
                </a:solidFill>
                <a:latin typeface="#9Slide03 Arima Madurai Black" panose="00000A00000000000000" pitchFamily="2"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cs typeface="#9Slide03 Arima Madurai Black" panose="00000A00000000000000" pitchFamily="2" charset="0"/>
              </a:rPr>
              <a:t>xây</a:t>
            </a:r>
            <a:r>
              <a:rPr lang="en-US" sz="2800" dirty="0">
                <a:solidFill>
                  <a:srgbClr val="0070C0"/>
                </a:solidFill>
                <a:latin typeface="#9Slide03 Arima Madurai Black" panose="00000A00000000000000" pitchFamily="2"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cs typeface="#9Slide03 Arima Madurai Black" panose="00000A00000000000000" pitchFamily="2" charset="0"/>
              </a:rPr>
              <a:t>dựng</a:t>
            </a:r>
            <a:r>
              <a:rPr lang="en-US" sz="2800" dirty="0">
                <a:solidFill>
                  <a:srgbClr val="0070C0"/>
                </a:solidFill>
                <a:latin typeface="#9Slide03 Arima Madurai Black" panose="00000A00000000000000" pitchFamily="2"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cs typeface="#9Slide03 Arima Madurai Black" panose="00000A00000000000000" pitchFamily="2" charset="0"/>
              </a:rPr>
              <a:t>và</a:t>
            </a:r>
            <a:r>
              <a:rPr lang="en-US" sz="2800" dirty="0">
                <a:solidFill>
                  <a:srgbClr val="0070C0"/>
                </a:solidFill>
                <a:latin typeface="#9Slide03 Arima Madurai Black" panose="00000A00000000000000" pitchFamily="2"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cs typeface="#9Slide03 Arima Madurai Black" panose="00000A00000000000000" pitchFamily="2" charset="0"/>
              </a:rPr>
              <a:t>tôn</a:t>
            </a:r>
            <a:r>
              <a:rPr lang="en-US" sz="2800" dirty="0">
                <a:solidFill>
                  <a:srgbClr val="0070C0"/>
                </a:solidFill>
                <a:latin typeface="#9Slide03 Arima Madurai Black" panose="00000A00000000000000" pitchFamily="2"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cs typeface="#9Slide03 Arima Madurai Black" panose="00000A00000000000000" pitchFamily="2" charset="0"/>
              </a:rPr>
              <a:t>trọng</a:t>
            </a:r>
            <a:r>
              <a:rPr lang="en-US" sz="2800" dirty="0">
                <a:solidFill>
                  <a:srgbClr val="0070C0"/>
                </a:solidFill>
                <a:latin typeface="#9Slide03 Arima Madurai Black" panose="00000A00000000000000" pitchFamily="2"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cs typeface="#9Slide03 Arima Madurai Black" panose="00000A00000000000000" pitchFamily="2" charset="0"/>
              </a:rPr>
              <a:t>theo</a:t>
            </a:r>
            <a:r>
              <a:rPr lang="en-US" sz="2800" dirty="0">
                <a:solidFill>
                  <a:srgbClr val="0070C0"/>
                </a:solidFill>
                <a:latin typeface="#9Slide03 Arima Madurai Black" panose="00000A00000000000000" pitchFamily="2"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cs typeface="#9Slide03 Arima Madurai Black" panose="00000A00000000000000" pitchFamily="2" charset="0"/>
              </a:rPr>
              <a:t>kĩ</a:t>
            </a:r>
            <a:r>
              <a:rPr lang="en-US" sz="2800" dirty="0">
                <a:solidFill>
                  <a:srgbClr val="0070C0"/>
                </a:solidFill>
                <a:latin typeface="#9Slide03 Arima Madurai Black" panose="00000A00000000000000" pitchFamily="2"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cs typeface="#9Slide03 Arima Madurai Black" panose="00000A00000000000000" pitchFamily="2" charset="0"/>
              </a:rPr>
              <a:t>thuật</a:t>
            </a:r>
            <a:r>
              <a:rPr lang="en-US" sz="2800" dirty="0">
                <a:solidFill>
                  <a:srgbClr val="0070C0"/>
                </a:solidFill>
                <a:latin typeface="#9Slide03 Arima Madurai Black" panose="00000A00000000000000" pitchFamily="2" charset="0"/>
                <a:cs typeface="#9Slide03 Arima Madurai Black" panose="00000A00000000000000" pitchFamily="2" charset="0"/>
              </a:rPr>
              <a:t> 3-2-1)</a:t>
            </a:r>
          </a:p>
        </p:txBody>
      </p:sp>
      <p:sp>
        <p:nvSpPr>
          <p:cNvPr id="7" name="TextBox 6">
            <a:extLst>
              <a:ext uri="{FF2B5EF4-FFF2-40B4-BE49-F238E27FC236}">
                <a16:creationId xmlns:a16="http://schemas.microsoft.com/office/drawing/2014/main" id="{FA3ABF3A-61DE-90FD-669A-2B33A29548A6}"/>
              </a:ext>
            </a:extLst>
          </p:cNvPr>
          <p:cNvSpPr txBox="1"/>
          <p:nvPr/>
        </p:nvSpPr>
        <p:spPr>
          <a:xfrm>
            <a:off x="2627039" y="4393360"/>
            <a:ext cx="8091481" cy="1083233"/>
          </a:xfrm>
          <a:prstGeom prst="rect">
            <a:avLst/>
          </a:prstGeom>
          <a:noFill/>
        </p:spPr>
        <p:txBody>
          <a:bodyPr wrap="square">
            <a:spAutoFit/>
          </a:bodyPr>
          <a:lstStyle/>
          <a:p>
            <a:pPr marL="457154" indent="-457154" algn="just">
              <a:lnSpc>
                <a:spcPct val="115000"/>
              </a:lnSpc>
              <a:buFont typeface="Wingdings" panose="05000000000000000000" pitchFamily="2" charset="2"/>
              <a:buChar char="v"/>
            </a:pPr>
            <a:r>
              <a:rPr lang="en-US" sz="2800" dirty="0" err="1">
                <a:solidFill>
                  <a:srgbClr val="0070C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Người</a:t>
            </a:r>
            <a:r>
              <a:rPr lang="en-US" sz="2800" dirty="0">
                <a:solidFill>
                  <a:srgbClr val="0070C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nói</a:t>
            </a:r>
            <a:r>
              <a:rPr lang="en-US" sz="2800" dirty="0">
                <a:solidFill>
                  <a:srgbClr val="0070C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Lắng</a:t>
            </a:r>
            <a:r>
              <a:rPr lang="en-US" sz="2800" dirty="0">
                <a:solidFill>
                  <a:srgbClr val="0070C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nghe</a:t>
            </a:r>
            <a:r>
              <a:rPr lang="en-US" sz="2800" dirty="0">
                <a:solidFill>
                  <a:srgbClr val="0070C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phản</a:t>
            </a:r>
            <a:r>
              <a:rPr lang="en-US" sz="2800" dirty="0">
                <a:solidFill>
                  <a:srgbClr val="0070C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hồi</a:t>
            </a:r>
            <a:r>
              <a:rPr lang="en-US" sz="2800" dirty="0">
                <a:solidFill>
                  <a:srgbClr val="0070C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 ý </a:t>
            </a:r>
            <a:r>
              <a:rPr lang="en-US" sz="2800" dirty="0" err="1">
                <a:solidFill>
                  <a:srgbClr val="0070C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kiến</a:t>
            </a:r>
            <a:r>
              <a:rPr lang="en-US" sz="2800" dirty="0">
                <a:solidFill>
                  <a:srgbClr val="0070C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của</a:t>
            </a:r>
            <a:r>
              <a:rPr lang="en-US" sz="2800" dirty="0">
                <a:solidFill>
                  <a:srgbClr val="0070C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người</a:t>
            </a:r>
            <a:r>
              <a:rPr lang="en-US" sz="2800" dirty="0">
                <a:solidFill>
                  <a:srgbClr val="0070C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nghe</a:t>
            </a:r>
            <a:r>
              <a:rPr lang="en-US" sz="2800" dirty="0">
                <a:solidFill>
                  <a:srgbClr val="0070C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với</a:t>
            </a:r>
            <a:r>
              <a:rPr lang="en-US" sz="2800" dirty="0">
                <a:solidFill>
                  <a:srgbClr val="0070C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tinh</a:t>
            </a:r>
            <a:r>
              <a:rPr lang="en-US" sz="2800" dirty="0">
                <a:solidFill>
                  <a:srgbClr val="0070C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thần</a:t>
            </a:r>
            <a:r>
              <a:rPr lang="en-US" sz="2800" dirty="0">
                <a:solidFill>
                  <a:srgbClr val="0070C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cầu</a:t>
            </a:r>
            <a:r>
              <a:rPr lang="en-US" sz="2800" dirty="0">
                <a:solidFill>
                  <a:srgbClr val="0070C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 </a:t>
            </a:r>
            <a:r>
              <a:rPr lang="en-US" sz="2800" dirty="0" err="1">
                <a:solidFill>
                  <a:srgbClr val="0070C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thị</a:t>
            </a:r>
            <a:endParaRPr lang="en-US" sz="2800" dirty="0">
              <a:solidFill>
                <a:srgbClr val="0070C0"/>
              </a:solidFill>
              <a:latin typeface="#9Slide03 Arima Madurai Black" panose="00000A00000000000000" pitchFamily="2" charset="0"/>
              <a:ea typeface="Times New Roman" panose="02020603050405020304" pitchFamily="18" charset="0"/>
              <a:cs typeface="#9Slide03 Arima Madurai Black" panose="00000A00000000000000" pitchFamily="2" charset="0"/>
            </a:endParaRPr>
          </a:p>
        </p:txBody>
      </p:sp>
      <p:sp>
        <p:nvSpPr>
          <p:cNvPr id="8" name="TextBox 7">
            <a:extLst>
              <a:ext uri="{FF2B5EF4-FFF2-40B4-BE49-F238E27FC236}">
                <a16:creationId xmlns:a16="http://schemas.microsoft.com/office/drawing/2014/main" id="{7B4BB63A-172E-8852-DD4D-9663B74006D9}"/>
              </a:ext>
            </a:extLst>
          </p:cNvPr>
          <p:cNvSpPr txBox="1"/>
          <p:nvPr/>
        </p:nvSpPr>
        <p:spPr>
          <a:xfrm>
            <a:off x="2877126" y="1577461"/>
            <a:ext cx="7591307" cy="2677307"/>
          </a:xfrm>
          <a:prstGeom prst="rect">
            <a:avLst/>
          </a:prstGeom>
          <a:noFill/>
        </p:spPr>
        <p:txBody>
          <a:bodyPr wrap="square" rtlCol="0">
            <a:spAutoFit/>
          </a:bodyPr>
          <a:lstStyle/>
          <a:p>
            <a:pPr algn="just"/>
            <a:r>
              <a:rPr lang="en-US" sz="2800" b="1" dirty="0">
                <a:solidFill>
                  <a:srgbClr val="535353">
                    <a:lumMod val="50000"/>
                  </a:srgbClr>
                </a:solidFill>
                <a:latin typeface="Times New Roman" panose="02020603050405020304" pitchFamily="18" charset="0"/>
                <a:cs typeface="Times New Roman" panose="02020603050405020304" pitchFamily="18" charset="0"/>
              </a:rPr>
              <a:t>- 3 </a:t>
            </a:r>
            <a:r>
              <a:rPr lang="en-US" sz="2800" b="1" dirty="0" err="1">
                <a:solidFill>
                  <a:srgbClr val="535353">
                    <a:lumMod val="50000"/>
                  </a:srgbClr>
                </a:solidFill>
                <a:latin typeface="Times New Roman" panose="02020603050405020304" pitchFamily="18" charset="0"/>
                <a:cs typeface="Times New Roman" panose="02020603050405020304" pitchFamily="18" charset="0"/>
              </a:rPr>
              <a:t>lời</a:t>
            </a:r>
            <a:r>
              <a:rPr lang="en-US" sz="2800" b="1" dirty="0">
                <a:solidFill>
                  <a:srgbClr val="535353">
                    <a:lumMod val="50000"/>
                  </a:srgbClr>
                </a:solidFill>
                <a:latin typeface="Times New Roman" panose="02020603050405020304" pitchFamily="18" charset="0"/>
                <a:cs typeface="Times New Roman" panose="02020603050405020304" pitchFamily="18" charset="0"/>
              </a:rPr>
              <a:t> </a:t>
            </a:r>
            <a:r>
              <a:rPr lang="en-US" sz="2800" b="1" dirty="0" err="1">
                <a:solidFill>
                  <a:srgbClr val="535353">
                    <a:lumMod val="50000"/>
                  </a:srgbClr>
                </a:solidFill>
                <a:latin typeface="Times New Roman" panose="02020603050405020304" pitchFamily="18" charset="0"/>
                <a:cs typeface="Times New Roman" panose="02020603050405020304" pitchFamily="18" charset="0"/>
              </a:rPr>
              <a:t>khen</a:t>
            </a:r>
            <a:r>
              <a:rPr lang="en-US" sz="2800" b="1" dirty="0">
                <a:solidFill>
                  <a:srgbClr val="535353">
                    <a:lumMod val="50000"/>
                  </a:srgbClr>
                </a:solidFill>
                <a:latin typeface="Times New Roman" panose="02020603050405020304" pitchFamily="18" charset="0"/>
                <a:cs typeface="Times New Roman" panose="02020603050405020304" pitchFamily="18" charset="0"/>
              </a:rPr>
              <a:t>: </a:t>
            </a:r>
            <a:r>
              <a:rPr lang="en-US" sz="2800" dirty="0" err="1">
                <a:solidFill>
                  <a:srgbClr val="535353">
                    <a:lumMod val="50000"/>
                  </a:srgbClr>
                </a:solidFill>
                <a:latin typeface="Times New Roman" panose="02020603050405020304" pitchFamily="18" charset="0"/>
                <a:cs typeface="Times New Roman" panose="02020603050405020304" pitchFamily="18" charset="0"/>
              </a:rPr>
              <a:t>Điều</a:t>
            </a:r>
            <a:r>
              <a:rPr lang="en-US" sz="2800" dirty="0">
                <a:solidFill>
                  <a:srgbClr val="535353">
                    <a:lumMod val="50000"/>
                  </a:srgbClr>
                </a:solidFill>
                <a:latin typeface="Times New Roman" panose="02020603050405020304" pitchFamily="18" charset="0"/>
                <a:cs typeface="Times New Roman" panose="02020603050405020304" pitchFamily="18" charset="0"/>
              </a:rPr>
              <a:t> </a:t>
            </a:r>
            <a:r>
              <a:rPr lang="en-US" sz="2800" dirty="0" err="1">
                <a:solidFill>
                  <a:srgbClr val="535353">
                    <a:lumMod val="50000"/>
                  </a:srgbClr>
                </a:solidFill>
                <a:latin typeface="Times New Roman" panose="02020603050405020304" pitchFamily="18" charset="0"/>
                <a:cs typeface="Times New Roman" panose="02020603050405020304" pitchFamily="18" charset="0"/>
              </a:rPr>
              <a:t>hấp</a:t>
            </a:r>
            <a:r>
              <a:rPr lang="en-US" sz="2800" dirty="0">
                <a:solidFill>
                  <a:srgbClr val="535353">
                    <a:lumMod val="50000"/>
                  </a:srgbClr>
                </a:solidFill>
                <a:latin typeface="Times New Roman" panose="02020603050405020304" pitchFamily="18" charset="0"/>
                <a:cs typeface="Times New Roman" panose="02020603050405020304" pitchFamily="18" charset="0"/>
              </a:rPr>
              <a:t> </a:t>
            </a:r>
            <a:r>
              <a:rPr lang="en-US" sz="2800" dirty="0" err="1">
                <a:solidFill>
                  <a:srgbClr val="535353">
                    <a:lumMod val="50000"/>
                  </a:srgbClr>
                </a:solidFill>
                <a:latin typeface="Times New Roman" panose="02020603050405020304" pitchFamily="18" charset="0"/>
                <a:cs typeface="Times New Roman" panose="02020603050405020304" pitchFamily="18" charset="0"/>
              </a:rPr>
              <a:t>dẫn</a:t>
            </a:r>
            <a:r>
              <a:rPr lang="en-US" sz="2800" dirty="0">
                <a:solidFill>
                  <a:srgbClr val="535353">
                    <a:lumMod val="50000"/>
                  </a:srgbClr>
                </a:solidFill>
                <a:latin typeface="Times New Roman" panose="02020603050405020304" pitchFamily="18" charset="0"/>
                <a:cs typeface="Times New Roman" panose="02020603050405020304" pitchFamily="18" charset="0"/>
              </a:rPr>
              <a:t>, </a:t>
            </a:r>
            <a:r>
              <a:rPr lang="en-US" sz="2800" dirty="0" err="1">
                <a:solidFill>
                  <a:srgbClr val="535353">
                    <a:lumMod val="50000"/>
                  </a:srgbClr>
                </a:solidFill>
                <a:latin typeface="Times New Roman" panose="02020603050405020304" pitchFamily="18" charset="0"/>
                <a:cs typeface="Times New Roman" panose="02020603050405020304" pitchFamily="18" charset="0"/>
              </a:rPr>
              <a:t>thú</a:t>
            </a:r>
            <a:r>
              <a:rPr lang="en-US" sz="2800" dirty="0">
                <a:solidFill>
                  <a:srgbClr val="535353">
                    <a:lumMod val="50000"/>
                  </a:srgbClr>
                </a:solidFill>
                <a:latin typeface="Times New Roman" panose="02020603050405020304" pitchFamily="18" charset="0"/>
                <a:cs typeface="Times New Roman" panose="02020603050405020304" pitchFamily="18" charset="0"/>
              </a:rPr>
              <a:t> </a:t>
            </a:r>
            <a:r>
              <a:rPr lang="en-US" sz="2800" dirty="0" err="1">
                <a:solidFill>
                  <a:srgbClr val="535353">
                    <a:lumMod val="50000"/>
                  </a:srgbClr>
                </a:solidFill>
                <a:latin typeface="Times New Roman" panose="02020603050405020304" pitchFamily="18" charset="0"/>
                <a:cs typeface="Times New Roman" panose="02020603050405020304" pitchFamily="18" charset="0"/>
              </a:rPr>
              <a:t>vị</a:t>
            </a:r>
            <a:r>
              <a:rPr lang="en-US" sz="2800" dirty="0">
                <a:solidFill>
                  <a:srgbClr val="535353">
                    <a:lumMod val="50000"/>
                  </a:srgbClr>
                </a:solidFill>
                <a:latin typeface="Times New Roman" panose="02020603050405020304" pitchFamily="18" charset="0"/>
                <a:cs typeface="Times New Roman" panose="02020603050405020304" pitchFamily="18" charset="0"/>
              </a:rPr>
              <a:t> </a:t>
            </a:r>
            <a:r>
              <a:rPr lang="en-US" sz="2800" dirty="0" err="1">
                <a:solidFill>
                  <a:srgbClr val="535353">
                    <a:lumMod val="50000"/>
                  </a:srgbClr>
                </a:solidFill>
                <a:latin typeface="Times New Roman" panose="02020603050405020304" pitchFamily="18" charset="0"/>
                <a:cs typeface="Times New Roman" panose="02020603050405020304" pitchFamily="18" charset="0"/>
              </a:rPr>
              <a:t>của</a:t>
            </a:r>
            <a:r>
              <a:rPr lang="en-US" sz="2800" dirty="0">
                <a:solidFill>
                  <a:srgbClr val="535353">
                    <a:lumMod val="50000"/>
                  </a:srgbClr>
                </a:solidFill>
                <a:latin typeface="Times New Roman" panose="02020603050405020304" pitchFamily="18" charset="0"/>
                <a:cs typeface="Times New Roman" panose="02020603050405020304" pitchFamily="18" charset="0"/>
              </a:rPr>
              <a:t> </a:t>
            </a:r>
            <a:r>
              <a:rPr lang="en-US" sz="2800" dirty="0" err="1">
                <a:solidFill>
                  <a:srgbClr val="535353">
                    <a:lumMod val="50000"/>
                  </a:srgbClr>
                </a:solidFill>
                <a:latin typeface="Times New Roman" panose="02020603050405020304" pitchFamily="18" charset="0"/>
                <a:cs typeface="Times New Roman" panose="02020603050405020304" pitchFamily="18" charset="0"/>
              </a:rPr>
              <a:t>câu</a:t>
            </a:r>
            <a:r>
              <a:rPr lang="en-US" sz="2800" dirty="0">
                <a:solidFill>
                  <a:srgbClr val="535353">
                    <a:lumMod val="50000"/>
                  </a:srgbClr>
                </a:solidFill>
                <a:latin typeface="Times New Roman" panose="02020603050405020304" pitchFamily="18" charset="0"/>
                <a:cs typeface="Times New Roman" panose="02020603050405020304" pitchFamily="18" charset="0"/>
              </a:rPr>
              <a:t> </a:t>
            </a:r>
            <a:r>
              <a:rPr lang="en-US" sz="2800" dirty="0" err="1">
                <a:solidFill>
                  <a:srgbClr val="535353">
                    <a:lumMod val="50000"/>
                  </a:srgbClr>
                </a:solidFill>
                <a:latin typeface="Times New Roman" panose="02020603050405020304" pitchFamily="18" charset="0"/>
                <a:cs typeface="Times New Roman" panose="02020603050405020304" pitchFamily="18" charset="0"/>
              </a:rPr>
              <a:t>chuyện</a:t>
            </a:r>
            <a:r>
              <a:rPr lang="en-US" sz="2800" dirty="0">
                <a:solidFill>
                  <a:srgbClr val="535353">
                    <a:lumMod val="50000"/>
                  </a:srgbClr>
                </a:solidFill>
                <a:latin typeface="Times New Roman" panose="02020603050405020304" pitchFamily="18" charset="0"/>
                <a:cs typeface="Times New Roman" panose="02020603050405020304" pitchFamily="18" charset="0"/>
              </a:rPr>
              <a:t> ; </a:t>
            </a:r>
            <a:r>
              <a:rPr lang="en-US" sz="2800" dirty="0" err="1">
                <a:solidFill>
                  <a:srgbClr val="535353">
                    <a:lumMod val="50000"/>
                  </a:srgbClr>
                </a:solidFill>
                <a:latin typeface="Times New Roman" panose="02020603050405020304" pitchFamily="18" charset="0"/>
                <a:cs typeface="Times New Roman" panose="02020603050405020304" pitchFamily="18" charset="0"/>
              </a:rPr>
              <a:t>Cách</a:t>
            </a:r>
            <a:r>
              <a:rPr lang="en-US" sz="2800" dirty="0">
                <a:solidFill>
                  <a:srgbClr val="535353">
                    <a:lumMod val="50000"/>
                  </a:srgbClr>
                </a:solidFill>
                <a:latin typeface="Times New Roman" panose="02020603050405020304" pitchFamily="18" charset="0"/>
                <a:cs typeface="Times New Roman" panose="02020603050405020304" pitchFamily="18" charset="0"/>
              </a:rPr>
              <a:t> </a:t>
            </a:r>
            <a:r>
              <a:rPr lang="en-US" sz="2800" dirty="0" err="1">
                <a:solidFill>
                  <a:srgbClr val="535353">
                    <a:lumMod val="50000"/>
                  </a:srgbClr>
                </a:solidFill>
                <a:latin typeface="Times New Roman" panose="02020603050405020304" pitchFamily="18" charset="0"/>
                <a:cs typeface="Times New Roman" panose="02020603050405020304" pitchFamily="18" charset="0"/>
              </a:rPr>
              <a:t>trình</a:t>
            </a:r>
            <a:r>
              <a:rPr lang="en-US" sz="2800" dirty="0">
                <a:solidFill>
                  <a:srgbClr val="535353">
                    <a:lumMod val="50000"/>
                  </a:srgbClr>
                </a:solidFill>
                <a:latin typeface="Times New Roman" panose="02020603050405020304" pitchFamily="18" charset="0"/>
                <a:cs typeface="Times New Roman" panose="02020603050405020304" pitchFamily="18" charset="0"/>
              </a:rPr>
              <a:t> </a:t>
            </a:r>
            <a:r>
              <a:rPr lang="en-US" sz="2800" dirty="0" err="1">
                <a:solidFill>
                  <a:srgbClr val="535353">
                    <a:lumMod val="50000"/>
                  </a:srgbClr>
                </a:solidFill>
                <a:latin typeface="Times New Roman" panose="02020603050405020304" pitchFamily="18" charset="0"/>
                <a:cs typeface="Times New Roman" panose="02020603050405020304" pitchFamily="18" charset="0"/>
              </a:rPr>
              <a:t>bày</a:t>
            </a:r>
            <a:r>
              <a:rPr lang="en-US" sz="2800" dirty="0">
                <a:solidFill>
                  <a:srgbClr val="535353">
                    <a:lumMod val="50000"/>
                  </a:srgbClr>
                </a:solidFill>
                <a:latin typeface="Times New Roman" panose="02020603050405020304" pitchFamily="18" charset="0"/>
                <a:cs typeface="Times New Roman" panose="02020603050405020304" pitchFamily="18" charset="0"/>
              </a:rPr>
              <a:t> ; …</a:t>
            </a:r>
          </a:p>
          <a:p>
            <a:pPr algn="just"/>
            <a:r>
              <a:rPr lang="en-US" sz="2800" b="1" dirty="0">
                <a:solidFill>
                  <a:srgbClr val="535353">
                    <a:lumMod val="50000"/>
                  </a:srgbClr>
                </a:solidFill>
                <a:latin typeface="Times New Roman" panose="02020603050405020304" pitchFamily="18" charset="0"/>
                <a:cs typeface="Times New Roman" panose="02020603050405020304" pitchFamily="18" charset="0"/>
              </a:rPr>
              <a:t>- 2 </a:t>
            </a:r>
            <a:r>
              <a:rPr lang="en-US" sz="2800" b="1" dirty="0" err="1">
                <a:solidFill>
                  <a:srgbClr val="535353">
                    <a:lumMod val="50000"/>
                  </a:srgbClr>
                </a:solidFill>
                <a:latin typeface="Times New Roman" panose="02020603050405020304" pitchFamily="18" charset="0"/>
                <a:cs typeface="Times New Roman" panose="02020603050405020304" pitchFamily="18" charset="0"/>
              </a:rPr>
              <a:t>góp</a:t>
            </a:r>
            <a:r>
              <a:rPr lang="en-US" sz="2800" b="1" dirty="0">
                <a:solidFill>
                  <a:srgbClr val="535353">
                    <a:lumMod val="50000"/>
                  </a:srgbClr>
                </a:solidFill>
                <a:latin typeface="Times New Roman" panose="02020603050405020304" pitchFamily="18" charset="0"/>
                <a:cs typeface="Times New Roman" panose="02020603050405020304" pitchFamily="18" charset="0"/>
              </a:rPr>
              <a:t> ý: </a:t>
            </a:r>
            <a:r>
              <a:rPr lang="en-US" sz="2800" dirty="0" err="1">
                <a:solidFill>
                  <a:srgbClr val="535353">
                    <a:lumMod val="50000"/>
                  </a:srgbClr>
                </a:solidFill>
                <a:latin typeface="Times New Roman" panose="02020603050405020304" pitchFamily="18" charset="0"/>
                <a:cs typeface="Times New Roman" panose="02020603050405020304" pitchFamily="18" charset="0"/>
              </a:rPr>
              <a:t>Những</a:t>
            </a:r>
            <a:r>
              <a:rPr lang="en-US" sz="2800" dirty="0">
                <a:solidFill>
                  <a:srgbClr val="535353">
                    <a:lumMod val="50000"/>
                  </a:srgbClr>
                </a:solidFill>
                <a:latin typeface="Times New Roman" panose="02020603050405020304" pitchFamily="18" charset="0"/>
                <a:cs typeface="Times New Roman" panose="02020603050405020304" pitchFamily="18" charset="0"/>
              </a:rPr>
              <a:t> </a:t>
            </a:r>
            <a:r>
              <a:rPr lang="en-US" sz="2800" dirty="0" err="1">
                <a:solidFill>
                  <a:srgbClr val="535353">
                    <a:lumMod val="50000"/>
                  </a:srgbClr>
                </a:solidFill>
                <a:latin typeface="Times New Roman" panose="02020603050405020304" pitchFamily="18" charset="0"/>
                <a:cs typeface="Times New Roman" panose="02020603050405020304" pitchFamily="18" charset="0"/>
              </a:rPr>
              <a:t>nội</a:t>
            </a:r>
            <a:r>
              <a:rPr lang="en-US" sz="2800" dirty="0">
                <a:solidFill>
                  <a:srgbClr val="535353">
                    <a:lumMod val="50000"/>
                  </a:srgbClr>
                </a:solidFill>
                <a:latin typeface="Times New Roman" panose="02020603050405020304" pitchFamily="18" charset="0"/>
                <a:cs typeface="Times New Roman" panose="02020603050405020304" pitchFamily="18" charset="0"/>
              </a:rPr>
              <a:t> dung / </a:t>
            </a:r>
            <a:r>
              <a:rPr lang="en-US" sz="2800" dirty="0" err="1">
                <a:solidFill>
                  <a:srgbClr val="535353">
                    <a:lumMod val="50000"/>
                  </a:srgbClr>
                </a:solidFill>
                <a:latin typeface="Times New Roman" panose="02020603050405020304" pitchFamily="18" charset="0"/>
                <a:cs typeface="Times New Roman" panose="02020603050405020304" pitchFamily="18" charset="0"/>
              </a:rPr>
              <a:t>cách</a:t>
            </a:r>
            <a:r>
              <a:rPr lang="en-US" sz="2800" dirty="0">
                <a:solidFill>
                  <a:srgbClr val="535353">
                    <a:lumMod val="50000"/>
                  </a:srgbClr>
                </a:solidFill>
                <a:latin typeface="Times New Roman" panose="02020603050405020304" pitchFamily="18" charset="0"/>
                <a:cs typeface="Times New Roman" panose="02020603050405020304" pitchFamily="18" charset="0"/>
              </a:rPr>
              <a:t> </a:t>
            </a:r>
            <a:r>
              <a:rPr lang="en-US" sz="2800" dirty="0" err="1">
                <a:solidFill>
                  <a:srgbClr val="535353">
                    <a:lumMod val="50000"/>
                  </a:srgbClr>
                </a:solidFill>
                <a:latin typeface="Times New Roman" panose="02020603050405020304" pitchFamily="18" charset="0"/>
                <a:cs typeface="Times New Roman" panose="02020603050405020304" pitchFamily="18" charset="0"/>
              </a:rPr>
              <a:t>trình</a:t>
            </a:r>
            <a:r>
              <a:rPr lang="en-US" sz="2800" dirty="0">
                <a:solidFill>
                  <a:srgbClr val="535353">
                    <a:lumMod val="50000"/>
                  </a:srgbClr>
                </a:solidFill>
                <a:latin typeface="Times New Roman" panose="02020603050405020304" pitchFamily="18" charset="0"/>
                <a:cs typeface="Times New Roman" panose="02020603050405020304" pitchFamily="18" charset="0"/>
              </a:rPr>
              <a:t> </a:t>
            </a:r>
            <a:r>
              <a:rPr lang="en-US" sz="2800" dirty="0" err="1">
                <a:solidFill>
                  <a:srgbClr val="535353">
                    <a:lumMod val="50000"/>
                  </a:srgbClr>
                </a:solidFill>
                <a:latin typeface="Times New Roman" panose="02020603050405020304" pitchFamily="18" charset="0"/>
                <a:cs typeface="Times New Roman" panose="02020603050405020304" pitchFamily="18" charset="0"/>
              </a:rPr>
              <a:t>bày</a:t>
            </a:r>
            <a:r>
              <a:rPr lang="en-US" sz="2800" dirty="0">
                <a:solidFill>
                  <a:srgbClr val="535353">
                    <a:lumMod val="50000"/>
                  </a:srgbClr>
                </a:solidFill>
                <a:latin typeface="Times New Roman" panose="02020603050405020304" pitchFamily="18" charset="0"/>
                <a:cs typeface="Times New Roman" panose="02020603050405020304" pitchFamily="18" charset="0"/>
              </a:rPr>
              <a:t> </a:t>
            </a:r>
            <a:r>
              <a:rPr lang="en-US" sz="2800" dirty="0" err="1">
                <a:solidFill>
                  <a:srgbClr val="535353">
                    <a:lumMod val="50000"/>
                  </a:srgbClr>
                </a:solidFill>
                <a:latin typeface="Times New Roman" panose="02020603050405020304" pitchFamily="18" charset="0"/>
                <a:cs typeface="Times New Roman" panose="02020603050405020304" pitchFamily="18" charset="0"/>
              </a:rPr>
              <a:t>chưa</a:t>
            </a:r>
            <a:r>
              <a:rPr lang="en-US" sz="2800" dirty="0">
                <a:solidFill>
                  <a:srgbClr val="535353">
                    <a:lumMod val="50000"/>
                  </a:srgbClr>
                </a:solidFill>
                <a:latin typeface="Times New Roman" panose="02020603050405020304" pitchFamily="18" charset="0"/>
                <a:cs typeface="Times New Roman" panose="02020603050405020304" pitchFamily="18" charset="0"/>
              </a:rPr>
              <a:t> </a:t>
            </a:r>
            <a:r>
              <a:rPr lang="en-US" sz="2800" dirty="0" err="1">
                <a:solidFill>
                  <a:srgbClr val="535353">
                    <a:lumMod val="50000"/>
                  </a:srgbClr>
                </a:solidFill>
                <a:latin typeface="Times New Roman" panose="02020603050405020304" pitchFamily="18" charset="0"/>
                <a:cs typeface="Times New Roman" panose="02020603050405020304" pitchFamily="18" charset="0"/>
              </a:rPr>
              <a:t>được</a:t>
            </a:r>
            <a:r>
              <a:rPr lang="en-US" sz="2800" dirty="0">
                <a:solidFill>
                  <a:srgbClr val="535353">
                    <a:lumMod val="50000"/>
                  </a:srgbClr>
                </a:solidFill>
                <a:latin typeface="Times New Roman" panose="02020603050405020304" pitchFamily="18" charset="0"/>
                <a:cs typeface="Times New Roman" panose="02020603050405020304" pitchFamily="18" charset="0"/>
              </a:rPr>
              <a:t> </a:t>
            </a:r>
            <a:r>
              <a:rPr lang="en-US" sz="2800" dirty="0" err="1">
                <a:solidFill>
                  <a:srgbClr val="535353">
                    <a:lumMod val="50000"/>
                  </a:srgbClr>
                </a:solidFill>
                <a:latin typeface="Times New Roman" panose="02020603050405020304" pitchFamily="18" charset="0"/>
                <a:cs typeface="Times New Roman" panose="02020603050405020304" pitchFamily="18" charset="0"/>
              </a:rPr>
              <a:t>của</a:t>
            </a:r>
            <a:r>
              <a:rPr lang="en-US" sz="2800" dirty="0">
                <a:solidFill>
                  <a:srgbClr val="535353">
                    <a:lumMod val="50000"/>
                  </a:srgbClr>
                </a:solidFill>
                <a:latin typeface="Times New Roman" panose="02020603050405020304" pitchFamily="18" charset="0"/>
                <a:cs typeface="Times New Roman" panose="02020603050405020304" pitchFamily="18" charset="0"/>
              </a:rPr>
              <a:t> </a:t>
            </a:r>
            <a:r>
              <a:rPr lang="en-US" sz="2800" dirty="0" err="1">
                <a:solidFill>
                  <a:srgbClr val="535353">
                    <a:lumMod val="50000"/>
                  </a:srgbClr>
                </a:solidFill>
                <a:latin typeface="Times New Roman" panose="02020603050405020304" pitchFamily="18" charset="0"/>
                <a:cs typeface="Times New Roman" panose="02020603050405020304" pitchFamily="18" charset="0"/>
              </a:rPr>
              <a:t>người</a:t>
            </a:r>
            <a:r>
              <a:rPr lang="en-US" sz="2800" dirty="0">
                <a:solidFill>
                  <a:srgbClr val="535353">
                    <a:lumMod val="50000"/>
                  </a:srgbClr>
                </a:solidFill>
                <a:latin typeface="Times New Roman" panose="02020603050405020304" pitchFamily="18" charset="0"/>
                <a:cs typeface="Times New Roman" panose="02020603050405020304" pitchFamily="18" charset="0"/>
              </a:rPr>
              <a:t> </a:t>
            </a:r>
            <a:r>
              <a:rPr lang="en-US" sz="2800" dirty="0" err="1">
                <a:solidFill>
                  <a:srgbClr val="535353">
                    <a:lumMod val="50000"/>
                  </a:srgbClr>
                </a:solidFill>
                <a:latin typeface="Times New Roman" panose="02020603050405020304" pitchFamily="18" charset="0"/>
                <a:cs typeface="Times New Roman" panose="02020603050405020304" pitchFamily="18" charset="0"/>
              </a:rPr>
              <a:t>nói</a:t>
            </a:r>
            <a:endParaRPr lang="en-US" sz="2800" dirty="0">
              <a:solidFill>
                <a:srgbClr val="535353">
                  <a:lumMod val="50000"/>
                </a:srgbClr>
              </a:solidFill>
              <a:latin typeface="Times New Roman" panose="02020603050405020304" pitchFamily="18" charset="0"/>
              <a:cs typeface="Times New Roman" panose="02020603050405020304" pitchFamily="18" charset="0"/>
            </a:endParaRPr>
          </a:p>
          <a:p>
            <a:pPr algn="just"/>
            <a:r>
              <a:rPr lang="en-US" sz="2800" b="1" dirty="0">
                <a:solidFill>
                  <a:srgbClr val="535353">
                    <a:lumMod val="50000"/>
                  </a:srgbClr>
                </a:solidFill>
                <a:latin typeface="Times New Roman" panose="02020603050405020304" pitchFamily="18" charset="0"/>
                <a:cs typeface="Times New Roman" panose="02020603050405020304" pitchFamily="18" charset="0"/>
              </a:rPr>
              <a:t>- 1 </a:t>
            </a:r>
            <a:r>
              <a:rPr lang="en-US" sz="2800" b="1" dirty="0" err="1">
                <a:solidFill>
                  <a:srgbClr val="535353">
                    <a:lumMod val="50000"/>
                  </a:srgbClr>
                </a:solidFill>
                <a:latin typeface="Times New Roman" panose="02020603050405020304" pitchFamily="18" charset="0"/>
                <a:cs typeface="Times New Roman" panose="02020603050405020304" pitchFamily="18" charset="0"/>
              </a:rPr>
              <a:t>thắc</a:t>
            </a:r>
            <a:r>
              <a:rPr lang="en-US" sz="2800" b="1" dirty="0">
                <a:solidFill>
                  <a:srgbClr val="535353">
                    <a:lumMod val="50000"/>
                  </a:srgbClr>
                </a:solidFill>
                <a:latin typeface="Times New Roman" panose="02020603050405020304" pitchFamily="18" charset="0"/>
                <a:cs typeface="Times New Roman" panose="02020603050405020304" pitchFamily="18" charset="0"/>
              </a:rPr>
              <a:t> </a:t>
            </a:r>
            <a:r>
              <a:rPr lang="en-US" sz="2800" b="1" dirty="0" err="1">
                <a:solidFill>
                  <a:srgbClr val="535353">
                    <a:lumMod val="50000"/>
                  </a:srgbClr>
                </a:solidFill>
                <a:latin typeface="Times New Roman" panose="02020603050405020304" pitchFamily="18" charset="0"/>
                <a:cs typeface="Times New Roman" panose="02020603050405020304" pitchFamily="18" charset="0"/>
              </a:rPr>
              <a:t>mắc</a:t>
            </a:r>
            <a:r>
              <a:rPr lang="en-US" sz="2800" b="1" dirty="0">
                <a:solidFill>
                  <a:srgbClr val="535353">
                    <a:lumMod val="50000"/>
                  </a:srgbClr>
                </a:solidFill>
                <a:latin typeface="Times New Roman" panose="02020603050405020304" pitchFamily="18" charset="0"/>
                <a:cs typeface="Times New Roman" panose="02020603050405020304" pitchFamily="18" charset="0"/>
              </a:rPr>
              <a:t>: </a:t>
            </a:r>
            <a:r>
              <a:rPr lang="en-US" sz="2800" dirty="0" err="1">
                <a:solidFill>
                  <a:srgbClr val="535353">
                    <a:lumMod val="50000"/>
                  </a:srgbClr>
                </a:solidFill>
                <a:latin typeface="Times New Roman" panose="02020603050405020304" pitchFamily="18" charset="0"/>
                <a:cs typeface="Times New Roman" panose="02020603050405020304" pitchFamily="18" charset="0"/>
              </a:rPr>
              <a:t>Những</a:t>
            </a:r>
            <a:r>
              <a:rPr lang="en-US" sz="2800" dirty="0">
                <a:solidFill>
                  <a:srgbClr val="535353">
                    <a:lumMod val="50000"/>
                  </a:srgbClr>
                </a:solidFill>
                <a:latin typeface="Times New Roman" panose="02020603050405020304" pitchFamily="18" charset="0"/>
                <a:cs typeface="Times New Roman" panose="02020603050405020304" pitchFamily="18" charset="0"/>
              </a:rPr>
              <a:t> </a:t>
            </a:r>
            <a:r>
              <a:rPr lang="en-US" sz="2800" dirty="0" err="1">
                <a:solidFill>
                  <a:srgbClr val="535353">
                    <a:lumMod val="50000"/>
                  </a:srgbClr>
                </a:solidFill>
                <a:latin typeface="Times New Roman" panose="02020603050405020304" pitchFamily="18" charset="0"/>
                <a:cs typeface="Times New Roman" panose="02020603050405020304" pitchFamily="18" charset="0"/>
              </a:rPr>
              <a:t>sự</a:t>
            </a:r>
            <a:r>
              <a:rPr lang="en-US" sz="2800" dirty="0">
                <a:solidFill>
                  <a:srgbClr val="535353">
                    <a:lumMod val="50000"/>
                  </a:srgbClr>
                </a:solidFill>
                <a:latin typeface="Times New Roman" panose="02020603050405020304" pitchFamily="18" charset="0"/>
                <a:cs typeface="Times New Roman" panose="02020603050405020304" pitchFamily="18" charset="0"/>
              </a:rPr>
              <a:t> </a:t>
            </a:r>
            <a:r>
              <a:rPr lang="en-US" sz="2800" dirty="0" err="1">
                <a:solidFill>
                  <a:srgbClr val="535353">
                    <a:lumMod val="50000"/>
                  </a:srgbClr>
                </a:solidFill>
                <a:latin typeface="Times New Roman" panose="02020603050405020304" pitchFamily="18" charset="0"/>
                <a:cs typeface="Times New Roman" panose="02020603050405020304" pitchFamily="18" charset="0"/>
              </a:rPr>
              <a:t>việc</a:t>
            </a:r>
            <a:r>
              <a:rPr lang="en-US" sz="2800" dirty="0">
                <a:solidFill>
                  <a:srgbClr val="535353">
                    <a:lumMod val="50000"/>
                  </a:srgbClr>
                </a:solidFill>
                <a:latin typeface="Times New Roman" panose="02020603050405020304" pitchFamily="18" charset="0"/>
                <a:cs typeface="Times New Roman" panose="02020603050405020304" pitchFamily="18" charset="0"/>
              </a:rPr>
              <a:t>, chi </a:t>
            </a:r>
            <a:r>
              <a:rPr lang="en-US" sz="2800" dirty="0" err="1">
                <a:solidFill>
                  <a:srgbClr val="535353">
                    <a:lumMod val="50000"/>
                  </a:srgbClr>
                </a:solidFill>
                <a:latin typeface="Times New Roman" panose="02020603050405020304" pitchFamily="18" charset="0"/>
                <a:cs typeface="Times New Roman" panose="02020603050405020304" pitchFamily="18" charset="0"/>
              </a:rPr>
              <a:t>tiết</a:t>
            </a:r>
            <a:r>
              <a:rPr lang="en-US" sz="2800" dirty="0">
                <a:solidFill>
                  <a:srgbClr val="535353">
                    <a:lumMod val="50000"/>
                  </a:srgbClr>
                </a:solidFill>
                <a:latin typeface="Times New Roman" panose="02020603050405020304" pitchFamily="18" charset="0"/>
                <a:cs typeface="Times New Roman" panose="02020603050405020304" pitchFamily="18" charset="0"/>
              </a:rPr>
              <a:t> </a:t>
            </a:r>
            <a:r>
              <a:rPr lang="en-US" sz="2800" dirty="0" err="1">
                <a:solidFill>
                  <a:srgbClr val="535353">
                    <a:lumMod val="50000"/>
                  </a:srgbClr>
                </a:solidFill>
                <a:latin typeface="Times New Roman" panose="02020603050405020304" pitchFamily="18" charset="0"/>
                <a:cs typeface="Times New Roman" panose="02020603050405020304" pitchFamily="18" charset="0"/>
              </a:rPr>
              <a:t>còn</a:t>
            </a:r>
            <a:r>
              <a:rPr lang="en-US" sz="2800" dirty="0">
                <a:solidFill>
                  <a:srgbClr val="535353">
                    <a:lumMod val="50000"/>
                  </a:srgbClr>
                </a:solidFill>
                <a:latin typeface="Times New Roman" panose="02020603050405020304" pitchFamily="18" charset="0"/>
                <a:cs typeface="Times New Roman" panose="02020603050405020304" pitchFamily="18" charset="0"/>
              </a:rPr>
              <a:t> </a:t>
            </a:r>
            <a:r>
              <a:rPr lang="en-US" sz="2800" dirty="0" err="1">
                <a:solidFill>
                  <a:srgbClr val="535353">
                    <a:lumMod val="50000"/>
                  </a:srgbClr>
                </a:solidFill>
                <a:latin typeface="Times New Roman" panose="02020603050405020304" pitchFamily="18" charset="0"/>
                <a:cs typeface="Times New Roman" panose="02020603050405020304" pitchFamily="18" charset="0"/>
              </a:rPr>
              <a:t>chưa</a:t>
            </a:r>
            <a:r>
              <a:rPr lang="en-US" sz="2800" dirty="0">
                <a:solidFill>
                  <a:srgbClr val="535353">
                    <a:lumMod val="50000"/>
                  </a:srgbClr>
                </a:solidFill>
                <a:latin typeface="Times New Roman" panose="02020603050405020304" pitchFamily="18" charset="0"/>
                <a:cs typeface="Times New Roman" panose="02020603050405020304" pitchFamily="18" charset="0"/>
              </a:rPr>
              <a:t> </a:t>
            </a:r>
            <a:r>
              <a:rPr lang="en-US" sz="2800" dirty="0" err="1">
                <a:solidFill>
                  <a:srgbClr val="535353">
                    <a:lumMod val="50000"/>
                  </a:srgbClr>
                </a:solidFill>
                <a:latin typeface="Times New Roman" panose="02020603050405020304" pitchFamily="18" charset="0"/>
                <a:cs typeface="Times New Roman" panose="02020603050405020304" pitchFamily="18" charset="0"/>
              </a:rPr>
              <a:t>rõ</a:t>
            </a:r>
            <a:r>
              <a:rPr lang="en-US" sz="2800" dirty="0">
                <a:solidFill>
                  <a:srgbClr val="535353">
                    <a:lumMod val="50000"/>
                  </a:srgbClr>
                </a:solidFill>
                <a:latin typeface="Times New Roman" panose="02020603050405020304" pitchFamily="18" charset="0"/>
                <a:cs typeface="Times New Roman" panose="02020603050405020304" pitchFamily="18" charset="0"/>
              </a:rPr>
              <a:t> </a:t>
            </a:r>
            <a:r>
              <a:rPr lang="en-US" sz="2800" dirty="0" err="1">
                <a:solidFill>
                  <a:srgbClr val="535353">
                    <a:lumMod val="50000"/>
                  </a:srgbClr>
                </a:solidFill>
                <a:latin typeface="Times New Roman" panose="02020603050405020304" pitchFamily="18" charset="0"/>
                <a:cs typeface="Times New Roman" panose="02020603050405020304" pitchFamily="18" charset="0"/>
              </a:rPr>
              <a:t>trong</a:t>
            </a:r>
            <a:r>
              <a:rPr lang="en-US" sz="2800" dirty="0">
                <a:solidFill>
                  <a:srgbClr val="535353">
                    <a:lumMod val="50000"/>
                  </a:srgbClr>
                </a:solidFill>
                <a:latin typeface="Times New Roman" panose="02020603050405020304" pitchFamily="18" charset="0"/>
                <a:cs typeface="Times New Roman" panose="02020603050405020304" pitchFamily="18" charset="0"/>
              </a:rPr>
              <a:t> </a:t>
            </a:r>
            <a:r>
              <a:rPr lang="en-US" sz="2800" dirty="0" err="1">
                <a:solidFill>
                  <a:srgbClr val="535353">
                    <a:lumMod val="50000"/>
                  </a:srgbClr>
                </a:solidFill>
                <a:latin typeface="Times New Roman" panose="02020603050405020304" pitchFamily="18" charset="0"/>
                <a:cs typeface="Times New Roman" panose="02020603050405020304" pitchFamily="18" charset="0"/>
              </a:rPr>
              <a:t>bài</a:t>
            </a:r>
            <a:r>
              <a:rPr lang="en-US" sz="2800" dirty="0">
                <a:solidFill>
                  <a:srgbClr val="535353">
                    <a:lumMod val="50000"/>
                  </a:srgbClr>
                </a:solidFill>
                <a:latin typeface="Times New Roman" panose="02020603050405020304" pitchFamily="18" charset="0"/>
                <a:cs typeface="Times New Roman" panose="02020603050405020304" pitchFamily="18" charset="0"/>
              </a:rPr>
              <a:t> </a:t>
            </a:r>
            <a:r>
              <a:rPr lang="en-US" sz="2800" dirty="0" err="1">
                <a:solidFill>
                  <a:srgbClr val="535353">
                    <a:lumMod val="50000"/>
                  </a:srgbClr>
                </a:solidFill>
                <a:latin typeface="Times New Roman" panose="02020603050405020304" pitchFamily="18" charset="0"/>
                <a:cs typeface="Times New Roman" panose="02020603050405020304" pitchFamily="18" charset="0"/>
              </a:rPr>
              <a:t>nói</a:t>
            </a:r>
            <a:r>
              <a:rPr lang="en-US" sz="2800" dirty="0">
                <a:solidFill>
                  <a:srgbClr val="535353">
                    <a:lumMod val="50000"/>
                  </a:srgbClr>
                </a:solidFill>
                <a:latin typeface="Times New Roman" panose="02020603050405020304" pitchFamily="18" charset="0"/>
                <a:cs typeface="Times New Roman" panose="02020603050405020304" pitchFamily="18" charset="0"/>
              </a:rPr>
              <a:t> …</a:t>
            </a:r>
          </a:p>
        </p:txBody>
      </p:sp>
      <p:sp>
        <p:nvSpPr>
          <p:cNvPr id="11" name="TextBox 10">
            <a:extLst>
              <a:ext uri="{FF2B5EF4-FFF2-40B4-BE49-F238E27FC236}">
                <a16:creationId xmlns:a16="http://schemas.microsoft.com/office/drawing/2014/main" id="{BFA975E7-59D1-1D8B-0F99-E2A89F0F5B35}"/>
              </a:ext>
            </a:extLst>
          </p:cNvPr>
          <p:cNvSpPr txBox="1"/>
          <p:nvPr/>
        </p:nvSpPr>
        <p:spPr>
          <a:xfrm>
            <a:off x="3117574" y="5690479"/>
            <a:ext cx="7110410" cy="953983"/>
          </a:xfrm>
          <a:prstGeom prst="rect">
            <a:avLst/>
          </a:prstGeom>
          <a:noFill/>
        </p:spPr>
        <p:txBody>
          <a:bodyPr wrap="square" rtlCol="0">
            <a:spAutoFit/>
          </a:bodyPr>
          <a:lstStyle/>
          <a:p>
            <a:pPr marL="457154" indent="-457154" algn="just">
              <a:buFontTx/>
              <a:buChar char="-"/>
            </a:pPr>
            <a:r>
              <a:rPr lang="en-US" sz="2800" dirty="0" err="1">
                <a:solidFill>
                  <a:srgbClr val="002060"/>
                </a:solidFill>
                <a:latin typeface="Times New Roman" panose="02020603050405020304" pitchFamily="18" charset="0"/>
                <a:cs typeface="Times New Roman" panose="02020603050405020304" pitchFamily="18" charset="0"/>
              </a:rPr>
              <a:t>Tiếp</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thu</a:t>
            </a:r>
            <a:r>
              <a:rPr lang="en-US" sz="2800" dirty="0">
                <a:solidFill>
                  <a:srgbClr val="002060"/>
                </a:solidFill>
                <a:latin typeface="Times New Roman" panose="02020603050405020304" pitchFamily="18" charset="0"/>
                <a:cs typeface="Times New Roman" panose="02020603050405020304" pitchFamily="18" charset="0"/>
              </a:rPr>
              <a:t> ý </a:t>
            </a:r>
            <a:r>
              <a:rPr lang="en-US" sz="2800" dirty="0" err="1">
                <a:solidFill>
                  <a:srgbClr val="002060"/>
                </a:solidFill>
                <a:latin typeface="Times New Roman" panose="02020603050405020304" pitchFamily="18" charset="0"/>
                <a:cs typeface="Times New Roman" panose="02020603050405020304" pitchFamily="18" charset="0"/>
              </a:rPr>
              <a:t>kiến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góp</a:t>
            </a:r>
            <a:r>
              <a:rPr lang="en-US" sz="2800" dirty="0">
                <a:solidFill>
                  <a:srgbClr val="002060"/>
                </a:solidFill>
                <a:latin typeface="Times New Roman" panose="02020603050405020304" pitchFamily="18" charset="0"/>
                <a:cs typeface="Times New Roman" panose="02020603050405020304" pitchFamily="18" charset="0"/>
              </a:rPr>
              <a:t> ý </a:t>
            </a:r>
            <a:r>
              <a:rPr lang="en-US" sz="2800" dirty="0" err="1">
                <a:solidFill>
                  <a:srgbClr val="002060"/>
                </a:solidFill>
                <a:latin typeface="Times New Roman" panose="02020603050405020304" pitchFamily="18" charset="0"/>
                <a:cs typeface="Times New Roman" panose="02020603050405020304" pitchFamily="18" charset="0"/>
              </a:rPr>
              <a:t>xác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đáng</a:t>
            </a:r>
            <a:endParaRPr lang="en-US" sz="2800" dirty="0">
              <a:solidFill>
                <a:srgbClr val="002060"/>
              </a:solidFill>
              <a:latin typeface="Times New Roman" panose="02020603050405020304" pitchFamily="18" charset="0"/>
              <a:cs typeface="Times New Roman" panose="02020603050405020304" pitchFamily="18" charset="0"/>
            </a:endParaRPr>
          </a:p>
          <a:p>
            <a:pPr marL="457154" indent="-457154" algn="just">
              <a:buFontTx/>
              <a:buChar char="-"/>
            </a:pPr>
            <a:r>
              <a:rPr lang="en-US" sz="2800" dirty="0" err="1">
                <a:solidFill>
                  <a:srgbClr val="002060"/>
                </a:solidFill>
                <a:latin typeface="Times New Roman" panose="02020603050405020304" pitchFamily="18" charset="0"/>
                <a:cs typeface="Times New Roman" panose="02020603050405020304" pitchFamily="18" charset="0"/>
              </a:rPr>
              <a:t>Giải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đáp</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thắc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mắc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của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người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nghe</a:t>
            </a:r>
            <a:endParaRPr lang="en-US" sz="2800" dirty="0">
              <a:solidFill>
                <a:srgbClr val="002060"/>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4C20A842-BD61-0350-0EE7-DC8C1CC648E8}"/>
              </a:ext>
            </a:extLst>
          </p:cNvPr>
          <p:cNvPicPr>
            <a:picLocks noChangeAspect="1"/>
          </p:cNvPicPr>
          <p:nvPr/>
        </p:nvPicPr>
        <p:blipFill>
          <a:blip r:embed="rId7"/>
          <a:stretch>
            <a:fillRect/>
          </a:stretch>
        </p:blipFill>
        <p:spPr>
          <a:xfrm>
            <a:off x="-1259005" y="3532745"/>
            <a:ext cx="6044413" cy="3369847"/>
          </a:xfrm>
          <a:prstGeom prst="rect">
            <a:avLst/>
          </a:prstGeom>
        </p:spPr>
      </p:pic>
    </p:spTree>
    <p:extLst>
      <p:ext uri="{BB962C8B-B14F-4D97-AF65-F5344CB8AC3E}">
        <p14:creationId xmlns:p14="http://schemas.microsoft.com/office/powerpoint/2010/main" val="2449460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1" y="1241"/>
            <a:ext cx="12190413" cy="6857107"/>
          </a:xfrm>
          <a:prstGeom prst="rect">
            <a:avLst/>
          </a:prstGeom>
        </p:spPr>
      </p:pic>
      <p:pic>
        <p:nvPicPr>
          <p:cNvPr id="9" name="图片 4">
            <a:extLst>
              <a:ext uri="{FF2B5EF4-FFF2-40B4-BE49-F238E27FC236}">
                <a16:creationId xmlns:a16="http://schemas.microsoft.com/office/drawing/2014/main" id="{3443882E-E842-4638-785F-B83235B8C108}"/>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159063" y="1423164"/>
            <a:ext cx="1477864" cy="3617916"/>
          </a:xfrm>
          <a:prstGeom prst="rect">
            <a:avLst/>
          </a:prstGeom>
        </p:spPr>
      </p:pic>
      <p:pic>
        <p:nvPicPr>
          <p:cNvPr id="10" name="图片 1">
            <a:extLst>
              <a:ext uri="{FF2B5EF4-FFF2-40B4-BE49-F238E27FC236}">
                <a16:creationId xmlns:a16="http://schemas.microsoft.com/office/drawing/2014/main" id="{59857CE0-6E30-8273-DD2D-01D4D5A50593}"/>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10553484" y="1354137"/>
            <a:ext cx="1966339" cy="3755972"/>
          </a:xfrm>
          <a:prstGeom prst="rect">
            <a:avLst/>
          </a:prstGeom>
        </p:spPr>
      </p:pic>
      <p:pic>
        <p:nvPicPr>
          <p:cNvPr id="6" name="Picture 5">
            <a:extLst>
              <a:ext uri="{FF2B5EF4-FFF2-40B4-BE49-F238E27FC236}">
                <a16:creationId xmlns:a16="http://schemas.microsoft.com/office/drawing/2014/main" id="{9C279842-A39D-9CD3-A257-B12B57E64B8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36928" y="1241"/>
            <a:ext cx="8749903" cy="6857107"/>
          </a:xfrm>
          <a:prstGeom prst="rect">
            <a:avLst/>
          </a:prstGeom>
        </p:spPr>
      </p:pic>
      <p:sp>
        <p:nvSpPr>
          <p:cNvPr id="7" name="TextBox 6">
            <a:extLst>
              <a:ext uri="{FF2B5EF4-FFF2-40B4-BE49-F238E27FC236}">
                <a16:creationId xmlns:a16="http://schemas.microsoft.com/office/drawing/2014/main" id="{76DD769A-D39B-DD9E-DD44-E1865994666B}"/>
              </a:ext>
            </a:extLst>
          </p:cNvPr>
          <p:cNvSpPr txBox="1"/>
          <p:nvPr/>
        </p:nvSpPr>
        <p:spPr>
          <a:xfrm>
            <a:off x="-134893" y="1240"/>
            <a:ext cx="12190413" cy="630860"/>
          </a:xfrm>
          <a:prstGeom prst="rect">
            <a:avLst/>
          </a:prstGeom>
          <a:solidFill>
            <a:srgbClr val="E6E6E6"/>
          </a:solidFill>
          <a:ln w="19050" cap="flat" cmpd="sng" algn="ctr">
            <a:solidFill>
              <a:srgbClr val="FFFFFF"/>
            </a:solidFill>
            <a:prstDash val="solid"/>
            <a:miter lim="800000"/>
          </a:ln>
          <a:effectLst/>
        </p:spPr>
        <p:txBody>
          <a:bodyPr wrap="square" rtlCol="0">
            <a:spAutoFit/>
          </a:bodyPr>
          <a:lstStyle/>
          <a:p>
            <a:pPr algn="ctr" defTabSz="914309">
              <a:defRPr/>
            </a:pPr>
            <a:r>
              <a:rPr lang="vi-VN" sz="3500" b="1" kern="0" dirty="0">
                <a:solidFill>
                  <a:srgbClr val="FFC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ĐIỀU EM YÊU THÍCH KHI NGHE BÀI NÓI CỦA CỦA BẠN</a:t>
            </a:r>
            <a:endParaRPr lang="en-US" sz="3500" b="1" kern="0" dirty="0">
              <a:solidFill>
                <a:srgbClr val="FFC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3033552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1" y="1241"/>
            <a:ext cx="12190413" cy="6857107"/>
          </a:xfrm>
          <a:prstGeom prst="rect">
            <a:avLst/>
          </a:prstGeom>
        </p:spPr>
      </p:pic>
      <p:pic>
        <p:nvPicPr>
          <p:cNvPr id="4" name="图片 4">
            <a:extLst>
              <a:ext uri="{FF2B5EF4-FFF2-40B4-BE49-F238E27FC236}">
                <a16:creationId xmlns:a16="http://schemas.microsoft.com/office/drawing/2014/main" id="{2FCD9404-A23B-8134-AEDC-220F01041526}"/>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0" y="1848723"/>
            <a:ext cx="1707476" cy="3617916"/>
          </a:xfrm>
          <a:prstGeom prst="rect">
            <a:avLst/>
          </a:prstGeom>
        </p:spPr>
      </p:pic>
      <p:sp>
        <p:nvSpPr>
          <p:cNvPr id="10" name="TextBox 9">
            <a:extLst>
              <a:ext uri="{FF2B5EF4-FFF2-40B4-BE49-F238E27FC236}">
                <a16:creationId xmlns:a16="http://schemas.microsoft.com/office/drawing/2014/main" id="{EC9B371D-1C9B-E85E-4BDD-9B558FA3267F}"/>
              </a:ext>
            </a:extLst>
          </p:cNvPr>
          <p:cNvSpPr txBox="1"/>
          <p:nvPr/>
        </p:nvSpPr>
        <p:spPr>
          <a:xfrm>
            <a:off x="5024743" y="1241"/>
            <a:ext cx="5940282" cy="461605"/>
          </a:xfrm>
          <a:prstGeom prst="rect">
            <a:avLst/>
          </a:prstGeom>
          <a:noFill/>
        </p:spPr>
        <p:txBody>
          <a:bodyPr wrap="square">
            <a:spAutoFit/>
          </a:bodyPr>
          <a:lstStyle/>
          <a:p>
            <a:pPr defTabSz="1219048">
              <a:defRPr/>
            </a:pPr>
            <a:r>
              <a:rPr lang="en-US" sz="2400" b="1" kern="0" dirty="0">
                <a:solidFill>
                  <a:srgbClr val="FF0000"/>
                </a:solidFill>
                <a:latin typeface="Times New Roman" pitchFamily="18" charset="0"/>
                <a:cs typeface="Times New Roman" pitchFamily="18" charset="0"/>
              </a:rPr>
              <a:t>BẢNG KIỂM KĨ NĂNG</a:t>
            </a:r>
            <a:r>
              <a:rPr lang="vi-VN" sz="2400" b="1" kern="0" dirty="0">
                <a:solidFill>
                  <a:srgbClr val="FF0000"/>
                </a:solidFill>
                <a:latin typeface="Times New Roman" pitchFamily="18" charset="0"/>
                <a:cs typeface="Times New Roman" pitchFamily="18" charset="0"/>
              </a:rPr>
              <a:t> NGHE</a:t>
            </a:r>
            <a:endParaRPr lang="en-US" sz="2133" kern="0" dirty="0">
              <a:solidFill>
                <a:srgbClr val="000000"/>
              </a:solidFill>
              <a:latin typeface="Calibri" panose="020F0502020204030204"/>
            </a:endParaRPr>
          </a:p>
        </p:txBody>
      </p:sp>
      <p:graphicFrame>
        <p:nvGraphicFramePr>
          <p:cNvPr id="11" name="Table 9">
            <a:extLst>
              <a:ext uri="{FF2B5EF4-FFF2-40B4-BE49-F238E27FC236}">
                <a16:creationId xmlns:a16="http://schemas.microsoft.com/office/drawing/2014/main" id="{D4060AEA-B1DF-C840-5134-DCA16A85C32F}"/>
              </a:ext>
            </a:extLst>
          </p:cNvPr>
          <p:cNvGraphicFramePr>
            <a:graphicFrameLocks noGrp="1"/>
          </p:cNvGraphicFramePr>
          <p:nvPr>
            <p:extLst>
              <p:ext uri="{D42A27DB-BD31-4B8C-83A1-F6EECF244321}">
                <p14:modId xmlns:p14="http://schemas.microsoft.com/office/powerpoint/2010/main" val="4002620710"/>
              </p:ext>
            </p:extLst>
          </p:nvPr>
        </p:nvGraphicFramePr>
        <p:xfrm>
          <a:off x="2010272" y="880166"/>
          <a:ext cx="9920345" cy="4099163"/>
        </p:xfrm>
        <a:graphic>
          <a:graphicData uri="http://schemas.openxmlformats.org/drawingml/2006/table">
            <a:tbl>
              <a:tblPr firstRow="1" bandRow="1"/>
              <a:tblGrid>
                <a:gridCol w="7989906">
                  <a:extLst>
                    <a:ext uri="{9D8B030D-6E8A-4147-A177-3AD203B41FA5}">
                      <a16:colId xmlns:a16="http://schemas.microsoft.com/office/drawing/2014/main" val="80176983"/>
                    </a:ext>
                  </a:extLst>
                </a:gridCol>
                <a:gridCol w="1930439">
                  <a:extLst>
                    <a:ext uri="{9D8B030D-6E8A-4147-A177-3AD203B41FA5}">
                      <a16:colId xmlns:a16="http://schemas.microsoft.com/office/drawing/2014/main" val="3170993498"/>
                    </a:ext>
                  </a:extLst>
                </a:gridCol>
              </a:tblGrid>
              <a:tr h="1097137">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r>
                        <a:rPr lang="vi-VN" sz="3200">
                          <a:latin typeface="+mj-lt"/>
                        </a:rPr>
                        <a:t>Nội dung kiểm tra</a:t>
                      </a:r>
                      <a:endParaRPr lang="en-US" sz="3200">
                        <a:latin typeface="+mj-lt"/>
                      </a:endParaRPr>
                    </a:p>
                    <a:p>
                      <a:pPr algn="ctr"/>
                      <a:endParaRPr lang="en-US" sz="3200">
                        <a:latin typeface="+mj-lt"/>
                      </a:endParaRPr>
                    </a:p>
                  </a:txBody>
                  <a:tcPr marL="121904" marR="121904" marT="60952" marB="60952">
                    <a:lnL w="12700" cmpd="sng">
                      <a:solidFill>
                        <a:srgbClr val="000000"/>
                      </a:solidFill>
                    </a:lnL>
                    <a:lnR w="12700" cmpd="sng">
                      <a:solidFill>
                        <a:srgbClr val="000000"/>
                      </a:solidFill>
                    </a:lnR>
                    <a:lnT w="12700" cmpd="sng">
                      <a:solidFill>
                        <a:srgbClr val="000000"/>
                      </a:solidFill>
                    </a:lnT>
                    <a:lnB w="25400" cmpd="sng">
                      <a:solidFill>
                        <a:srgbClr val="000000"/>
                      </a:solidFill>
                    </a:lnB>
                    <a:lnTlToBr w="12700" cmpd="sng">
                      <a:noFill/>
                      <a:prstDash val="solid"/>
                    </a:lnTlToBr>
                    <a:lnBlToTr w="12700" cmpd="sng">
                      <a:noFill/>
                      <a:prstDash val="solid"/>
                    </a:lnBlToTr>
                    <a:solidFill>
                      <a:srgbClr val="F6E068">
                        <a:lumMod val="20000"/>
                        <a:lumOff val="80000"/>
                      </a:srgbClr>
                    </a:solid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r>
                        <a:rPr lang="vi-VN" sz="3200" dirty="0">
                          <a:latin typeface="+mj-lt"/>
                        </a:rPr>
                        <a:t>Đạt/ </a:t>
                      </a:r>
                    </a:p>
                    <a:p>
                      <a:pPr algn="ctr"/>
                      <a:r>
                        <a:rPr lang="vi-VN" sz="3200" dirty="0">
                          <a:latin typeface="+mj-lt"/>
                        </a:rPr>
                        <a:t>Chưa đạt</a:t>
                      </a:r>
                      <a:endParaRPr lang="en-US" sz="3200" dirty="0">
                        <a:latin typeface="+mj-lt"/>
                      </a:endParaRPr>
                    </a:p>
                  </a:txBody>
                  <a:tcPr marL="121904" marR="121904" marT="60952" marB="60952">
                    <a:lnL w="12700" cmpd="sng">
                      <a:solidFill>
                        <a:srgbClr val="000000"/>
                      </a:solidFill>
                    </a:lnL>
                    <a:lnR w="12700" cmpd="sng">
                      <a:solidFill>
                        <a:srgbClr val="000000"/>
                      </a:solidFill>
                    </a:lnR>
                    <a:lnT w="12700" cmpd="sng">
                      <a:solidFill>
                        <a:srgbClr val="000000"/>
                      </a:solidFill>
                    </a:lnT>
                    <a:lnB w="25400" cmpd="sng">
                      <a:solidFill>
                        <a:srgbClr val="000000"/>
                      </a:solidFill>
                    </a:lnB>
                    <a:lnTlToBr w="12700" cmpd="sng">
                      <a:noFill/>
                      <a:prstDash val="solid"/>
                    </a:lnTlToBr>
                    <a:lnBlToTr w="12700" cmpd="sng">
                      <a:noFill/>
                      <a:prstDash val="solid"/>
                    </a:lnBlToTr>
                    <a:solidFill>
                      <a:srgbClr val="F6E068">
                        <a:lumMod val="20000"/>
                        <a:lumOff val="80000"/>
                      </a:srgbClr>
                    </a:solidFill>
                  </a:tcPr>
                </a:tc>
                <a:extLst>
                  <a:ext uri="{0D108BD9-81ED-4DB2-BD59-A6C34878D82A}">
                    <a16:rowId xmlns:a16="http://schemas.microsoft.com/office/drawing/2014/main" val="3189494078"/>
                  </a:ext>
                </a:extLst>
              </a:tr>
              <a:tr h="134094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2400" kern="120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Tóm</a:t>
                      </a:r>
                      <a:r>
                        <a:rPr lang="en-US" sz="2400" kern="12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tắt</a:t>
                      </a:r>
                      <a:r>
                        <a:rPr lang="en-US" sz="2400" kern="12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được</a:t>
                      </a:r>
                      <a:r>
                        <a:rPr lang="en-US" sz="2400" kern="12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nội</a:t>
                      </a:r>
                      <a:r>
                        <a:rPr lang="en-US" sz="2400" kern="12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dung </a:t>
                      </a:r>
                      <a:r>
                        <a:rPr lang="en-US" sz="2400" kern="120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giới</a:t>
                      </a:r>
                      <a:r>
                        <a:rPr lang="en-US" sz="2400" kern="12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thiệu</a:t>
                      </a:r>
                      <a:r>
                        <a:rPr lang="en-US" sz="2400" kern="12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về</a:t>
                      </a:r>
                      <a:r>
                        <a:rPr lang="en-US" sz="2400" kern="12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nhân</a:t>
                      </a:r>
                      <a:r>
                        <a:rPr lang="en-US" sz="2400" kern="12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vật</a:t>
                      </a:r>
                      <a:r>
                        <a:rPr lang="en-US" sz="2400" kern="12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và</a:t>
                      </a:r>
                      <a:r>
                        <a:rPr lang="en-US" sz="2400" kern="12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câu</a:t>
                      </a:r>
                      <a:r>
                        <a:rPr lang="en-US" sz="2400" kern="12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nói</a:t>
                      </a:r>
                      <a:r>
                        <a:rPr lang="en-US" sz="2400" kern="12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bất</a:t>
                      </a:r>
                      <a:r>
                        <a:rPr lang="en-US" sz="2400" kern="12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hủ</a:t>
                      </a:r>
                      <a:endParaRPr lang="en-US" sz="2400" kern="12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endParaRPr>
                    </a:p>
                  </a:txBody>
                  <a:tcPr marL="121904" marR="121904" marT="60952" marB="60952">
                    <a:lnL w="12700" cmpd="sng">
                      <a:solidFill>
                        <a:srgbClr val="000000"/>
                      </a:solidFill>
                    </a:lnL>
                    <a:lnR w="12700" cmpd="sng">
                      <a:solidFill>
                        <a:srgbClr val="000000"/>
                      </a:solidFill>
                    </a:lnR>
                    <a:lnT w="25400" cmpd="sng">
                      <a:solidFill>
                        <a:srgbClr val="000000"/>
                      </a:solidFill>
                    </a:lnT>
                    <a:lnB w="12700" cmpd="sng">
                      <a:solidFill>
                        <a:srgbClr val="000000"/>
                      </a:solidFill>
                    </a:lnB>
                    <a:lnTlToBr w="12700" cmpd="sng">
                      <a:noFill/>
                      <a:prstDash val="solid"/>
                    </a:lnTlToBr>
                    <a:lnBlToTr w="12700" cmpd="sng">
                      <a:noFill/>
                      <a:prstDash val="solid"/>
                    </a:lnBlToTr>
                    <a:solidFill>
                      <a:srgbClr val="F6E068">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sz="3200" dirty="0">
                        <a:latin typeface="+mj-lt"/>
                      </a:endParaRPr>
                    </a:p>
                  </a:txBody>
                  <a:tcPr marL="121904" marR="121904" marT="60952" marB="60952">
                    <a:lnL w="12700" cmpd="sng">
                      <a:solidFill>
                        <a:srgbClr val="000000"/>
                      </a:solidFill>
                    </a:lnL>
                    <a:lnR w="12700" cmpd="sng">
                      <a:solidFill>
                        <a:srgbClr val="000000"/>
                      </a:solidFill>
                    </a:lnR>
                    <a:lnT w="25400" cmpd="sng">
                      <a:solidFill>
                        <a:srgbClr val="000000"/>
                      </a:solidFill>
                    </a:lnT>
                    <a:lnB w="12700" cmpd="sng">
                      <a:solidFill>
                        <a:srgbClr val="000000"/>
                      </a:solidFill>
                    </a:lnB>
                    <a:lnTlToBr w="12700" cmpd="sng">
                      <a:noFill/>
                      <a:prstDash val="solid"/>
                    </a:lnTlToBr>
                    <a:lnBlToTr w="12700" cmpd="sng">
                      <a:noFill/>
                      <a:prstDash val="solid"/>
                    </a:lnBlToTr>
                    <a:solidFill>
                      <a:srgbClr val="F6E068">
                        <a:lumMod val="20000"/>
                        <a:lumOff val="80000"/>
                      </a:srgbClr>
                    </a:solidFill>
                  </a:tcPr>
                </a:tc>
                <a:extLst>
                  <a:ext uri="{0D108BD9-81ED-4DB2-BD59-A6C34878D82A}">
                    <a16:rowId xmlns:a16="http://schemas.microsoft.com/office/drawing/2014/main" val="2996767291"/>
                  </a:ext>
                </a:extLst>
              </a:tr>
              <a:tr h="85332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2400" kern="120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Đưa</a:t>
                      </a:r>
                      <a:r>
                        <a:rPr lang="en-US" sz="2400" kern="12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ra</a:t>
                      </a:r>
                      <a:r>
                        <a:rPr lang="en-US" sz="2400" kern="12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được</a:t>
                      </a:r>
                      <a:r>
                        <a:rPr lang="en-US" sz="2400" kern="12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những</a:t>
                      </a:r>
                      <a:r>
                        <a:rPr lang="en-US" sz="2400" kern="12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nhận</a:t>
                      </a:r>
                      <a:r>
                        <a:rPr lang="en-US" sz="2400" kern="12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xét</a:t>
                      </a:r>
                      <a:r>
                        <a:rPr lang="en-US" sz="2400" kern="12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được</a:t>
                      </a:r>
                      <a:r>
                        <a:rPr lang="en-US" sz="2400" kern="12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về</a:t>
                      </a:r>
                      <a:r>
                        <a:rPr lang="en-US" sz="2400" kern="12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ưu</a:t>
                      </a:r>
                      <a:r>
                        <a:rPr lang="en-US" sz="2400" kern="12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điểm</a:t>
                      </a:r>
                      <a:r>
                        <a:rPr lang="en-US" sz="2400" kern="12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yếu</a:t>
                      </a:r>
                      <a:r>
                        <a:rPr lang="en-US" sz="2400" kern="12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tố</a:t>
                      </a:r>
                      <a:r>
                        <a:rPr lang="en-US" sz="2400" kern="12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sáng</a:t>
                      </a:r>
                      <a:r>
                        <a:rPr lang="en-US" sz="2400" kern="12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tạo</a:t>
                      </a:r>
                      <a:r>
                        <a:rPr lang="en-US" sz="2400" kern="12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trong</a:t>
                      </a:r>
                      <a:r>
                        <a:rPr lang="en-US" sz="2400" kern="12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lời</a:t>
                      </a:r>
                      <a:r>
                        <a:rPr lang="en-US" sz="2400" kern="12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kern="12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nói </a:t>
                      </a:r>
                      <a:r>
                        <a:rPr lang="en-US" sz="2400" kern="120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của</a:t>
                      </a:r>
                      <a:r>
                        <a:rPr lang="en-US" sz="2400" kern="12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bạn</a:t>
                      </a:r>
                      <a:r>
                        <a:rPr lang="en-US" sz="2400" kern="12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hay </a:t>
                      </a:r>
                      <a:r>
                        <a:rPr lang="en-US" sz="2400" kern="120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điểm</a:t>
                      </a:r>
                      <a:r>
                        <a:rPr lang="en-US" sz="2400" kern="12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hạn</a:t>
                      </a:r>
                      <a:r>
                        <a:rPr lang="en-US" sz="2400" kern="12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chế</a:t>
                      </a:r>
                      <a:r>
                        <a:rPr lang="en-US" sz="2400" kern="12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của</a:t>
                      </a:r>
                      <a:r>
                        <a:rPr lang="en-US" sz="2400" kern="12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bạn</a:t>
                      </a:r>
                      <a:r>
                        <a:rPr lang="en-US" sz="2400" kern="12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a:t>
                      </a:r>
                      <a:endParaRPr lang="en-US" sz="3200" dirty="0">
                        <a:latin typeface="Times New Roman" panose="02020603050405020304" pitchFamily="18" charset="0"/>
                        <a:ea typeface="Tahoma" panose="020B0604030504040204" pitchFamily="34" charset="0"/>
                        <a:cs typeface="Times New Roman" panose="02020603050405020304" pitchFamily="18" charset="0"/>
                      </a:endParaRPr>
                    </a:p>
                  </a:txBody>
                  <a:tcPr marL="121904" marR="121904" marT="60952" marB="60952">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6E068">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sz="3200">
                        <a:latin typeface="+mj-lt"/>
                      </a:endParaRPr>
                    </a:p>
                  </a:txBody>
                  <a:tcPr marL="121904" marR="121904" marT="60952" marB="60952">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6E068">
                        <a:lumMod val="20000"/>
                        <a:lumOff val="80000"/>
                      </a:srgbClr>
                    </a:solidFill>
                  </a:tcPr>
                </a:tc>
                <a:extLst>
                  <a:ext uri="{0D108BD9-81ED-4DB2-BD59-A6C34878D82A}">
                    <a16:rowId xmlns:a16="http://schemas.microsoft.com/office/drawing/2014/main" val="1390114908"/>
                  </a:ext>
                </a:extLst>
              </a:tr>
              <a:tr h="80744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pPr>
                      <a:r>
                        <a:rPr lang="en-US" sz="2400">
                          <a:solidFill>
                            <a:srgbClr val="0D0D0D"/>
                          </a:solidFill>
                          <a:effectLst/>
                          <a:latin typeface="Times New Roman" panose="02020603050405020304" pitchFamily="18" charset="0"/>
                          <a:ea typeface="Times New Roman" panose="02020603050405020304" pitchFamily="18" charset="0"/>
                        </a:rPr>
                        <a:t>Thái độ chú ý tôn trọng, nghiêm túc, động viên khi nghe bạn </a:t>
                      </a:r>
                      <a:r>
                        <a:rPr lang="vi-VN" sz="2400">
                          <a:solidFill>
                            <a:srgbClr val="0D0D0D"/>
                          </a:solidFill>
                          <a:effectLst/>
                          <a:latin typeface="Times New Roman" panose="02020603050405020304" pitchFamily="18" charset="0"/>
                          <a:ea typeface="Times New Roman" panose="02020603050405020304" pitchFamily="18" charset="0"/>
                        </a:rPr>
                        <a:t>nói</a:t>
                      </a:r>
                      <a:endParaRPr lang="en-US" sz="2400">
                        <a:effectLst/>
                        <a:latin typeface="Times New Roman" panose="02020603050405020304" pitchFamily="18" charset="0"/>
                        <a:ea typeface="Times New Roman" panose="02020603050405020304" pitchFamily="18" charset="0"/>
                      </a:endParaRPr>
                    </a:p>
                  </a:txBody>
                  <a:tcPr marL="91428" marR="91428"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6E068">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sz="3200" dirty="0">
                        <a:latin typeface="+mj-lt"/>
                      </a:endParaRPr>
                    </a:p>
                  </a:txBody>
                  <a:tcPr marL="121904" marR="121904" marT="60952" marB="60952">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6E068">
                        <a:lumMod val="20000"/>
                        <a:lumOff val="80000"/>
                      </a:srgbClr>
                    </a:solidFill>
                  </a:tcPr>
                </a:tc>
                <a:extLst>
                  <a:ext uri="{0D108BD9-81ED-4DB2-BD59-A6C34878D82A}">
                    <a16:rowId xmlns:a16="http://schemas.microsoft.com/office/drawing/2014/main" val="3505488844"/>
                  </a:ext>
                </a:extLst>
              </a:tr>
            </a:tbl>
          </a:graphicData>
        </a:graphic>
      </p:graphicFrame>
    </p:spTree>
    <p:extLst>
      <p:ext uri="{BB962C8B-B14F-4D97-AF65-F5344CB8AC3E}">
        <p14:creationId xmlns:p14="http://schemas.microsoft.com/office/powerpoint/2010/main" val="21876681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65A6ED-3A06-CF60-7439-D4D84F5F2608}"/>
              </a:ext>
            </a:extLst>
          </p:cNvPr>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13</a:t>
            </a:fld>
            <a:endParaRPr lang="en-US" dirty="0">
              <a:solidFill>
                <a:prstClr val="black">
                  <a:tint val="75000"/>
                </a:prstClr>
              </a:solidFill>
            </a:endParaRPr>
          </a:p>
        </p:txBody>
      </p:sp>
      <p:sp>
        <p:nvSpPr>
          <p:cNvPr id="5" name="TextBox 4">
            <a:extLst>
              <a:ext uri="{FF2B5EF4-FFF2-40B4-BE49-F238E27FC236}">
                <a16:creationId xmlns:a16="http://schemas.microsoft.com/office/drawing/2014/main" id="{80D823D8-0B92-0552-659D-701DD3F382DC}"/>
              </a:ext>
            </a:extLst>
          </p:cNvPr>
          <p:cNvSpPr txBox="1"/>
          <p:nvPr/>
        </p:nvSpPr>
        <p:spPr>
          <a:xfrm>
            <a:off x="2025748" y="576775"/>
            <a:ext cx="7484012" cy="646331"/>
          </a:xfrm>
          <a:prstGeom prst="rect">
            <a:avLst/>
          </a:prstGeom>
          <a:noFill/>
        </p:spPr>
        <p:txBody>
          <a:bodyPr wrap="square" rtlCol="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BÀI TẬP CỦNG CỐ</a:t>
            </a:r>
          </a:p>
        </p:txBody>
      </p:sp>
    </p:spTree>
    <p:extLst>
      <p:ext uri="{BB962C8B-B14F-4D97-AF65-F5344CB8AC3E}">
        <p14:creationId xmlns:p14="http://schemas.microsoft.com/office/powerpoint/2010/main" val="3384846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290" y="4969157"/>
            <a:ext cx="2395948" cy="2007077"/>
          </a:xfrm>
          <a:prstGeom prst="rect">
            <a:avLst/>
          </a:prstGeom>
        </p:spPr>
      </p:pic>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9" y="-349557"/>
            <a:ext cx="1998426" cy="2158300"/>
          </a:xfrm>
          <a:prstGeom prst="rect">
            <a:avLst/>
          </a:prstGeom>
        </p:spPr>
      </p:pic>
      <p:pic>
        <p:nvPicPr>
          <p:cNvPr id="21" name="图片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76490" y="4984088"/>
            <a:ext cx="2623395" cy="2041540"/>
          </a:xfrm>
          <a:prstGeom prst="rect">
            <a:avLst/>
          </a:prstGeom>
        </p:spPr>
      </p:pic>
      <p:pic>
        <p:nvPicPr>
          <p:cNvPr id="22" name="图片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09583" y="-2222"/>
            <a:ext cx="1480830" cy="1889079"/>
          </a:xfrm>
          <a:prstGeom prst="rect">
            <a:avLst/>
          </a:prstGeom>
        </p:spPr>
      </p:pic>
      <p:sp>
        <p:nvSpPr>
          <p:cNvPr id="7" name="TextBox 8"/>
          <p:cNvSpPr txBox="1">
            <a:spLocks noChangeArrowheads="1"/>
          </p:cNvSpPr>
          <p:nvPr/>
        </p:nvSpPr>
        <p:spPr bwMode="auto">
          <a:xfrm>
            <a:off x="1992897" y="-327771"/>
            <a:ext cx="751699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2800" b="1" dirty="0" err="1">
                <a:solidFill>
                  <a:srgbClr val="FF0000"/>
                </a:solidFill>
                <a:latin typeface="Times New Roman" panose="02020603050405020304" charset="0"/>
                <a:ea typeface="Microsoft YaHei" panose="020B0503020204020204" pitchFamily="34" charset="-122"/>
                <a:cs typeface="Times New Roman" panose="02020603050405020304" charset="0"/>
                <a:sym typeface="Arial" panose="020B0604020202020204" pitchFamily="34" charset="0"/>
              </a:rPr>
              <a:t>Đọc</a:t>
            </a:r>
            <a:r>
              <a:rPr lang="en-US" altLang="zh-CN" sz="2800" b="1" dirty="0">
                <a:solidFill>
                  <a:srgbClr val="FF0000"/>
                </a:solidFill>
                <a:latin typeface="Times New Roman" panose="02020603050405020304" charset="0"/>
                <a:ea typeface="Microsoft YaHei" panose="020B0503020204020204" pitchFamily="34" charset="-122"/>
                <a:cs typeface="Times New Roman" panose="02020603050405020304" charset="0"/>
                <a:sym typeface="Arial" panose="020B0604020202020204" pitchFamily="34" charset="0"/>
              </a:rPr>
              <a:t> </a:t>
            </a:r>
            <a:r>
              <a:rPr lang="en-US" altLang="zh-CN" sz="2800" b="1" dirty="0" err="1">
                <a:solidFill>
                  <a:srgbClr val="FF0000"/>
                </a:solidFill>
                <a:latin typeface="Times New Roman" panose="02020603050405020304" charset="0"/>
                <a:ea typeface="Microsoft YaHei" panose="020B0503020204020204" pitchFamily="34" charset="-122"/>
                <a:cs typeface="Times New Roman" panose="02020603050405020304" charset="0"/>
                <a:sym typeface="Arial" panose="020B0604020202020204" pitchFamily="34" charset="0"/>
              </a:rPr>
              <a:t>văn</a:t>
            </a:r>
            <a:r>
              <a:rPr lang="en-US" altLang="zh-CN" sz="2800" b="1" dirty="0">
                <a:solidFill>
                  <a:srgbClr val="FF0000"/>
                </a:solidFill>
                <a:latin typeface="Times New Roman" panose="02020603050405020304" charset="0"/>
                <a:ea typeface="Microsoft YaHei" panose="020B0503020204020204" pitchFamily="34" charset="-122"/>
                <a:cs typeface="Times New Roman" panose="02020603050405020304" charset="0"/>
                <a:sym typeface="Arial" panose="020B0604020202020204" pitchFamily="34" charset="0"/>
              </a:rPr>
              <a:t> </a:t>
            </a:r>
            <a:r>
              <a:rPr lang="en-US" altLang="zh-CN" sz="2800" b="1" dirty="0" err="1">
                <a:solidFill>
                  <a:srgbClr val="FF0000"/>
                </a:solidFill>
                <a:latin typeface="Times New Roman" panose="02020603050405020304" charset="0"/>
                <a:ea typeface="Microsoft YaHei" panose="020B0503020204020204" pitchFamily="34" charset="-122"/>
                <a:cs typeface="Times New Roman" panose="02020603050405020304" charset="0"/>
                <a:sym typeface="Arial" panose="020B0604020202020204" pitchFamily="34" charset="0"/>
              </a:rPr>
              <a:t>bản</a:t>
            </a:r>
            <a:r>
              <a:rPr lang="en-US" altLang="zh-CN" sz="2800" b="1" dirty="0">
                <a:solidFill>
                  <a:srgbClr val="FF0000"/>
                </a:solidFill>
                <a:latin typeface="Times New Roman" panose="02020603050405020304" charset="0"/>
                <a:ea typeface="Microsoft YaHei" panose="020B0503020204020204" pitchFamily="34" charset="-122"/>
                <a:cs typeface="Times New Roman" panose="02020603050405020304" charset="0"/>
                <a:sym typeface="Arial" panose="020B0604020202020204" pitchFamily="34" charset="0"/>
              </a:rPr>
              <a:t> “</a:t>
            </a:r>
            <a:r>
              <a:rPr lang="en-US" altLang="zh-CN" sz="2800" b="1" dirty="0" err="1">
                <a:solidFill>
                  <a:srgbClr val="FF0000"/>
                </a:solidFill>
                <a:latin typeface="Times New Roman" panose="02020603050405020304" charset="0"/>
                <a:ea typeface="Microsoft YaHei" panose="020B0503020204020204" pitchFamily="34" charset="-122"/>
                <a:cs typeface="Times New Roman" panose="02020603050405020304" charset="0"/>
                <a:sym typeface="Arial" panose="020B0604020202020204" pitchFamily="34" charset="0"/>
              </a:rPr>
              <a:t>Tức</a:t>
            </a:r>
            <a:r>
              <a:rPr lang="en-US" altLang="zh-CN" sz="2800" b="1" dirty="0">
                <a:solidFill>
                  <a:srgbClr val="FF0000"/>
                </a:solidFill>
                <a:latin typeface="Times New Roman" panose="02020603050405020304" charset="0"/>
                <a:ea typeface="Microsoft YaHei" panose="020B0503020204020204" pitchFamily="34" charset="-122"/>
                <a:cs typeface="Times New Roman" panose="02020603050405020304" charset="0"/>
                <a:sym typeface="Arial" panose="020B0604020202020204" pitchFamily="34" charset="0"/>
              </a:rPr>
              <a:t> </a:t>
            </a:r>
            <a:r>
              <a:rPr lang="en-US" altLang="zh-CN" sz="2800" b="1" dirty="0" err="1">
                <a:solidFill>
                  <a:srgbClr val="FF0000"/>
                </a:solidFill>
                <a:latin typeface="Times New Roman" panose="02020603050405020304" charset="0"/>
                <a:ea typeface="Microsoft YaHei" panose="020B0503020204020204" pitchFamily="34" charset="-122"/>
                <a:cs typeface="Times New Roman" panose="02020603050405020304" charset="0"/>
                <a:sym typeface="Arial" panose="020B0604020202020204" pitchFamily="34" charset="0"/>
              </a:rPr>
              <a:t>nước</a:t>
            </a:r>
            <a:r>
              <a:rPr lang="en-US" altLang="zh-CN" sz="2800" b="1" dirty="0">
                <a:solidFill>
                  <a:srgbClr val="FF0000"/>
                </a:solidFill>
                <a:latin typeface="Times New Roman" panose="02020603050405020304" charset="0"/>
                <a:ea typeface="Microsoft YaHei" panose="020B0503020204020204" pitchFamily="34" charset="-122"/>
                <a:cs typeface="Times New Roman" panose="02020603050405020304" charset="0"/>
                <a:sym typeface="Arial" panose="020B0604020202020204" pitchFamily="34" charset="0"/>
              </a:rPr>
              <a:t> </a:t>
            </a:r>
            <a:r>
              <a:rPr lang="en-US" altLang="zh-CN" sz="2800" b="1" dirty="0" err="1">
                <a:solidFill>
                  <a:srgbClr val="FF0000"/>
                </a:solidFill>
                <a:latin typeface="Times New Roman" panose="02020603050405020304" charset="0"/>
                <a:ea typeface="Microsoft YaHei" panose="020B0503020204020204" pitchFamily="34" charset="-122"/>
                <a:cs typeface="Times New Roman" panose="02020603050405020304" charset="0"/>
                <a:sym typeface="Arial" panose="020B0604020202020204" pitchFamily="34" charset="0"/>
              </a:rPr>
              <a:t>vỡ</a:t>
            </a:r>
            <a:r>
              <a:rPr lang="en-US" altLang="zh-CN" sz="2800" b="1" dirty="0">
                <a:solidFill>
                  <a:srgbClr val="FF0000"/>
                </a:solidFill>
                <a:latin typeface="Times New Roman" panose="02020603050405020304" charset="0"/>
                <a:ea typeface="Microsoft YaHei" panose="020B0503020204020204" pitchFamily="34" charset="-122"/>
                <a:cs typeface="Times New Roman" panose="02020603050405020304" charset="0"/>
                <a:sym typeface="Arial" panose="020B0604020202020204" pitchFamily="34" charset="0"/>
              </a:rPr>
              <a:t> </a:t>
            </a:r>
            <a:r>
              <a:rPr lang="en-US" altLang="zh-CN" sz="2800" b="1" dirty="0" err="1">
                <a:solidFill>
                  <a:srgbClr val="FF0000"/>
                </a:solidFill>
                <a:latin typeface="Times New Roman" panose="02020603050405020304" charset="0"/>
                <a:ea typeface="Microsoft YaHei" panose="020B0503020204020204" pitchFamily="34" charset="-122"/>
                <a:cs typeface="Times New Roman" panose="02020603050405020304" charset="0"/>
                <a:sym typeface="Arial" panose="020B0604020202020204" pitchFamily="34" charset="0"/>
              </a:rPr>
              <a:t>bờ</a:t>
            </a:r>
            <a:r>
              <a:rPr lang="en-US" altLang="zh-CN" sz="2800" b="1" dirty="0">
                <a:solidFill>
                  <a:srgbClr val="FF0000"/>
                </a:solidFill>
                <a:latin typeface="Times New Roman" panose="02020603050405020304" charset="0"/>
                <a:ea typeface="Microsoft YaHei" panose="020B0503020204020204" pitchFamily="34" charset="-122"/>
                <a:cs typeface="Times New Roman" panose="02020603050405020304" charset="0"/>
                <a:sym typeface="Arial" panose="020B0604020202020204" pitchFamily="34" charset="0"/>
              </a:rPr>
              <a:t>” </a:t>
            </a:r>
            <a:r>
              <a:rPr lang="en-US" altLang="zh-CN" sz="2800" b="1" dirty="0" err="1">
                <a:solidFill>
                  <a:srgbClr val="FF0000"/>
                </a:solidFill>
                <a:latin typeface="Times New Roman" panose="02020603050405020304" charset="0"/>
                <a:ea typeface="Microsoft YaHei" panose="020B0503020204020204" pitchFamily="34" charset="-122"/>
                <a:cs typeface="Times New Roman" panose="02020603050405020304" charset="0"/>
                <a:sym typeface="Arial" panose="020B0604020202020204" pitchFamily="34" charset="0"/>
              </a:rPr>
              <a:t>và</a:t>
            </a:r>
            <a:r>
              <a:rPr lang="en-US" altLang="zh-CN" sz="2800" b="1" dirty="0">
                <a:solidFill>
                  <a:srgbClr val="FF0000"/>
                </a:solidFill>
                <a:latin typeface="Times New Roman" panose="02020603050405020304" charset="0"/>
                <a:ea typeface="Microsoft YaHei" panose="020B0503020204020204" pitchFamily="34" charset="-122"/>
                <a:cs typeface="Times New Roman" panose="02020603050405020304" charset="0"/>
                <a:sym typeface="Arial" panose="020B0604020202020204" pitchFamily="34" charset="0"/>
              </a:rPr>
              <a:t> </a:t>
            </a:r>
            <a:r>
              <a:rPr lang="en-US" altLang="zh-CN" sz="2800" b="1" dirty="0" err="1">
                <a:solidFill>
                  <a:srgbClr val="FF0000"/>
                </a:solidFill>
                <a:latin typeface="Times New Roman" panose="02020603050405020304" charset="0"/>
                <a:ea typeface="Microsoft YaHei" panose="020B0503020204020204" pitchFamily="34" charset="-122"/>
                <a:cs typeface="Times New Roman" panose="02020603050405020304" charset="0"/>
                <a:sym typeface="Arial" panose="020B0604020202020204" pitchFamily="34" charset="0"/>
              </a:rPr>
              <a:t>trả</a:t>
            </a:r>
            <a:r>
              <a:rPr lang="en-US" altLang="zh-CN" sz="2800" b="1" dirty="0">
                <a:solidFill>
                  <a:srgbClr val="FF0000"/>
                </a:solidFill>
                <a:latin typeface="Times New Roman" panose="02020603050405020304" charset="0"/>
                <a:ea typeface="Microsoft YaHei" panose="020B0503020204020204" pitchFamily="34" charset="-122"/>
                <a:cs typeface="Times New Roman" panose="02020603050405020304" charset="0"/>
                <a:sym typeface="Arial" panose="020B0604020202020204" pitchFamily="34" charset="0"/>
              </a:rPr>
              <a:t> </a:t>
            </a:r>
            <a:r>
              <a:rPr lang="en-US" altLang="zh-CN" sz="2800" b="1" dirty="0" err="1">
                <a:solidFill>
                  <a:srgbClr val="FF0000"/>
                </a:solidFill>
                <a:latin typeface="Times New Roman" panose="02020603050405020304" charset="0"/>
                <a:ea typeface="Microsoft YaHei" panose="020B0503020204020204" pitchFamily="34" charset="-122"/>
                <a:cs typeface="Times New Roman" panose="02020603050405020304" charset="0"/>
                <a:sym typeface="Arial" panose="020B0604020202020204" pitchFamily="34" charset="0"/>
              </a:rPr>
              <a:t>lời</a:t>
            </a:r>
            <a:r>
              <a:rPr lang="en-US" altLang="zh-CN" sz="2800" b="1" dirty="0">
                <a:solidFill>
                  <a:srgbClr val="FF0000"/>
                </a:solidFill>
                <a:latin typeface="Times New Roman" panose="02020603050405020304" charset="0"/>
                <a:ea typeface="Microsoft YaHei" panose="020B0503020204020204" pitchFamily="34" charset="-122"/>
                <a:cs typeface="Times New Roman" panose="02020603050405020304" charset="0"/>
                <a:sym typeface="Arial" panose="020B0604020202020204" pitchFamily="34" charset="0"/>
              </a:rPr>
              <a:t> </a:t>
            </a:r>
            <a:r>
              <a:rPr lang="en-US" altLang="zh-CN" sz="2800" b="1" dirty="0" err="1">
                <a:solidFill>
                  <a:srgbClr val="FF0000"/>
                </a:solidFill>
                <a:latin typeface="Times New Roman" panose="02020603050405020304" charset="0"/>
                <a:ea typeface="Microsoft YaHei" panose="020B0503020204020204" pitchFamily="34" charset="-122"/>
                <a:cs typeface="Times New Roman" panose="02020603050405020304" charset="0"/>
                <a:sym typeface="Arial" panose="020B0604020202020204" pitchFamily="34" charset="0"/>
              </a:rPr>
              <a:t>câu</a:t>
            </a:r>
            <a:r>
              <a:rPr lang="en-US" altLang="zh-CN" sz="2800" b="1" dirty="0">
                <a:solidFill>
                  <a:srgbClr val="FF0000"/>
                </a:solidFill>
                <a:latin typeface="Times New Roman" panose="02020603050405020304" charset="0"/>
                <a:ea typeface="Microsoft YaHei" panose="020B0503020204020204" pitchFamily="34" charset="-122"/>
                <a:cs typeface="Times New Roman" panose="02020603050405020304" charset="0"/>
                <a:sym typeface="Arial" panose="020B0604020202020204" pitchFamily="34" charset="0"/>
              </a:rPr>
              <a:t> </a:t>
            </a:r>
            <a:r>
              <a:rPr lang="en-US" altLang="zh-CN" sz="2800" b="1" dirty="0" err="1">
                <a:solidFill>
                  <a:srgbClr val="FF0000"/>
                </a:solidFill>
                <a:latin typeface="Times New Roman" panose="02020603050405020304" charset="0"/>
                <a:ea typeface="Microsoft YaHei" panose="020B0503020204020204" pitchFamily="34" charset="-122"/>
                <a:cs typeface="Times New Roman" panose="02020603050405020304" charset="0"/>
                <a:sym typeface="Arial" panose="020B0604020202020204" pitchFamily="34" charset="0"/>
              </a:rPr>
              <a:t>hỏi</a:t>
            </a:r>
            <a:endParaRPr lang="zh-CN" altLang="en-US" sz="2800" b="1" dirty="0">
              <a:solidFill>
                <a:srgbClr val="FF0000"/>
              </a:solidFill>
              <a:latin typeface="Times New Roman" panose="02020603050405020304" charset="0"/>
              <a:ea typeface="Microsoft YaHei" panose="020B0503020204020204" pitchFamily="34" charset="-122"/>
              <a:cs typeface="Times New Roman" panose="02020603050405020304" charset="0"/>
              <a:sym typeface="Arial" panose="020B0604020202020204" pitchFamily="34" charset="0"/>
            </a:endParaRPr>
          </a:p>
        </p:txBody>
      </p:sp>
      <p:sp>
        <p:nvSpPr>
          <p:cNvPr id="4" name="Rectangle 3">
            <a:extLst>
              <a:ext uri="{FF2B5EF4-FFF2-40B4-BE49-F238E27FC236}">
                <a16:creationId xmlns:a16="http://schemas.microsoft.com/office/drawing/2014/main" id="{E649D742-7B10-0E57-9C51-9A22A966F04A}"/>
              </a:ext>
            </a:extLst>
          </p:cNvPr>
          <p:cNvSpPr/>
          <p:nvPr/>
        </p:nvSpPr>
        <p:spPr>
          <a:xfrm>
            <a:off x="1641647" y="936130"/>
            <a:ext cx="7675685" cy="9601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tx1"/>
                </a:solidFill>
                <a:latin typeface="Times New Roman" panose="02020603050405020304" pitchFamily="18" charset="0"/>
                <a:ea typeface="Arial" panose="020B0604020202020204" pitchFamily="34" charset="0"/>
              </a:rPr>
              <a:t>1.</a:t>
            </a:r>
            <a:r>
              <a:rPr lang="en-US" sz="2800" b="1" dirty="0">
                <a:solidFill>
                  <a:schemeClr val="tx1"/>
                </a:solidFill>
                <a:latin typeface="Times New Roman" panose="02020603050405020304" pitchFamily="18" charset="0"/>
                <a:ea typeface="Arial" panose="020B0604020202020204" pitchFamily="34" charset="0"/>
              </a:rPr>
              <a:t> </a:t>
            </a:r>
            <a:r>
              <a:rPr lang="vi-VN" sz="2800" b="1" dirty="0">
                <a:solidFill>
                  <a:schemeClr val="tx1"/>
                </a:solidFill>
                <a:latin typeface="Times New Roman" panose="02020603050405020304" pitchFamily="18" charset="0"/>
                <a:ea typeface="Arial" panose="020B0604020202020204" pitchFamily="34" charset="0"/>
              </a:rPr>
              <a:t>Đoạn chữ in nghiêng ở phía trên văn bản </a:t>
            </a:r>
            <a:r>
              <a:rPr lang="vi-VN" sz="2800" b="1" i="1" dirty="0">
                <a:solidFill>
                  <a:schemeClr val="tx1"/>
                </a:solidFill>
                <a:latin typeface="Times New Roman" panose="02020603050405020304" pitchFamily="18" charset="0"/>
                <a:ea typeface="Arial" panose="020B0604020202020204" pitchFamily="34" charset="0"/>
              </a:rPr>
              <a:t>Tức nước vỡ bờ </a:t>
            </a:r>
            <a:r>
              <a:rPr lang="vi-VN" sz="2800" b="1" dirty="0">
                <a:solidFill>
                  <a:schemeClr val="tx1"/>
                </a:solidFill>
                <a:latin typeface="Times New Roman" panose="02020603050405020304" pitchFamily="18" charset="0"/>
                <a:ea typeface="Arial" panose="020B0604020202020204" pitchFamily="34" charset="0"/>
              </a:rPr>
              <a:t>có nhiệm vụ gì?</a:t>
            </a:r>
            <a:endParaRPr lang="en-US" dirty="0"/>
          </a:p>
        </p:txBody>
      </p:sp>
      <p:sp>
        <p:nvSpPr>
          <p:cNvPr id="5" name="Rectangle 4">
            <a:extLst>
              <a:ext uri="{FF2B5EF4-FFF2-40B4-BE49-F238E27FC236}">
                <a16:creationId xmlns:a16="http://schemas.microsoft.com/office/drawing/2014/main" id="{00CF8E49-EFD1-DE89-9514-938BE1303164}"/>
              </a:ext>
            </a:extLst>
          </p:cNvPr>
          <p:cNvSpPr/>
          <p:nvPr/>
        </p:nvSpPr>
        <p:spPr>
          <a:xfrm>
            <a:off x="1063868" y="2299646"/>
            <a:ext cx="10243039" cy="31564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60000"/>
              </a:lnSpc>
              <a:spcAft>
                <a:spcPts val="300"/>
              </a:spcAft>
              <a:tabLst>
                <a:tab pos="368300" algn="l"/>
              </a:tabLst>
            </a:pPr>
            <a:r>
              <a:rPr lang="vi-VN" sz="24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A.	Tóm tắt toàn bộ tác phẩm Tắt đèn của Ngô Tất Tố</a:t>
            </a:r>
          </a:p>
          <a:p>
            <a:pPr lvl="0">
              <a:lnSpc>
                <a:spcPct val="160000"/>
              </a:lnSpc>
              <a:spcAft>
                <a:spcPts val="300"/>
              </a:spcAft>
              <a:tabLst>
                <a:tab pos="368300" algn="l"/>
              </a:tabLst>
            </a:pPr>
            <a:r>
              <a:rPr lang="vi-VN" sz="24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B.	Tóm tắt bối cảnh xảy ra trước đoạn trích Tức nước vỡ bờ</a:t>
            </a:r>
          </a:p>
          <a:p>
            <a:pPr lvl="0">
              <a:lnSpc>
                <a:spcPct val="160000"/>
              </a:lnSpc>
              <a:spcAft>
                <a:spcPts val="300"/>
              </a:spcAft>
              <a:tabLst>
                <a:tab pos="368300" algn="l"/>
              </a:tabLst>
            </a:pPr>
            <a:r>
              <a:rPr lang="en-US" sz="24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C</a:t>
            </a:r>
            <a:r>
              <a:rPr lang="vi-VN" sz="24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Tóm tắt câu chuyện bọn người nhà lí trưởng đánh trói anh Dậu</a:t>
            </a:r>
          </a:p>
          <a:p>
            <a:pPr lvl="0">
              <a:lnSpc>
                <a:spcPct val="160000"/>
              </a:lnSpc>
              <a:spcAft>
                <a:spcPts val="300"/>
              </a:spcAft>
              <a:tabLst>
                <a:tab pos="368300" algn="l"/>
              </a:tabLst>
            </a:pPr>
            <a:r>
              <a:rPr lang="vi-VN" sz="24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D. Tóm tắt cảnh chị Dậu phải xoay xở vì suất SƯU của ch</a:t>
            </a:r>
            <a:r>
              <a:rPr lang="en-US" sz="24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ồ</a:t>
            </a:r>
            <a:r>
              <a:rPr lang="vi-VN" sz="24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ng</a:t>
            </a:r>
          </a:p>
        </p:txBody>
      </p:sp>
      <p:sp>
        <p:nvSpPr>
          <p:cNvPr id="3" name="Oval 2">
            <a:extLst>
              <a:ext uri="{FF2B5EF4-FFF2-40B4-BE49-F238E27FC236}">
                <a16:creationId xmlns:a16="http://schemas.microsoft.com/office/drawing/2014/main" id="{8E68C4CE-63AC-DB1F-E535-813CEA9CBF62}"/>
              </a:ext>
            </a:extLst>
          </p:cNvPr>
          <p:cNvSpPr/>
          <p:nvPr/>
        </p:nvSpPr>
        <p:spPr>
          <a:xfrm>
            <a:off x="9015762" y="3429794"/>
            <a:ext cx="474785" cy="4308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250" fill="hold"/>
                                        <p:tgtEl>
                                          <p:spTgt spid="19"/>
                                        </p:tgtEl>
                                        <p:attrNameLst>
                                          <p:attrName>ppt_x</p:attrName>
                                        </p:attrNameLst>
                                      </p:cBhvr>
                                      <p:tavLst>
                                        <p:tav tm="0">
                                          <p:val>
                                            <p:strVal val="1+#ppt_w/2"/>
                                          </p:val>
                                        </p:tav>
                                        <p:tav tm="100000">
                                          <p:val>
                                            <p:strVal val="#ppt_x"/>
                                          </p:val>
                                        </p:tav>
                                      </p:tavLst>
                                    </p:anim>
                                    <p:anim calcmode="lin" valueType="num">
                                      <p:cBhvr additive="base">
                                        <p:cTn id="8" dur="1250" fill="hold"/>
                                        <p:tgtEl>
                                          <p:spTgt spid="19"/>
                                        </p:tgtEl>
                                        <p:attrNameLst>
                                          <p:attrName>ppt_y</p:attrName>
                                        </p:attrNameLst>
                                      </p:cBhvr>
                                      <p:tavLst>
                                        <p:tav tm="0">
                                          <p:val>
                                            <p:strVal val="#ppt_y"/>
                                          </p:val>
                                        </p:tav>
                                        <p:tav tm="100000">
                                          <p:val>
                                            <p:strVal val="#ppt_y"/>
                                          </p:val>
                                        </p:tav>
                                      </p:tavLst>
                                    </p:anim>
                                  </p:childTnLst>
                                </p:cTn>
                              </p:par>
                              <p:par>
                                <p:cTn id="9" presetID="26"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435">
                                          <p:stCondLst>
                                            <p:cond delay="0"/>
                                          </p:stCondLst>
                                        </p:cTn>
                                        <p:tgtEl>
                                          <p:spTgt spid="20"/>
                                        </p:tgtEl>
                                      </p:cBhvr>
                                    </p:animEffect>
                                    <p:anim calcmode="lin" valueType="num">
                                      <p:cBhvr>
                                        <p:cTn id="12" dur="1367"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20"/>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20"/>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20"/>
                                        </p:tgtEl>
                                        <p:attrNameLst>
                                          <p:attrName>ppt_y</p:attrName>
                                        </p:attrNameLst>
                                      </p:cBhvr>
                                      <p:tavLst>
                                        <p:tav tm="0" fmla="#ppt_y-sin(pi*$)/81">
                                          <p:val>
                                            <p:fltVal val="0"/>
                                          </p:val>
                                        </p:tav>
                                        <p:tav tm="100000">
                                          <p:val>
                                            <p:fltVal val="1"/>
                                          </p:val>
                                        </p:tav>
                                      </p:tavLst>
                                    </p:anim>
                                    <p:animScale>
                                      <p:cBhvr>
                                        <p:cTn id="17" dur="20">
                                          <p:stCondLst>
                                            <p:cond delay="487"/>
                                          </p:stCondLst>
                                        </p:cTn>
                                        <p:tgtEl>
                                          <p:spTgt spid="20"/>
                                        </p:tgtEl>
                                      </p:cBhvr>
                                      <p:to x="100000" y="60000"/>
                                    </p:animScale>
                                    <p:animScale>
                                      <p:cBhvr>
                                        <p:cTn id="18" dur="124" decel="50000">
                                          <p:stCondLst>
                                            <p:cond delay="507"/>
                                          </p:stCondLst>
                                        </p:cTn>
                                        <p:tgtEl>
                                          <p:spTgt spid="20"/>
                                        </p:tgtEl>
                                      </p:cBhvr>
                                      <p:to x="100000" y="100000"/>
                                    </p:animScale>
                                    <p:animScale>
                                      <p:cBhvr>
                                        <p:cTn id="19" dur="20">
                                          <p:stCondLst>
                                            <p:cond delay="984"/>
                                          </p:stCondLst>
                                        </p:cTn>
                                        <p:tgtEl>
                                          <p:spTgt spid="20"/>
                                        </p:tgtEl>
                                      </p:cBhvr>
                                      <p:to x="100000" y="80000"/>
                                    </p:animScale>
                                    <p:animScale>
                                      <p:cBhvr>
                                        <p:cTn id="20" dur="124" decel="50000">
                                          <p:stCondLst>
                                            <p:cond delay="1004"/>
                                          </p:stCondLst>
                                        </p:cTn>
                                        <p:tgtEl>
                                          <p:spTgt spid="20"/>
                                        </p:tgtEl>
                                      </p:cBhvr>
                                      <p:to x="100000" y="100000"/>
                                    </p:animScale>
                                    <p:animScale>
                                      <p:cBhvr>
                                        <p:cTn id="21" dur="20">
                                          <p:stCondLst>
                                            <p:cond delay="1231"/>
                                          </p:stCondLst>
                                        </p:cTn>
                                        <p:tgtEl>
                                          <p:spTgt spid="20"/>
                                        </p:tgtEl>
                                      </p:cBhvr>
                                      <p:to x="100000" y="90000"/>
                                    </p:animScale>
                                    <p:animScale>
                                      <p:cBhvr>
                                        <p:cTn id="22" dur="124" decel="50000">
                                          <p:stCondLst>
                                            <p:cond delay="1251"/>
                                          </p:stCondLst>
                                        </p:cTn>
                                        <p:tgtEl>
                                          <p:spTgt spid="20"/>
                                        </p:tgtEl>
                                      </p:cBhvr>
                                      <p:to x="100000" y="100000"/>
                                    </p:animScale>
                                    <p:animScale>
                                      <p:cBhvr>
                                        <p:cTn id="23" dur="20">
                                          <p:stCondLst>
                                            <p:cond delay="1356"/>
                                          </p:stCondLst>
                                        </p:cTn>
                                        <p:tgtEl>
                                          <p:spTgt spid="20"/>
                                        </p:tgtEl>
                                      </p:cBhvr>
                                      <p:to x="100000" y="95000"/>
                                    </p:animScale>
                                    <p:animScale>
                                      <p:cBhvr>
                                        <p:cTn id="24" dur="124" decel="50000">
                                          <p:stCondLst>
                                            <p:cond delay="1376"/>
                                          </p:stCondLst>
                                        </p:cTn>
                                        <p:tgtEl>
                                          <p:spTgt spid="20"/>
                                        </p:tgtEl>
                                      </p:cBhvr>
                                      <p:to x="100000" y="100000"/>
                                    </p:animScale>
                                  </p:childTnLst>
                                </p:cTn>
                              </p:par>
                              <p:par>
                                <p:cTn id="25" presetID="42"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ppt_x"/>
                                          </p:val>
                                        </p:tav>
                                        <p:tav tm="100000">
                                          <p:val>
                                            <p:strVal val="#ppt_x"/>
                                          </p:val>
                                        </p:tav>
                                      </p:tavLst>
                                    </p:anim>
                                    <p:anim calcmode="lin" valueType="num">
                                      <p:cBhvr additive="base">
                                        <p:cTn id="3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500" fill="hold"/>
                                        <p:tgtEl>
                                          <p:spTgt spid="3"/>
                                        </p:tgtEl>
                                        <p:attrNameLst>
                                          <p:attrName>ppt_x</p:attrName>
                                        </p:attrNameLst>
                                      </p:cBhvr>
                                      <p:tavLst>
                                        <p:tav tm="0">
                                          <p:val>
                                            <p:strVal val="#ppt_x"/>
                                          </p:val>
                                        </p:tav>
                                        <p:tav tm="100000">
                                          <p:val>
                                            <p:strVal val="#ppt_x"/>
                                          </p:val>
                                        </p:tav>
                                      </p:tavLst>
                                    </p:anim>
                                    <p:anim calcmode="lin" valueType="num">
                                      <p:cBhvr additive="base">
                                        <p:cTn id="4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457024-DDE0-B212-6971-5A86C92DD594}"/>
              </a:ext>
            </a:extLst>
          </p:cNvPr>
          <p:cNvSpPr/>
          <p:nvPr/>
        </p:nvSpPr>
        <p:spPr>
          <a:xfrm>
            <a:off x="2317653" y="376311"/>
            <a:ext cx="6849208" cy="1028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effectLst/>
                <a:latin typeface="Times New Roman" panose="02020603050405020304" pitchFamily="18" charset="0"/>
                <a:ea typeface="Arial" panose="020B0604020202020204" pitchFamily="34" charset="0"/>
              </a:rPr>
              <a:t>Câu</a:t>
            </a:r>
            <a:r>
              <a:rPr lang="en-US" sz="2800" b="1" dirty="0">
                <a:solidFill>
                  <a:schemeClr val="tx1"/>
                </a:solidFill>
                <a:effectLst/>
                <a:latin typeface="Times New Roman" panose="02020603050405020304" pitchFamily="18" charset="0"/>
                <a:ea typeface="Arial" panose="020B0604020202020204" pitchFamily="34" charset="0"/>
              </a:rPr>
              <a:t> 2. </a:t>
            </a:r>
            <a:r>
              <a:rPr lang="en-US" sz="2800" b="1" dirty="0" err="1">
                <a:solidFill>
                  <a:schemeClr val="tx1"/>
                </a:solidFill>
                <a:latin typeface="Times New Roman" panose="02020603050405020304" pitchFamily="18" charset="0"/>
                <a:ea typeface="Arial" panose="020B0604020202020204" pitchFamily="34" charset="0"/>
              </a:rPr>
              <a:t>Câu</a:t>
            </a:r>
            <a:r>
              <a:rPr lang="en-US" sz="2800" b="1" dirty="0">
                <a:solidFill>
                  <a:schemeClr val="tx1"/>
                </a:solidFill>
                <a:latin typeface="Times New Roman" panose="02020603050405020304" pitchFamily="18" charset="0"/>
                <a:ea typeface="Arial" panose="020B0604020202020204" pitchFamily="34" charset="0"/>
              </a:rPr>
              <a:t> </a:t>
            </a:r>
            <a:r>
              <a:rPr lang="en-US" sz="2800" b="1" dirty="0" err="1">
                <a:solidFill>
                  <a:schemeClr val="tx1"/>
                </a:solidFill>
                <a:latin typeface="Times New Roman" panose="02020603050405020304" pitchFamily="18" charset="0"/>
                <a:ea typeface="Arial" panose="020B0604020202020204" pitchFamily="34" charset="0"/>
              </a:rPr>
              <a:t>nào</a:t>
            </a:r>
            <a:r>
              <a:rPr lang="en-US" sz="2800" b="1" dirty="0">
                <a:solidFill>
                  <a:schemeClr val="tx1"/>
                </a:solidFill>
                <a:latin typeface="Times New Roman" panose="02020603050405020304" pitchFamily="18" charset="0"/>
                <a:ea typeface="Arial" panose="020B0604020202020204" pitchFamily="34" charset="0"/>
              </a:rPr>
              <a:t> </a:t>
            </a:r>
            <a:r>
              <a:rPr lang="en-US" sz="2800" b="1" dirty="0" err="1">
                <a:solidFill>
                  <a:schemeClr val="tx1"/>
                </a:solidFill>
                <a:latin typeface="Times New Roman" panose="02020603050405020304" pitchFamily="18" charset="0"/>
                <a:ea typeface="Arial" panose="020B0604020202020204" pitchFamily="34" charset="0"/>
              </a:rPr>
              <a:t>là</a:t>
            </a:r>
            <a:r>
              <a:rPr lang="en-US" sz="2800" b="1" dirty="0">
                <a:solidFill>
                  <a:schemeClr val="tx1"/>
                </a:solidFill>
                <a:latin typeface="Times New Roman" panose="02020603050405020304" pitchFamily="18" charset="0"/>
                <a:ea typeface="Arial" panose="020B0604020202020204" pitchFamily="34" charset="0"/>
              </a:rPr>
              <a:t> </a:t>
            </a:r>
            <a:r>
              <a:rPr lang="en-US" sz="2800" b="1" dirty="0" err="1">
                <a:solidFill>
                  <a:schemeClr val="tx1"/>
                </a:solidFill>
                <a:latin typeface="Times New Roman" panose="02020603050405020304" pitchFamily="18" charset="0"/>
                <a:ea typeface="Arial" panose="020B0604020202020204" pitchFamily="34" charset="0"/>
              </a:rPr>
              <a:t>câu</a:t>
            </a:r>
            <a:r>
              <a:rPr lang="en-US" sz="2800" b="1" dirty="0">
                <a:solidFill>
                  <a:schemeClr val="tx1"/>
                </a:solidFill>
                <a:latin typeface="Times New Roman" panose="02020603050405020304" pitchFamily="18" charset="0"/>
                <a:ea typeface="Arial" panose="020B0604020202020204" pitchFamily="34" charset="0"/>
              </a:rPr>
              <a:t> </a:t>
            </a:r>
            <a:r>
              <a:rPr lang="en-US" sz="2800" b="1" dirty="0" err="1">
                <a:solidFill>
                  <a:schemeClr val="tx1"/>
                </a:solidFill>
                <a:latin typeface="Times New Roman" panose="02020603050405020304" pitchFamily="18" charset="0"/>
                <a:ea typeface="Arial" panose="020B0604020202020204" pitchFamily="34" charset="0"/>
              </a:rPr>
              <a:t>phủ</a:t>
            </a:r>
            <a:r>
              <a:rPr lang="en-US" sz="2800" b="1" dirty="0">
                <a:solidFill>
                  <a:schemeClr val="tx1"/>
                </a:solidFill>
                <a:latin typeface="Times New Roman" panose="02020603050405020304" pitchFamily="18" charset="0"/>
                <a:ea typeface="Arial" panose="020B0604020202020204" pitchFamily="34" charset="0"/>
              </a:rPr>
              <a:t> </a:t>
            </a:r>
            <a:r>
              <a:rPr lang="en-US" sz="2800" b="1" dirty="0" err="1">
                <a:solidFill>
                  <a:schemeClr val="tx1"/>
                </a:solidFill>
                <a:latin typeface="Times New Roman" panose="02020603050405020304" pitchFamily="18" charset="0"/>
                <a:ea typeface="Arial" panose="020B0604020202020204" pitchFamily="34" charset="0"/>
              </a:rPr>
              <a:t>định</a:t>
            </a:r>
            <a:r>
              <a:rPr lang="en-US" sz="2800" b="1" dirty="0">
                <a:solidFill>
                  <a:schemeClr val="tx1"/>
                </a:solidFill>
                <a:latin typeface="Times New Roman" panose="02020603050405020304" pitchFamily="18" charset="0"/>
                <a:ea typeface="Arial" panose="020B0604020202020204" pitchFamily="34" charset="0"/>
              </a:rPr>
              <a:t> </a:t>
            </a:r>
            <a:r>
              <a:rPr lang="en-US" sz="2800" b="1" dirty="0" err="1">
                <a:solidFill>
                  <a:schemeClr val="tx1"/>
                </a:solidFill>
                <a:latin typeface="Times New Roman" panose="02020603050405020304" pitchFamily="18" charset="0"/>
                <a:ea typeface="Arial" panose="020B0604020202020204" pitchFamily="34" charset="0"/>
              </a:rPr>
              <a:t>trong</a:t>
            </a:r>
            <a:r>
              <a:rPr lang="en-US" sz="2800" b="1" dirty="0">
                <a:solidFill>
                  <a:schemeClr val="tx1"/>
                </a:solidFill>
                <a:latin typeface="Times New Roman" panose="02020603050405020304" pitchFamily="18" charset="0"/>
                <a:ea typeface="Arial" panose="020B0604020202020204" pitchFamily="34" charset="0"/>
              </a:rPr>
              <a:t> </a:t>
            </a:r>
            <a:r>
              <a:rPr lang="en-US" sz="2800" b="1" dirty="0" err="1">
                <a:solidFill>
                  <a:schemeClr val="tx1"/>
                </a:solidFill>
                <a:latin typeface="Times New Roman" panose="02020603050405020304" pitchFamily="18" charset="0"/>
                <a:ea typeface="Arial" panose="020B0604020202020204" pitchFamily="34" charset="0"/>
              </a:rPr>
              <a:t>những</a:t>
            </a:r>
            <a:r>
              <a:rPr lang="en-US" sz="2800" b="1" dirty="0">
                <a:solidFill>
                  <a:schemeClr val="tx1"/>
                </a:solidFill>
                <a:latin typeface="Times New Roman" panose="02020603050405020304" pitchFamily="18" charset="0"/>
                <a:ea typeface="Arial" panose="020B0604020202020204" pitchFamily="34" charset="0"/>
              </a:rPr>
              <a:t> </a:t>
            </a:r>
            <a:r>
              <a:rPr lang="en-US" sz="2800" b="1" dirty="0" err="1">
                <a:solidFill>
                  <a:schemeClr val="tx1"/>
                </a:solidFill>
                <a:latin typeface="Times New Roman" panose="02020603050405020304" pitchFamily="18" charset="0"/>
                <a:ea typeface="Arial" panose="020B0604020202020204" pitchFamily="34" charset="0"/>
              </a:rPr>
              <a:t>câu</a:t>
            </a:r>
            <a:r>
              <a:rPr lang="en-US" sz="2800" b="1" dirty="0">
                <a:solidFill>
                  <a:schemeClr val="tx1"/>
                </a:solidFill>
                <a:latin typeface="Times New Roman" panose="02020603050405020304" pitchFamily="18" charset="0"/>
                <a:ea typeface="Arial" panose="020B0604020202020204" pitchFamily="34" charset="0"/>
              </a:rPr>
              <a:t> </a:t>
            </a:r>
            <a:r>
              <a:rPr lang="en-US" sz="2800" b="1" dirty="0" err="1">
                <a:solidFill>
                  <a:schemeClr val="tx1"/>
                </a:solidFill>
                <a:latin typeface="Times New Roman" panose="02020603050405020304" pitchFamily="18" charset="0"/>
                <a:ea typeface="Arial" panose="020B0604020202020204" pitchFamily="34" charset="0"/>
              </a:rPr>
              <a:t>dưới</a:t>
            </a:r>
            <a:r>
              <a:rPr lang="en-US" sz="2800" b="1" dirty="0">
                <a:solidFill>
                  <a:schemeClr val="tx1"/>
                </a:solidFill>
                <a:latin typeface="Times New Roman" panose="02020603050405020304" pitchFamily="18" charset="0"/>
                <a:ea typeface="Arial" panose="020B0604020202020204" pitchFamily="34" charset="0"/>
              </a:rPr>
              <a:t> </a:t>
            </a:r>
            <a:r>
              <a:rPr lang="en-US" sz="2800" b="1" dirty="0" err="1">
                <a:solidFill>
                  <a:schemeClr val="tx1"/>
                </a:solidFill>
                <a:latin typeface="Times New Roman" panose="02020603050405020304" pitchFamily="18" charset="0"/>
                <a:ea typeface="Arial" panose="020B0604020202020204" pitchFamily="34" charset="0"/>
              </a:rPr>
              <a:t>đây</a:t>
            </a:r>
            <a:r>
              <a:rPr lang="en-US" sz="2800" b="1" dirty="0">
                <a:solidFill>
                  <a:schemeClr val="tx1"/>
                </a:solidFill>
                <a:effectLst/>
                <a:latin typeface="Times New Roman" panose="02020603050405020304" pitchFamily="18" charset="0"/>
                <a:ea typeface="Arial" panose="020B0604020202020204" pitchFamily="34" charset="0"/>
              </a:rPr>
              <a:t>?</a:t>
            </a:r>
            <a:endParaRPr lang="en-US" sz="2800" b="1" dirty="0">
              <a:solidFill>
                <a:schemeClr val="tx1"/>
              </a:solidFill>
              <a:effectLst/>
              <a:latin typeface="Arial" panose="020B0604020202020204" pitchFamily="34" charset="0"/>
              <a:ea typeface="Arial" panose="020B0604020202020204" pitchFamily="34" charset="0"/>
            </a:endParaRPr>
          </a:p>
          <a:p>
            <a:pPr algn="ctr"/>
            <a:endParaRPr lang="en-US" dirty="0"/>
          </a:p>
        </p:txBody>
      </p:sp>
      <p:sp>
        <p:nvSpPr>
          <p:cNvPr id="6" name="Rectangle 5">
            <a:extLst>
              <a:ext uri="{FF2B5EF4-FFF2-40B4-BE49-F238E27FC236}">
                <a16:creationId xmlns:a16="http://schemas.microsoft.com/office/drawing/2014/main" id="{252854D0-7E08-7668-62E8-C319CE28E30A}"/>
              </a:ext>
            </a:extLst>
          </p:cNvPr>
          <p:cNvSpPr/>
          <p:nvPr/>
        </p:nvSpPr>
        <p:spPr>
          <a:xfrm>
            <a:off x="1283677" y="2004646"/>
            <a:ext cx="8941777" cy="23915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lphaUcPeriod"/>
            </a:pPr>
            <a:r>
              <a:rPr lang="en-US" sz="2800" dirty="0">
                <a:solidFill>
                  <a:schemeClr val="tx1"/>
                </a:solidFill>
                <a:latin typeface="Times New Roman" panose="02020603050405020304" pitchFamily="18" charset="0"/>
                <a:cs typeface="Times New Roman" panose="02020603050405020304" pitchFamily="18" charset="0"/>
              </a:rPr>
              <a:t> Anh </a:t>
            </a:r>
            <a:r>
              <a:rPr lang="en-US" sz="2800" dirty="0" err="1">
                <a:solidFill>
                  <a:schemeClr val="tx1"/>
                </a:solidFill>
                <a:latin typeface="Times New Roman" panose="02020603050405020304" pitchFamily="18" charset="0"/>
                <a:cs typeface="Times New Roman" panose="02020603050405020304" pitchFamily="18" charset="0"/>
              </a:rPr>
              <a:t>Dậu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uốn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vai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ngáp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tiếng</a:t>
            </a:r>
            <a:endParaRPr lang="en-US" sz="2800" dirty="0">
              <a:solidFill>
                <a:schemeClr val="tx1"/>
              </a:solidFill>
              <a:latin typeface="Times New Roman" panose="02020603050405020304" pitchFamily="18" charset="0"/>
              <a:cs typeface="Times New Roman" panose="02020603050405020304" pitchFamily="18" charset="0"/>
            </a:endParaRPr>
          </a:p>
          <a:p>
            <a:pPr marL="342900" indent="-342900">
              <a:buAutoNum type="alphaUcPeriod"/>
            </a:pP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Mày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định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nói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cs typeface="Times New Roman" panose="02020603050405020304" pitchFamily="18" charset="0"/>
              </a:rPr>
              <a:t> cha </a:t>
            </a:r>
            <a:r>
              <a:rPr lang="en-US" sz="2800" dirty="0" err="1">
                <a:solidFill>
                  <a:schemeClr val="tx1"/>
                </a:solidFill>
                <a:latin typeface="Times New Roman" panose="02020603050405020304" pitchFamily="18" charset="0"/>
                <a:cs typeface="Times New Roman" panose="02020603050405020304" pitchFamily="18" charset="0"/>
              </a:rPr>
              <a:t>mày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nghe</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đấy</a:t>
            </a:r>
            <a:r>
              <a:rPr lang="en-US" sz="2800" dirty="0">
                <a:solidFill>
                  <a:schemeClr val="tx1"/>
                </a:solidFill>
                <a:latin typeface="Times New Roman" panose="02020603050405020304" pitchFamily="18" charset="0"/>
                <a:cs typeface="Times New Roman" panose="02020603050405020304" pitchFamily="18" charset="0"/>
              </a:rPr>
              <a:t> à?</a:t>
            </a:r>
          </a:p>
          <a:p>
            <a:pPr marL="342900" indent="-342900">
              <a:buAutoNum type="alphaUcPeriod"/>
            </a:pP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Mày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trói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ngay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chồng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mày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xem</a:t>
            </a:r>
            <a:r>
              <a:rPr lang="en-US" sz="2800" dirty="0">
                <a:solidFill>
                  <a:schemeClr val="tx1"/>
                </a:solidFill>
                <a:latin typeface="Times New Roman" panose="02020603050405020304" pitchFamily="18" charset="0"/>
                <a:cs typeface="Times New Roman" panose="02020603050405020304" pitchFamily="18" charset="0"/>
              </a:rPr>
              <a:t>!</a:t>
            </a:r>
          </a:p>
          <a:p>
            <a:pPr marL="342900" indent="-342900">
              <a:buAutoNum type="alphaUcPeriod"/>
            </a:pPr>
            <a:r>
              <a:rPr lang="en-US" sz="2800" dirty="0">
                <a:solidFill>
                  <a:schemeClr val="tx1"/>
                </a:solidFill>
                <a:latin typeface="Times New Roman" panose="02020603050405020304" pitchFamily="18" charset="0"/>
                <a:cs typeface="Times New Roman" panose="02020603050405020304" pitchFamily="18" charset="0"/>
              </a:rPr>
              <a:t> U </a:t>
            </a:r>
            <a:r>
              <a:rPr lang="en-US" sz="2800" dirty="0" err="1">
                <a:solidFill>
                  <a:schemeClr val="tx1"/>
                </a:solidFill>
                <a:latin typeface="Times New Roman" panose="02020603050405020304" pitchFamily="18" charset="0"/>
                <a:cs typeface="Times New Roman" panose="02020603050405020304" pitchFamily="18" charset="0"/>
              </a:rPr>
              <a:t>nó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được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thế</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7" name="Oval 6">
            <a:extLst>
              <a:ext uri="{FF2B5EF4-FFF2-40B4-BE49-F238E27FC236}">
                <a16:creationId xmlns:a16="http://schemas.microsoft.com/office/drawing/2014/main" id="{1037A8EF-FC9D-C67A-B680-4151DA79DD7F}"/>
              </a:ext>
            </a:extLst>
          </p:cNvPr>
          <p:cNvSpPr/>
          <p:nvPr/>
        </p:nvSpPr>
        <p:spPr>
          <a:xfrm>
            <a:off x="8247185" y="2542737"/>
            <a:ext cx="474785" cy="4308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457024-DDE0-B212-6971-5A86C92DD594}"/>
              </a:ext>
            </a:extLst>
          </p:cNvPr>
          <p:cNvSpPr/>
          <p:nvPr/>
        </p:nvSpPr>
        <p:spPr>
          <a:xfrm>
            <a:off x="2233247" y="474785"/>
            <a:ext cx="8941776" cy="1028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ea typeface="Arial" panose="020B0604020202020204" pitchFamily="34" charset="0"/>
              </a:rPr>
              <a:t>Câu</a:t>
            </a:r>
            <a:r>
              <a:rPr lang="en-US" sz="2800" b="1" dirty="0">
                <a:solidFill>
                  <a:schemeClr val="tx1"/>
                </a:solidFill>
                <a:latin typeface="Times New Roman" panose="02020603050405020304" pitchFamily="18" charset="0"/>
                <a:ea typeface="Arial" panose="020B0604020202020204" pitchFamily="34" charset="0"/>
              </a:rPr>
              <a:t> 3. </a:t>
            </a:r>
            <a:r>
              <a:rPr lang="en-US" sz="2800" b="1" dirty="0" err="1">
                <a:solidFill>
                  <a:schemeClr val="tx1"/>
                </a:solidFill>
                <a:latin typeface="Times New Roman" panose="02020603050405020304" pitchFamily="18" charset="0"/>
                <a:ea typeface="Arial" panose="020B0604020202020204" pitchFamily="34" charset="0"/>
              </a:rPr>
              <a:t>Câu</a:t>
            </a:r>
            <a:r>
              <a:rPr lang="en-US" sz="2800" b="1" dirty="0">
                <a:solidFill>
                  <a:schemeClr val="tx1"/>
                </a:solidFill>
                <a:latin typeface="Times New Roman" panose="02020603050405020304" pitchFamily="18" charset="0"/>
                <a:ea typeface="Arial" panose="020B0604020202020204" pitchFamily="34" charset="0"/>
              </a:rPr>
              <a:t> </a:t>
            </a:r>
            <a:r>
              <a:rPr lang="en-US" sz="2800" b="1" dirty="0" err="1">
                <a:solidFill>
                  <a:schemeClr val="tx1"/>
                </a:solidFill>
                <a:latin typeface="Times New Roman" panose="02020603050405020304" pitchFamily="18" charset="0"/>
                <a:ea typeface="Arial" panose="020B0604020202020204" pitchFamily="34" charset="0"/>
              </a:rPr>
              <a:t>nào</a:t>
            </a:r>
            <a:r>
              <a:rPr lang="en-US" sz="2800" b="1" dirty="0">
                <a:solidFill>
                  <a:schemeClr val="tx1"/>
                </a:solidFill>
                <a:latin typeface="Times New Roman" panose="02020603050405020304" pitchFamily="18" charset="0"/>
                <a:ea typeface="Arial" panose="020B0604020202020204" pitchFamily="34" charset="0"/>
              </a:rPr>
              <a:t> </a:t>
            </a:r>
            <a:r>
              <a:rPr lang="en-US" sz="2800" b="1" dirty="0" err="1">
                <a:solidFill>
                  <a:schemeClr val="tx1"/>
                </a:solidFill>
                <a:latin typeface="Times New Roman" panose="02020603050405020304" pitchFamily="18" charset="0"/>
                <a:ea typeface="Arial" panose="020B0604020202020204" pitchFamily="34" charset="0"/>
              </a:rPr>
              <a:t>là</a:t>
            </a:r>
            <a:r>
              <a:rPr lang="en-US" sz="2800" b="1" dirty="0">
                <a:solidFill>
                  <a:schemeClr val="tx1"/>
                </a:solidFill>
                <a:latin typeface="Times New Roman" panose="02020603050405020304" pitchFamily="18" charset="0"/>
                <a:ea typeface="Arial" panose="020B0604020202020204" pitchFamily="34" charset="0"/>
              </a:rPr>
              <a:t> </a:t>
            </a:r>
            <a:r>
              <a:rPr lang="en-US" sz="2800" b="1" dirty="0" err="1">
                <a:solidFill>
                  <a:schemeClr val="tx1"/>
                </a:solidFill>
                <a:latin typeface="Times New Roman" panose="02020603050405020304" pitchFamily="18" charset="0"/>
                <a:ea typeface="Arial" panose="020B0604020202020204" pitchFamily="34" charset="0"/>
              </a:rPr>
              <a:t>câu</a:t>
            </a:r>
            <a:r>
              <a:rPr lang="en-US" sz="2800" b="1" dirty="0">
                <a:solidFill>
                  <a:schemeClr val="tx1"/>
                </a:solidFill>
                <a:latin typeface="Times New Roman" panose="02020603050405020304" pitchFamily="18" charset="0"/>
                <a:ea typeface="Arial" panose="020B0604020202020204" pitchFamily="34" charset="0"/>
              </a:rPr>
              <a:t> </a:t>
            </a:r>
            <a:r>
              <a:rPr lang="en-US" sz="2800" b="1" dirty="0" err="1">
                <a:solidFill>
                  <a:schemeClr val="tx1"/>
                </a:solidFill>
                <a:latin typeface="Times New Roman" panose="02020603050405020304" pitchFamily="18" charset="0"/>
                <a:ea typeface="Arial" panose="020B0604020202020204" pitchFamily="34" charset="0"/>
              </a:rPr>
              <a:t>khẳng</a:t>
            </a:r>
            <a:r>
              <a:rPr lang="en-US" sz="2800" b="1" dirty="0">
                <a:solidFill>
                  <a:schemeClr val="tx1"/>
                </a:solidFill>
                <a:latin typeface="Times New Roman" panose="02020603050405020304" pitchFamily="18" charset="0"/>
                <a:ea typeface="Arial" panose="020B0604020202020204" pitchFamily="34" charset="0"/>
              </a:rPr>
              <a:t> </a:t>
            </a:r>
            <a:r>
              <a:rPr lang="en-US" sz="2800" b="1" dirty="0" err="1">
                <a:solidFill>
                  <a:schemeClr val="tx1"/>
                </a:solidFill>
                <a:latin typeface="Times New Roman" panose="02020603050405020304" pitchFamily="18" charset="0"/>
                <a:ea typeface="Arial" panose="020B0604020202020204" pitchFamily="34" charset="0"/>
              </a:rPr>
              <a:t>định</a:t>
            </a:r>
            <a:r>
              <a:rPr lang="en-US" sz="2800" b="1" dirty="0">
                <a:solidFill>
                  <a:schemeClr val="tx1"/>
                </a:solidFill>
                <a:latin typeface="Times New Roman" panose="02020603050405020304" pitchFamily="18" charset="0"/>
                <a:ea typeface="Arial" panose="020B0604020202020204" pitchFamily="34" charset="0"/>
              </a:rPr>
              <a:t> </a:t>
            </a:r>
            <a:r>
              <a:rPr lang="en-US" sz="2800" b="1" dirty="0" err="1">
                <a:solidFill>
                  <a:schemeClr val="tx1"/>
                </a:solidFill>
                <a:latin typeface="Times New Roman" panose="02020603050405020304" pitchFamily="18" charset="0"/>
                <a:ea typeface="Arial" panose="020B0604020202020204" pitchFamily="34" charset="0"/>
              </a:rPr>
              <a:t>trong</a:t>
            </a:r>
            <a:r>
              <a:rPr lang="en-US" sz="2800" b="1" dirty="0">
                <a:solidFill>
                  <a:schemeClr val="tx1"/>
                </a:solidFill>
                <a:latin typeface="Times New Roman" panose="02020603050405020304" pitchFamily="18" charset="0"/>
                <a:ea typeface="Arial" panose="020B0604020202020204" pitchFamily="34" charset="0"/>
              </a:rPr>
              <a:t> </a:t>
            </a:r>
            <a:r>
              <a:rPr lang="en-US" sz="2800" b="1" dirty="0" err="1">
                <a:solidFill>
                  <a:schemeClr val="tx1"/>
                </a:solidFill>
                <a:latin typeface="Times New Roman" panose="02020603050405020304" pitchFamily="18" charset="0"/>
                <a:ea typeface="Arial" panose="020B0604020202020204" pitchFamily="34" charset="0"/>
              </a:rPr>
              <a:t>những</a:t>
            </a:r>
            <a:r>
              <a:rPr lang="en-US" sz="2800" b="1" dirty="0">
                <a:solidFill>
                  <a:schemeClr val="tx1"/>
                </a:solidFill>
                <a:latin typeface="Times New Roman" panose="02020603050405020304" pitchFamily="18" charset="0"/>
                <a:ea typeface="Arial" panose="020B0604020202020204" pitchFamily="34" charset="0"/>
              </a:rPr>
              <a:t> </a:t>
            </a:r>
            <a:r>
              <a:rPr lang="en-US" sz="2800" b="1" dirty="0" err="1">
                <a:solidFill>
                  <a:schemeClr val="tx1"/>
                </a:solidFill>
                <a:latin typeface="Times New Roman" panose="02020603050405020304" pitchFamily="18" charset="0"/>
                <a:ea typeface="Arial" panose="020B0604020202020204" pitchFamily="34" charset="0"/>
              </a:rPr>
              <a:t>câu</a:t>
            </a:r>
            <a:r>
              <a:rPr lang="en-US" sz="2800" b="1" dirty="0">
                <a:solidFill>
                  <a:schemeClr val="tx1"/>
                </a:solidFill>
                <a:latin typeface="Times New Roman" panose="02020603050405020304" pitchFamily="18" charset="0"/>
                <a:ea typeface="Arial" panose="020B0604020202020204" pitchFamily="34" charset="0"/>
              </a:rPr>
              <a:t> </a:t>
            </a:r>
            <a:r>
              <a:rPr lang="en-US" sz="2800" b="1" dirty="0" err="1">
                <a:solidFill>
                  <a:schemeClr val="tx1"/>
                </a:solidFill>
                <a:latin typeface="Times New Roman" panose="02020603050405020304" pitchFamily="18" charset="0"/>
                <a:ea typeface="Arial" panose="020B0604020202020204" pitchFamily="34" charset="0"/>
              </a:rPr>
              <a:t>sau</a:t>
            </a:r>
            <a:r>
              <a:rPr lang="en-US" sz="2800" b="1" dirty="0">
                <a:solidFill>
                  <a:schemeClr val="tx1"/>
                </a:solidFill>
                <a:latin typeface="Times New Roman" panose="02020603050405020304" pitchFamily="18" charset="0"/>
                <a:ea typeface="Arial" panose="020B0604020202020204" pitchFamily="34" charset="0"/>
              </a:rPr>
              <a:t>?</a:t>
            </a:r>
            <a:endParaRPr lang="en-US" b="1" dirty="0"/>
          </a:p>
        </p:txBody>
      </p:sp>
      <p:sp>
        <p:nvSpPr>
          <p:cNvPr id="6" name="Rectangle 5">
            <a:extLst>
              <a:ext uri="{FF2B5EF4-FFF2-40B4-BE49-F238E27FC236}">
                <a16:creationId xmlns:a16="http://schemas.microsoft.com/office/drawing/2014/main" id="{252854D0-7E08-7668-62E8-C319CE28E30A}"/>
              </a:ext>
            </a:extLst>
          </p:cNvPr>
          <p:cNvSpPr/>
          <p:nvPr/>
        </p:nvSpPr>
        <p:spPr>
          <a:xfrm>
            <a:off x="1283677" y="2004646"/>
            <a:ext cx="8941777" cy="23915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latin typeface="Times New Roman" panose="02020603050405020304" pitchFamily="18" charset="0"/>
                <a:cs typeface="Times New Roman" panose="02020603050405020304" pitchFamily="18" charset="0"/>
              </a:rPr>
              <a:t>A.</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Hai ông làm phúc nói với ông lí cho cháu kh</a:t>
            </a:r>
            <a:r>
              <a:rPr lang="en-US" sz="2800" dirty="0">
                <a:solidFill>
                  <a:schemeClr val="tx1"/>
                </a:solidFill>
                <a:latin typeface="Times New Roman" panose="02020603050405020304" pitchFamily="18" charset="0"/>
                <a:cs typeface="Times New Roman" panose="02020603050405020304" pitchFamily="18" charset="0"/>
              </a:rPr>
              <a:t>ấ</a:t>
            </a:r>
            <a:r>
              <a:rPr lang="vi-VN" sz="2800" dirty="0">
                <a:solidFill>
                  <a:schemeClr val="tx1"/>
                </a:solidFill>
                <a:latin typeface="Times New Roman" panose="02020603050405020304" pitchFamily="18" charset="0"/>
                <a:cs typeface="Times New Roman" panose="02020603050405020304" pitchFamily="18" charset="0"/>
              </a:rPr>
              <a:t>t...</a:t>
            </a:r>
          </a:p>
          <a:p>
            <a:r>
              <a:rPr lang="vi-VN" sz="2800" dirty="0">
                <a:solidFill>
                  <a:schemeClr val="tx1"/>
                </a:solidFill>
                <a:latin typeface="Times New Roman" panose="02020603050405020304" pitchFamily="18" charset="0"/>
                <a:cs typeface="Times New Roman" panose="02020603050405020304" pitchFamily="18" charset="0"/>
              </a:rPr>
              <a:t>B.</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Th</a:t>
            </a:r>
            <a:r>
              <a:rPr lang="en-US" sz="2800" dirty="0">
                <a:solidFill>
                  <a:schemeClr val="tx1"/>
                </a:solidFill>
                <a:latin typeface="Times New Roman" panose="02020603050405020304" pitchFamily="18" charset="0"/>
                <a:cs typeface="Times New Roman" panose="02020603050405020304" pitchFamily="18" charset="0"/>
              </a:rPr>
              <a:t>ầ</a:t>
            </a:r>
            <a:r>
              <a:rPr lang="vi-VN" sz="2800" dirty="0">
                <a:solidFill>
                  <a:schemeClr val="tx1"/>
                </a:solidFill>
                <a:latin typeface="Times New Roman" panose="02020603050405020304" pitchFamily="18" charset="0"/>
                <a:cs typeface="Times New Roman" panose="02020603050405020304" pitchFamily="18" charset="0"/>
              </a:rPr>
              <a:t>y em hãy cố ng</a:t>
            </a:r>
            <a:r>
              <a:rPr lang="en-US" sz="2800" dirty="0">
                <a:solidFill>
                  <a:schemeClr val="tx1"/>
                </a:solidFill>
                <a:latin typeface="Times New Roman" panose="02020603050405020304" pitchFamily="18" charset="0"/>
                <a:cs typeface="Times New Roman" panose="02020603050405020304" pitchFamily="18" charset="0"/>
              </a:rPr>
              <a:t>ồ</a:t>
            </a:r>
            <a:r>
              <a:rPr lang="vi-VN" sz="2800" dirty="0">
                <a:solidFill>
                  <a:schemeClr val="tx1"/>
                </a:solidFill>
                <a:latin typeface="Times New Roman" panose="02020603050405020304" pitchFamily="18" charset="0"/>
                <a:cs typeface="Times New Roman" panose="02020603050405020304" pitchFamily="18" charset="0"/>
              </a:rPr>
              <a:t>i dậy húp ít cháo cho đỡ xót ruột.</a:t>
            </a:r>
          </a:p>
          <a:p>
            <a:r>
              <a:rPr lang="en-US" sz="2800" dirty="0">
                <a:solidFill>
                  <a:schemeClr val="tx1"/>
                </a:solidFill>
                <a:latin typeface="Times New Roman" panose="02020603050405020304" pitchFamily="18" charset="0"/>
                <a:cs typeface="Times New Roman" panose="02020603050405020304" pitchFamily="18" charset="0"/>
              </a:rPr>
              <a:t>C</a:t>
            </a:r>
            <a:r>
              <a:rPr lang="vi-VN" sz="2800" dirty="0">
                <a:solidFill>
                  <a:schemeClr val="tx1"/>
                </a:solidFill>
                <a:latin typeface="Times New Roman" panose="02020603050405020304" pitchFamily="18" charset="0"/>
                <a:cs typeface="Times New Roman" panose="02020603050405020304" pitchFamily="18" charset="0"/>
              </a:rPr>
              <a:t>. Vâng, cháu cũng đã nghĩ như cụ.</a:t>
            </a:r>
          </a:p>
          <a:p>
            <a:r>
              <a:rPr lang="vi-VN" sz="2800" dirty="0">
                <a:solidFill>
                  <a:schemeClr val="tx1"/>
                </a:solidFill>
                <a:latin typeface="Times New Roman" panose="02020603050405020304" pitchFamily="18" charset="0"/>
                <a:cs typeface="Times New Roman" panose="02020603050405020304" pitchFamily="18" charset="0"/>
              </a:rPr>
              <a:t>D. Cháu van ông, nhà cháu vừa mới tỉnh được một lúc, ông tha cho!</a:t>
            </a:r>
          </a:p>
        </p:txBody>
      </p:sp>
      <p:sp>
        <p:nvSpPr>
          <p:cNvPr id="7" name="Oval 6">
            <a:extLst>
              <a:ext uri="{FF2B5EF4-FFF2-40B4-BE49-F238E27FC236}">
                <a16:creationId xmlns:a16="http://schemas.microsoft.com/office/drawing/2014/main" id="{1037A8EF-FC9D-C67A-B680-4151DA79DD7F}"/>
              </a:ext>
            </a:extLst>
          </p:cNvPr>
          <p:cNvSpPr/>
          <p:nvPr/>
        </p:nvSpPr>
        <p:spPr>
          <a:xfrm>
            <a:off x="11175023" y="2769578"/>
            <a:ext cx="474785" cy="4308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594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457024-DDE0-B212-6971-5A86C92DD594}"/>
              </a:ext>
            </a:extLst>
          </p:cNvPr>
          <p:cNvSpPr/>
          <p:nvPr/>
        </p:nvSpPr>
        <p:spPr>
          <a:xfrm>
            <a:off x="2233247" y="474785"/>
            <a:ext cx="8941776" cy="1028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ea typeface="Arial" panose="020B0604020202020204" pitchFamily="34" charset="0"/>
              </a:rPr>
              <a:t>Câu</a:t>
            </a:r>
            <a:r>
              <a:rPr lang="en-US" sz="2800" b="1" dirty="0">
                <a:solidFill>
                  <a:schemeClr val="tx1"/>
                </a:solidFill>
                <a:latin typeface="Times New Roman" panose="02020603050405020304" pitchFamily="18" charset="0"/>
                <a:ea typeface="Arial" panose="020B0604020202020204" pitchFamily="34" charset="0"/>
              </a:rPr>
              <a:t> </a:t>
            </a:r>
            <a:r>
              <a:rPr lang="vi-VN" sz="2800" b="1" dirty="0">
                <a:solidFill>
                  <a:schemeClr val="tx1"/>
                </a:solidFill>
                <a:latin typeface="Times New Roman" panose="02020603050405020304" pitchFamily="18" charset="0"/>
                <a:ea typeface="Arial" panose="020B0604020202020204" pitchFamily="34" charset="0"/>
              </a:rPr>
              <a:t>4.</a:t>
            </a:r>
            <a:r>
              <a:rPr lang="en-US" sz="2800" b="1" dirty="0">
                <a:solidFill>
                  <a:schemeClr val="tx1"/>
                </a:solidFill>
                <a:latin typeface="Times New Roman" panose="02020603050405020304" pitchFamily="18" charset="0"/>
                <a:ea typeface="Arial" panose="020B0604020202020204" pitchFamily="34" charset="0"/>
              </a:rPr>
              <a:t> </a:t>
            </a:r>
            <a:r>
              <a:rPr lang="vi-VN" sz="2800" b="1" dirty="0">
                <a:solidFill>
                  <a:schemeClr val="tx1"/>
                </a:solidFill>
                <a:latin typeface="Times New Roman" panose="02020603050405020304" pitchFamily="18" charset="0"/>
                <a:ea typeface="Arial" panose="020B0604020202020204" pitchFamily="34" charset="0"/>
              </a:rPr>
              <a:t>Nhận xét nào sau đây đúng với diễn biến thái độ của chị Dậu trong đoạn trích </a:t>
            </a:r>
            <a:r>
              <a:rPr lang="vi-VN" sz="2800" b="1" i="1" dirty="0">
                <a:solidFill>
                  <a:schemeClr val="tx1"/>
                </a:solidFill>
                <a:latin typeface="Times New Roman" panose="02020603050405020304" pitchFamily="18" charset="0"/>
                <a:ea typeface="Arial" panose="020B0604020202020204" pitchFamily="34" charset="0"/>
              </a:rPr>
              <a:t>Tức nước vỡ bờ</a:t>
            </a:r>
            <a:r>
              <a:rPr lang="vi-VN" sz="2800" b="1" dirty="0">
                <a:solidFill>
                  <a:schemeClr val="tx1"/>
                </a:solidFill>
                <a:latin typeface="Times New Roman" panose="02020603050405020304" pitchFamily="18" charset="0"/>
                <a:ea typeface="Arial" panose="020B0604020202020204" pitchFamily="34" charset="0"/>
              </a:rPr>
              <a:t>?</a:t>
            </a:r>
            <a:endParaRPr lang="en-US" b="1" dirty="0"/>
          </a:p>
        </p:txBody>
      </p:sp>
      <p:sp>
        <p:nvSpPr>
          <p:cNvPr id="6" name="Rectangle 5">
            <a:extLst>
              <a:ext uri="{FF2B5EF4-FFF2-40B4-BE49-F238E27FC236}">
                <a16:creationId xmlns:a16="http://schemas.microsoft.com/office/drawing/2014/main" id="{252854D0-7E08-7668-62E8-C319CE28E30A}"/>
              </a:ext>
            </a:extLst>
          </p:cNvPr>
          <p:cNvSpPr/>
          <p:nvPr/>
        </p:nvSpPr>
        <p:spPr>
          <a:xfrm>
            <a:off x="1283677" y="2004646"/>
            <a:ext cx="9618785" cy="23915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latin typeface="Times New Roman" panose="02020603050405020304" pitchFamily="18" charset="0"/>
                <a:cs typeface="Times New Roman" panose="02020603050405020304" pitchFamily="18" charset="0"/>
              </a:rPr>
              <a:t>A.</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Từ khẩn cầu run run đến thiết tha van xin</a:t>
            </a:r>
            <a:r>
              <a:rPr lang="en-US" sz="2800" dirty="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cs typeface="Times New Roman" panose="02020603050405020304" pitchFamily="18" charset="0"/>
            </a:endParaRPr>
          </a:p>
          <a:p>
            <a:r>
              <a:rPr lang="vi-VN" sz="2800" dirty="0">
                <a:solidFill>
                  <a:schemeClr val="tx1"/>
                </a:solidFill>
                <a:latin typeface="Times New Roman" panose="02020603050405020304" pitchFamily="18" charset="0"/>
                <a:cs typeface="Times New Roman" panose="02020603050405020304" pitchFamily="18" charset="0"/>
              </a:rPr>
              <a:t>B.</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Từ thiết tha van xin đến li</a:t>
            </a:r>
            <a:r>
              <a:rPr lang="en-US" sz="2800" dirty="0">
                <a:solidFill>
                  <a:schemeClr val="tx1"/>
                </a:solidFill>
                <a:latin typeface="Times New Roman" panose="02020603050405020304" pitchFamily="18" charset="0"/>
                <a:cs typeface="Times New Roman" panose="02020603050405020304" pitchFamily="18" charset="0"/>
              </a:rPr>
              <a:t>ề</a:t>
            </a:r>
            <a:r>
              <a:rPr lang="vi-VN" sz="2800" dirty="0">
                <a:solidFill>
                  <a:schemeClr val="tx1"/>
                </a:solidFill>
                <a:latin typeface="Times New Roman" panose="02020603050405020304" pitchFamily="18" charset="0"/>
                <a:cs typeface="Times New Roman" panose="02020603050405020304" pitchFamily="18" charset="0"/>
              </a:rPr>
              <a:t>u mạng cãi lại bằng lí lẽ</a:t>
            </a:r>
            <a:r>
              <a:rPr lang="en-US" sz="2800" dirty="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cs typeface="Times New Roman" panose="02020603050405020304" pitchFamily="18" charset="0"/>
            </a:endParaRPr>
          </a:p>
          <a:p>
            <a:r>
              <a:rPr lang="en-US" sz="2800" dirty="0">
                <a:solidFill>
                  <a:schemeClr val="tx1"/>
                </a:solidFill>
                <a:latin typeface="Times New Roman" panose="02020603050405020304" pitchFamily="18" charset="0"/>
                <a:cs typeface="Times New Roman" panose="02020603050405020304" pitchFamily="18" charset="0"/>
              </a:rPr>
              <a:t>C</a:t>
            </a:r>
            <a:r>
              <a:rPr lang="vi-VN" sz="2800" dirty="0">
                <a:solidFill>
                  <a:schemeClr val="tx1"/>
                </a:solidFill>
                <a:latin typeface="Times New Roman" panose="02020603050405020304" pitchFamily="18" charset="0"/>
                <a:cs typeface="Times New Roman" panose="02020603050405020304" pitchFamily="18" charset="0"/>
              </a:rPr>
              <a:t>. Từ nhẫn nhịn đến phản kháng hết sức quyết liệt bằng lí lẽ</a:t>
            </a:r>
            <a:r>
              <a:rPr lang="en-US" sz="2800" dirty="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cs typeface="Times New Roman" panose="02020603050405020304" pitchFamily="18" charset="0"/>
            </a:endParaRPr>
          </a:p>
          <a:p>
            <a:r>
              <a:rPr lang="vi-VN" sz="2800" dirty="0">
                <a:solidFill>
                  <a:schemeClr val="tx1"/>
                </a:solidFill>
                <a:latin typeface="Times New Roman" panose="02020603050405020304" pitchFamily="18" charset="0"/>
                <a:cs typeface="Times New Roman" panose="02020603050405020304" pitchFamily="18" charset="0"/>
              </a:rPr>
              <a:t>D. Từ nhẫn nhục đến phản kháng bằng lời và chống trả quyết liệt</a:t>
            </a:r>
            <a:r>
              <a:rPr lang="en-US" sz="2800" dirty="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1037A8EF-FC9D-C67A-B680-4151DA79DD7F}"/>
              </a:ext>
            </a:extLst>
          </p:cNvPr>
          <p:cNvSpPr/>
          <p:nvPr/>
        </p:nvSpPr>
        <p:spPr>
          <a:xfrm>
            <a:off x="11175023" y="2769578"/>
            <a:ext cx="474785" cy="4308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606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457024-DDE0-B212-6971-5A86C92DD594}"/>
              </a:ext>
            </a:extLst>
          </p:cNvPr>
          <p:cNvSpPr/>
          <p:nvPr/>
        </p:nvSpPr>
        <p:spPr>
          <a:xfrm>
            <a:off x="2233247" y="474785"/>
            <a:ext cx="8941776" cy="1028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ea typeface="Arial" panose="020B0604020202020204" pitchFamily="34" charset="0"/>
              </a:rPr>
              <a:t>Câu</a:t>
            </a:r>
            <a:r>
              <a:rPr lang="en-US" sz="2800" b="1" dirty="0">
                <a:solidFill>
                  <a:schemeClr val="tx1"/>
                </a:solidFill>
                <a:latin typeface="Times New Roman" panose="02020603050405020304" pitchFamily="18" charset="0"/>
                <a:ea typeface="Arial" panose="020B0604020202020204" pitchFamily="34" charset="0"/>
              </a:rPr>
              <a:t> </a:t>
            </a:r>
            <a:r>
              <a:rPr lang="vi-VN" sz="2800" b="1" dirty="0">
                <a:solidFill>
                  <a:schemeClr val="tx1"/>
                </a:solidFill>
                <a:latin typeface="Times New Roman" panose="02020603050405020304" pitchFamily="18" charset="0"/>
                <a:ea typeface="Arial" panose="020B0604020202020204" pitchFamily="34" charset="0"/>
              </a:rPr>
              <a:t>5.</a:t>
            </a:r>
            <a:r>
              <a:rPr lang="en-US" sz="2800" b="1" dirty="0">
                <a:solidFill>
                  <a:schemeClr val="tx1"/>
                </a:solidFill>
                <a:latin typeface="Times New Roman" panose="02020603050405020304" pitchFamily="18" charset="0"/>
                <a:ea typeface="Arial" panose="020B0604020202020204" pitchFamily="34" charset="0"/>
              </a:rPr>
              <a:t>  </a:t>
            </a:r>
            <a:r>
              <a:rPr lang="vi-VN" sz="2800" b="1" dirty="0">
                <a:solidFill>
                  <a:schemeClr val="tx1"/>
                </a:solidFill>
                <a:latin typeface="Times New Roman" panose="02020603050405020304" pitchFamily="18" charset="0"/>
                <a:ea typeface="Arial" panose="020B0604020202020204" pitchFamily="34" charset="0"/>
              </a:rPr>
              <a:t>Nhận định nào sau đây không phải là nội dung của đoạn trích Tức nước vỡ bờ?</a:t>
            </a:r>
            <a:endParaRPr lang="en-US" b="1" dirty="0"/>
          </a:p>
        </p:txBody>
      </p:sp>
      <p:sp>
        <p:nvSpPr>
          <p:cNvPr id="6" name="Rectangle 5">
            <a:extLst>
              <a:ext uri="{FF2B5EF4-FFF2-40B4-BE49-F238E27FC236}">
                <a16:creationId xmlns:a16="http://schemas.microsoft.com/office/drawing/2014/main" id="{252854D0-7E08-7668-62E8-C319CE28E30A}"/>
              </a:ext>
            </a:extLst>
          </p:cNvPr>
          <p:cNvSpPr/>
          <p:nvPr/>
        </p:nvSpPr>
        <p:spPr>
          <a:xfrm>
            <a:off x="1283677" y="2004646"/>
            <a:ext cx="9998612" cy="36787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latin typeface="Times New Roman" panose="02020603050405020304" pitchFamily="18" charset="0"/>
                <a:cs typeface="Times New Roman" panose="02020603050405020304" pitchFamily="18" charset="0"/>
              </a:rPr>
              <a:t>A.</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Vạch trần bộ mặt tàn ác của xã hội thực dân phong kiến đương thời</a:t>
            </a:r>
            <a:r>
              <a:rPr lang="en-US" sz="2800" dirty="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cs typeface="Times New Roman" panose="02020603050405020304" pitchFamily="18" charset="0"/>
            </a:endParaRPr>
          </a:p>
          <a:p>
            <a:r>
              <a:rPr lang="vi-VN" sz="2800" dirty="0">
                <a:solidFill>
                  <a:schemeClr val="tx1"/>
                </a:solidFill>
                <a:latin typeface="Times New Roman" panose="02020603050405020304" pitchFamily="18" charset="0"/>
                <a:cs typeface="Times New Roman" panose="02020603050405020304" pitchFamily="18" charset="0"/>
              </a:rPr>
              <a:t>B.</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Phản ánh tình trạng người dân vùng quê nghèo cãi nhau vì chuyện nợ n</a:t>
            </a:r>
            <a:r>
              <a:rPr lang="en-US" sz="2800" dirty="0">
                <a:solidFill>
                  <a:schemeClr val="tx1"/>
                </a:solidFill>
                <a:latin typeface="Times New Roman" panose="02020603050405020304" pitchFamily="18" charset="0"/>
                <a:cs typeface="Times New Roman" panose="02020603050405020304" pitchFamily="18" charset="0"/>
              </a:rPr>
              <a:t>ầ</a:t>
            </a:r>
            <a:r>
              <a:rPr lang="vi-VN" sz="2800" dirty="0">
                <a:solidFill>
                  <a:schemeClr val="tx1"/>
                </a:solidFill>
                <a:latin typeface="Times New Roman" panose="02020603050405020304" pitchFamily="18" charset="0"/>
                <a:cs typeface="Times New Roman" panose="02020603050405020304" pitchFamily="18" charset="0"/>
              </a:rPr>
              <a:t>n</a:t>
            </a:r>
            <a:r>
              <a:rPr lang="en-US" sz="2800" dirty="0">
                <a:solidFill>
                  <a:schemeClr val="tx1"/>
                </a:solidFill>
                <a:latin typeface="Times New Roman" panose="02020603050405020304" pitchFamily="18" charset="0"/>
                <a:cs typeface="Times New Roman" panose="02020603050405020304" pitchFamily="18" charset="0"/>
              </a:rPr>
              <a:t>.</a:t>
            </a:r>
          </a:p>
          <a:p>
            <a:r>
              <a:rPr lang="en-US" sz="2800" dirty="0">
                <a:solidFill>
                  <a:schemeClr val="tx1"/>
                </a:solidFill>
                <a:latin typeface="Times New Roman" panose="02020603050405020304" pitchFamily="18" charset="0"/>
                <a:cs typeface="Times New Roman" panose="02020603050405020304" pitchFamily="18" charset="0"/>
              </a:rPr>
              <a:t>C</a:t>
            </a:r>
            <a:r>
              <a:rPr lang="vi-VN" sz="2800" dirty="0">
                <a:solidFill>
                  <a:schemeClr val="tx1"/>
                </a:solidFill>
                <a:latin typeface="Times New Roman" panose="02020603050405020304" pitchFamily="18" charset="0"/>
                <a:cs typeface="Times New Roman" panose="02020603050405020304" pitchFamily="18" charset="0"/>
              </a:rPr>
              <a:t>. Cho thấy lòng nhân hậu và sức sống mạnh mẽ của người phụ nữ nông dân</a:t>
            </a:r>
            <a:r>
              <a:rPr lang="en-US" sz="2800" dirty="0">
                <a:solidFill>
                  <a:schemeClr val="tx1"/>
                </a:solidFill>
                <a:latin typeface="Times New Roman" panose="02020603050405020304" pitchFamily="18" charset="0"/>
                <a:cs typeface="Times New Roman" panose="02020603050405020304" pitchFamily="18" charset="0"/>
              </a:rPr>
              <a:t>.</a:t>
            </a:r>
          </a:p>
          <a:p>
            <a:r>
              <a:rPr lang="vi-VN" sz="2800" dirty="0">
                <a:solidFill>
                  <a:schemeClr val="tx1"/>
                </a:solidFill>
                <a:latin typeface="Times New Roman" panose="02020603050405020304" pitchFamily="18" charset="0"/>
                <a:cs typeface="Times New Roman" panose="02020603050405020304" pitchFamily="18" charset="0"/>
              </a:rPr>
              <a:t>D. Chỉ ra nỗi cực khổ của người nông dân bị áp bức và chế độ sưu thuế bất công</a:t>
            </a:r>
            <a:r>
              <a:rPr lang="en-US" sz="2800" dirty="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1037A8EF-FC9D-C67A-B680-4151DA79DD7F}"/>
              </a:ext>
            </a:extLst>
          </p:cNvPr>
          <p:cNvSpPr/>
          <p:nvPr/>
        </p:nvSpPr>
        <p:spPr>
          <a:xfrm>
            <a:off x="11175023" y="2769578"/>
            <a:ext cx="474785" cy="4308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989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457024-DDE0-B212-6971-5A86C92DD594}"/>
              </a:ext>
            </a:extLst>
          </p:cNvPr>
          <p:cNvSpPr/>
          <p:nvPr/>
        </p:nvSpPr>
        <p:spPr>
          <a:xfrm>
            <a:off x="253218" y="474785"/>
            <a:ext cx="11746524" cy="54336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2800" b="1" dirty="0">
                <a:solidFill>
                  <a:srgbClr val="FF0000"/>
                </a:solidFill>
                <a:latin typeface="Times New Roman" panose="02020603050405020304" pitchFamily="18" charset="0"/>
                <a:cs typeface="Times New Roman" panose="02020603050405020304" pitchFamily="18" charset="0"/>
              </a:rPr>
              <a:t>6.</a:t>
            </a:r>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Trong đoạn trích, tác giả miêu tả gia cảnh của chị Dậu như thế nào?</a:t>
            </a:r>
          </a:p>
          <a:p>
            <a:pPr>
              <a:lnSpc>
                <a:spcPct val="150000"/>
              </a:lnSpc>
            </a:pPr>
            <a:r>
              <a:rPr lang="vi-VN" sz="2800" b="1" dirty="0">
                <a:solidFill>
                  <a:srgbClr val="FF0000"/>
                </a:solidFill>
                <a:latin typeface="Times New Roman" panose="02020603050405020304" pitchFamily="18" charset="0"/>
                <a:cs typeface="Times New Roman" panose="02020603050405020304" pitchFamily="18" charset="0"/>
              </a:rPr>
              <a:t>7.</a:t>
            </a:r>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Em có nhận xét gì vê tính cách tên cai lệ?</a:t>
            </a:r>
          </a:p>
          <a:p>
            <a:pPr>
              <a:lnSpc>
                <a:spcPct val="150000"/>
              </a:lnSpc>
            </a:pPr>
            <a:r>
              <a:rPr lang="vi-VN" sz="2800" b="1" dirty="0">
                <a:solidFill>
                  <a:srgbClr val="FF0000"/>
                </a:solidFill>
                <a:latin typeface="Times New Roman" panose="02020603050405020304" pitchFamily="18" charset="0"/>
                <a:cs typeface="Times New Roman" panose="02020603050405020304" pitchFamily="18" charset="0"/>
              </a:rPr>
              <a:t>8.</a:t>
            </a:r>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Theo em, tình huống nào đã khiến chị Dậu vùng dậy chống trả quyết liệt với </a:t>
            </a:r>
            <a:r>
              <a:rPr lang="en-US" sz="2800" b="1" dirty="0" err="1">
                <a:solidFill>
                  <a:srgbClr val="FF0000"/>
                </a:solidFill>
                <a:latin typeface="Times New Roman" panose="02020603050405020304" pitchFamily="18" charset="0"/>
                <a:cs typeface="Times New Roman" panose="02020603050405020304" pitchFamily="18" charset="0"/>
              </a:rPr>
              <a:t>bọn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tay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sai</a:t>
            </a:r>
            <a:r>
              <a:rPr lang="en-US" sz="2800" b="1" dirty="0">
                <a:solidFill>
                  <a:srgbClr val="FF0000"/>
                </a:solidFill>
                <a:latin typeface="Times New Roman" panose="02020603050405020304" pitchFamily="18" charset="0"/>
                <a:cs typeface="Times New Roman" panose="02020603050405020304" pitchFamily="18" charset="0"/>
              </a:rPr>
              <a:t>?</a:t>
            </a:r>
          </a:p>
          <a:p>
            <a:pPr>
              <a:lnSpc>
                <a:spcPct val="150000"/>
              </a:lnSpc>
            </a:pPr>
            <a:r>
              <a:rPr lang="en-US" sz="2800" b="1" dirty="0">
                <a:solidFill>
                  <a:srgbClr val="FF0000"/>
                </a:solidFill>
                <a:latin typeface="Times New Roman" panose="02020603050405020304" pitchFamily="18" charset="0"/>
                <a:cs typeface="Times New Roman" panose="02020603050405020304" pitchFamily="18" charset="0"/>
              </a:rPr>
              <a:t>9. </a:t>
            </a:r>
            <a:r>
              <a:rPr lang="en-US" sz="2800" b="1" dirty="0" err="1">
                <a:solidFill>
                  <a:srgbClr val="FF0000"/>
                </a:solidFill>
                <a:latin typeface="Times New Roman" panose="02020603050405020304" pitchFamily="18" charset="0"/>
                <a:cs typeface="Times New Roman" panose="02020603050405020304" pitchFamily="18" charset="0"/>
              </a:rPr>
              <a:t>Diễn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biến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tâm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lý</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hành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bảo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vệ</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chồng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chị</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Dậu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được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miêu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như</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thế</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thông</a:t>
            </a:r>
            <a:r>
              <a:rPr lang="en-US" sz="2800" b="1" dirty="0">
                <a:solidFill>
                  <a:srgbClr val="FF0000"/>
                </a:solidFill>
                <a:latin typeface="Times New Roman" panose="02020603050405020304" pitchFamily="18" charset="0"/>
                <a:cs typeface="Times New Roman" panose="02020603050405020304" pitchFamily="18" charset="0"/>
              </a:rPr>
              <a:t> qua </a:t>
            </a:r>
            <a:r>
              <a:rPr lang="en-US" sz="2800" b="1" dirty="0" err="1">
                <a:solidFill>
                  <a:srgbClr val="FF0000"/>
                </a:solidFill>
                <a:latin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từ</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ngữ</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xưng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hô</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trong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bản</a:t>
            </a:r>
            <a:r>
              <a:rPr lang="en-US" sz="2800" b="1" dirty="0">
                <a:solidFill>
                  <a:srgbClr val="FF0000"/>
                </a:solidFill>
                <a:latin typeface="Times New Roman" panose="02020603050405020304" pitchFamily="18" charset="0"/>
                <a:cs typeface="Times New Roman" panose="02020603050405020304" pitchFamily="18" charset="0"/>
              </a:rPr>
              <a:t>?</a:t>
            </a:r>
          </a:p>
          <a:p>
            <a:pPr>
              <a:lnSpc>
                <a:spcPct val="150000"/>
              </a:lnSpc>
            </a:pPr>
            <a:r>
              <a:rPr lang="en-US" sz="2800" b="1" dirty="0">
                <a:solidFill>
                  <a:srgbClr val="FF0000"/>
                </a:solidFill>
                <a:latin typeface="Times New Roman" panose="02020603050405020304" pitchFamily="18" charset="0"/>
                <a:cs typeface="Times New Roman" panose="02020603050405020304" pitchFamily="18" charset="0"/>
              </a:rPr>
              <a:t>10. </a:t>
            </a:r>
            <a:r>
              <a:rPr lang="en-US" sz="2800" b="1" dirty="0" err="1">
                <a:solidFill>
                  <a:srgbClr val="FF0000"/>
                </a:solidFill>
                <a:latin typeface="Times New Roman" panose="02020603050405020304" pitchFamily="18" charset="0"/>
                <a:cs typeface="Times New Roman" panose="02020603050405020304" pitchFamily="18" charset="0"/>
              </a:rPr>
              <a:t>Hãy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một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đoạn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cs typeface="Times New Roman" panose="02020603050405020304" pitchFamily="18" charset="0"/>
              </a:rPr>
              <a:t> (8-10 </a:t>
            </a:r>
            <a:r>
              <a:rPr lang="en-US" sz="2800" b="1" dirty="0" err="1">
                <a:solidFill>
                  <a:srgbClr val="FF0000"/>
                </a:solidFill>
                <a:latin typeface="Times New Roman" panose="02020603050405020304" pitchFamily="18" charset="0"/>
                <a:cs typeface="Times New Roman" panose="02020603050405020304" pitchFamily="18" charset="0"/>
              </a:rPr>
              <a:t>dòng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trình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ngắn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gọn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suy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nghĩ</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em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chị</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Dậu</a:t>
            </a:r>
            <a:r>
              <a:rPr lang="en-US" sz="2800" b="1" dirty="0">
                <a:solidFill>
                  <a:srgbClr val="FF0000"/>
                </a:solidFill>
                <a:latin typeface="Times New Roman" panose="02020603050405020304" pitchFamily="18" charset="0"/>
                <a:cs typeface="Times New Roman" panose="02020603050405020304" pitchFamily="18" charset="0"/>
              </a:rPr>
              <a:t>?</a:t>
            </a:r>
            <a:endParaRPr lang="vi-VN"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54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5" y="-30"/>
            <a:ext cx="12190413" cy="6857107"/>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05" y="4217099"/>
            <a:ext cx="3189457" cy="2671796"/>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40"/>
            <a:ext cx="3173852" cy="3427760"/>
          </a:xfrm>
          <a:prstGeom prst="rect">
            <a:avLst/>
          </a:prstGeom>
        </p:spPr>
      </p:pic>
      <p:sp>
        <p:nvSpPr>
          <p:cNvPr id="25" name="文本框 7"/>
          <p:cNvSpPr txBox="1">
            <a:spLocks noChangeArrowheads="1"/>
          </p:cNvSpPr>
          <p:nvPr/>
        </p:nvSpPr>
        <p:spPr bwMode="auto">
          <a:xfrm>
            <a:off x="1953895" y="2287905"/>
            <a:ext cx="879729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SimSun" panose="02010600030101010101" pitchFamily="2" charset="-122"/>
              </a:defRPr>
            </a:lvl9pPr>
          </a:lstStyle>
          <a:p>
            <a:pPr algn="ctr"/>
            <a:r>
              <a:rPr lang="es-MX" sz="2800" b="1" dirty="0">
                <a:solidFill>
                  <a:srgbClr val="92D050"/>
                </a:solidFill>
                <a:latin typeface="Times New Roman" panose="02020603050405020304" pitchFamily="18" charset="0"/>
                <a:cs typeface="Times New Roman" panose="02020603050405020304" pitchFamily="18" charset="0"/>
              </a:rPr>
              <a:t>NÓI VÀ NGHE</a:t>
            </a:r>
            <a:endParaRPr lang="en-US" sz="2800" dirty="0">
              <a:solidFill>
                <a:srgbClr val="92D050"/>
              </a:solidFill>
              <a:latin typeface="Times New Roman" panose="02020603050405020304" pitchFamily="18" charset="0"/>
              <a:cs typeface="Times New Roman" panose="02020603050405020304" pitchFamily="18" charset="0"/>
            </a:endParaRPr>
          </a:p>
          <a:p>
            <a:pPr algn="ctr"/>
            <a:r>
              <a:rPr lang="es-MX" sz="2800" b="1" dirty="0">
                <a:solidFill>
                  <a:srgbClr val="92D050"/>
                </a:solidFill>
                <a:latin typeface="Times New Roman" panose="02020603050405020304" pitchFamily="18" charset="0"/>
                <a:cs typeface="Times New Roman" panose="02020603050405020304" pitchFamily="18" charset="0"/>
              </a:rPr>
              <a:t>NGHE VÀ TÓM TẮT NỘI DUNG NGƯỜI KHÁC GIỚI THIỆU</a:t>
            </a:r>
            <a:endParaRPr lang="en-US" sz="2800" dirty="0">
              <a:solidFill>
                <a:srgbClr val="92D050"/>
              </a:solidFill>
              <a:latin typeface="Times New Roman" panose="02020603050405020304" pitchFamily="18" charset="0"/>
              <a:cs typeface="Times New Roman" panose="02020603050405020304" pitchFamily="18" charset="0"/>
            </a:endParaRPr>
          </a:p>
        </p:txBody>
      </p:sp>
      <p:sp>
        <p:nvSpPr>
          <p:cNvPr id="27" name="文本框 7"/>
          <p:cNvSpPr txBox="1">
            <a:spLocks noChangeArrowheads="1"/>
          </p:cNvSpPr>
          <p:nvPr/>
        </p:nvSpPr>
        <p:spPr bwMode="auto">
          <a:xfrm>
            <a:off x="1796156" y="1218900"/>
            <a:ext cx="86171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SimSun"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0000"/>
                </a:solidFill>
                <a:effectLst/>
                <a:uLnTx/>
                <a:uFillTx/>
                <a:latin typeface="Times New Roman" panose="02020603050405020304" charset="0"/>
                <a:ea typeface="STHupo" panose="02010800040101010101" pitchFamily="2" charset="-122"/>
                <a:cs typeface="Times New Roman" panose="02020603050405020304" charset="0"/>
              </a:rPr>
              <a:t>BÀI</a:t>
            </a:r>
            <a:r>
              <a:rPr kumimoji="0" lang="en-US" altLang="zh-CN" sz="3200" b="1" i="0" u="none" strike="noStrike" kern="1200" cap="none" spc="0" normalizeH="0" noProof="0" dirty="0">
                <a:ln>
                  <a:noFill/>
                </a:ln>
                <a:solidFill>
                  <a:srgbClr val="FF0000"/>
                </a:solidFill>
                <a:effectLst/>
                <a:uLnTx/>
                <a:uFillTx/>
                <a:latin typeface="Times New Roman" panose="02020603050405020304" charset="0"/>
                <a:ea typeface="STHupo" panose="02010800040101010101" pitchFamily="2" charset="-122"/>
                <a:cs typeface="Times New Roman" panose="02020603050405020304" charset="0"/>
              </a:rPr>
              <a:t> 8</a:t>
            </a:r>
            <a:r>
              <a:rPr kumimoji="0" lang="en-US" altLang="zh-CN" sz="3200" b="1" i="0" u="none" strike="noStrike" kern="1200" cap="none" spc="0" normalizeH="0" baseline="0" noProof="0" dirty="0">
                <a:ln>
                  <a:noFill/>
                </a:ln>
                <a:solidFill>
                  <a:srgbClr val="FF0000"/>
                </a:solidFill>
                <a:effectLst/>
                <a:uLnTx/>
                <a:uFillTx/>
                <a:latin typeface="Times New Roman" panose="02020603050405020304" charset="0"/>
                <a:ea typeface="STHupo" panose="02010800040101010101" pitchFamily="2" charset="-122"/>
                <a:cs typeface="Times New Roman" panose="02020603050405020304" charset="0"/>
              </a:rPr>
              <a:t>: TRUYỆN</a:t>
            </a:r>
            <a:r>
              <a:rPr kumimoji="0" lang="en-US" altLang="zh-CN" sz="3200" b="1" i="0" u="none" strike="noStrike" kern="1200" cap="none" spc="0" normalizeH="0" noProof="0" dirty="0">
                <a:ln>
                  <a:noFill/>
                </a:ln>
                <a:solidFill>
                  <a:srgbClr val="FF0000"/>
                </a:solidFill>
                <a:effectLst/>
                <a:uLnTx/>
                <a:uFillTx/>
                <a:latin typeface="Times New Roman" panose="02020603050405020304" charset="0"/>
                <a:ea typeface="STHupo" panose="02010800040101010101" pitchFamily="2" charset="-122"/>
                <a:cs typeface="Times New Roman" panose="02020603050405020304" charset="0"/>
              </a:rPr>
              <a:t> LỊCH SỬ VÀ TIỂU THUYẾT</a:t>
            </a:r>
            <a:endParaRPr kumimoji="0" lang="en-US" altLang="zh-CN" sz="3200" b="1" i="0" u="none" strike="noStrike" kern="1200" cap="none" spc="0" normalizeH="0" baseline="0" noProof="0" dirty="0">
              <a:ln>
                <a:noFill/>
              </a:ln>
              <a:solidFill>
                <a:srgbClr val="FF0000"/>
              </a:solidFill>
              <a:effectLst/>
              <a:uLnTx/>
              <a:uFillTx/>
              <a:latin typeface="Times New Roman" panose="02020603050405020304" charset="0"/>
              <a:ea typeface="STHupo" panose="02010800040101010101" pitchFamily="2" charset="-122"/>
              <a:cs typeface="Times New Roman" panose="02020603050405020304" charset="0"/>
            </a:endParaRPr>
          </a:p>
        </p:txBody>
      </p:sp>
      <p:pic>
        <p:nvPicPr>
          <p:cNvPr id="12"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91663" y="4161317"/>
            <a:ext cx="3598750" cy="2800566"/>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81247" y="917944"/>
            <a:ext cx="1695088" cy="2162406"/>
          </a:xfrm>
          <a:prstGeom prst="rect">
            <a:avLst/>
          </a:prstGeom>
        </p:spPr>
      </p:pic>
      <p:sp>
        <p:nvSpPr>
          <p:cNvPr id="2" name="Text Box 1"/>
          <p:cNvSpPr txBox="1"/>
          <p:nvPr/>
        </p:nvSpPr>
        <p:spPr>
          <a:xfrm>
            <a:off x="8082280" y="1830705"/>
            <a:ext cx="2338705"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en-US" sz="2400" b="0" i="0" u="none" strike="noStrike" kern="1200" cap="none" spc="0" normalizeH="0" baseline="0" noProof="0">
                <a:ln>
                  <a:noFill/>
                </a:ln>
                <a:solidFill>
                  <a:srgbClr val="000000"/>
                </a:solidFill>
                <a:effectLst/>
                <a:uLnTx/>
                <a:uFillTx/>
                <a:latin typeface="Times New Roman" panose="02020603050405020304" charset="0"/>
                <a:ea typeface="+mn-ea"/>
                <a:cs typeface="Times New Roman" panose="02020603050405020304" charset="0"/>
              </a:rPr>
              <a:t>Tiết:........</a:t>
            </a:r>
          </a:p>
        </p:txBody>
      </p:sp>
    </p:spTree>
    <p:extLst>
      <p:ext uri="{BB962C8B-B14F-4D97-AF65-F5344CB8AC3E}">
        <p14:creationId xmlns:p14="http://schemas.microsoft.com/office/powerpoint/2010/main" val="35149724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750"/>
                                        <p:tgtEl>
                                          <p:spTgt spid="4"/>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250" fill="hold"/>
                                        <p:tgtEl>
                                          <p:spTgt spid="7"/>
                                        </p:tgtEl>
                                        <p:attrNameLst>
                                          <p:attrName>ppt_x</p:attrName>
                                        </p:attrNameLst>
                                      </p:cBhvr>
                                      <p:tavLst>
                                        <p:tav tm="0">
                                          <p:val>
                                            <p:strVal val="1+#ppt_w/2"/>
                                          </p:val>
                                        </p:tav>
                                        <p:tav tm="100000">
                                          <p:val>
                                            <p:strVal val="#ppt_x"/>
                                          </p:val>
                                        </p:tav>
                                      </p:tavLst>
                                    </p:anim>
                                    <p:anim calcmode="lin" valueType="num">
                                      <p:cBhvr additive="base">
                                        <p:cTn id="12" dur="1250" fill="hold"/>
                                        <p:tgtEl>
                                          <p:spTgt spid="7"/>
                                        </p:tgtEl>
                                        <p:attrNameLst>
                                          <p:attrName>ppt_y</p:attrName>
                                        </p:attrNameLst>
                                      </p:cBhvr>
                                      <p:tavLst>
                                        <p:tav tm="0">
                                          <p:val>
                                            <p:strVal val="#ppt_y"/>
                                          </p:val>
                                        </p:tav>
                                        <p:tav tm="100000">
                                          <p:val>
                                            <p:strVal val="#ppt_y"/>
                                          </p:val>
                                        </p:tav>
                                      </p:tavLst>
                                    </p:anim>
                                  </p:childTnLst>
                                </p:cTn>
                              </p:par>
                              <p:par>
                                <p:cTn id="13" presetID="26"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435">
                                          <p:stCondLst>
                                            <p:cond delay="0"/>
                                          </p:stCondLst>
                                        </p:cTn>
                                        <p:tgtEl>
                                          <p:spTgt spid="10"/>
                                        </p:tgtEl>
                                      </p:cBhvr>
                                    </p:animEffect>
                                    <p:anim calcmode="lin" valueType="num">
                                      <p:cBhvr>
                                        <p:cTn id="16" dur="1367"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7" dur="498"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8" dur="498" tmFilter="0, 0; 0.125,0.2665; 0.25,0.4; 0.375,0.465; 0.5,0.5;  0.625,0.535; 0.75,0.6; 0.875,0.7335; 1,1">
                                          <p:stCondLst>
                                            <p:cond delay="498"/>
                                          </p:stCondLst>
                                        </p:cTn>
                                        <p:tgtEl>
                                          <p:spTgt spid="10"/>
                                        </p:tgtEl>
                                        <p:attrNameLst>
                                          <p:attrName>ppt_y</p:attrName>
                                        </p:attrNameLst>
                                      </p:cBhvr>
                                      <p:tavLst>
                                        <p:tav tm="0" fmla="#ppt_y-sin(pi*$)/9">
                                          <p:val>
                                            <p:fltVal val="0"/>
                                          </p:val>
                                        </p:tav>
                                        <p:tav tm="100000">
                                          <p:val>
                                            <p:fltVal val="1"/>
                                          </p:val>
                                        </p:tav>
                                      </p:tavLst>
                                    </p:anim>
                                    <p:anim calcmode="lin" valueType="num">
                                      <p:cBhvr>
                                        <p:cTn id="19" dur="249" tmFilter="0, 0; 0.125,0.2665; 0.25,0.4; 0.375,0.465; 0.5,0.5;  0.625,0.535; 0.75,0.6; 0.875,0.7335; 1,1">
                                          <p:stCondLst>
                                            <p:cond delay="993"/>
                                          </p:stCondLst>
                                        </p:cTn>
                                        <p:tgtEl>
                                          <p:spTgt spid="10"/>
                                        </p:tgtEl>
                                        <p:attrNameLst>
                                          <p:attrName>ppt_y</p:attrName>
                                        </p:attrNameLst>
                                      </p:cBhvr>
                                      <p:tavLst>
                                        <p:tav tm="0" fmla="#ppt_y-sin(pi*$)/27">
                                          <p:val>
                                            <p:fltVal val="0"/>
                                          </p:val>
                                        </p:tav>
                                        <p:tav tm="100000">
                                          <p:val>
                                            <p:fltVal val="1"/>
                                          </p:val>
                                        </p:tav>
                                      </p:tavLst>
                                    </p:anim>
                                    <p:anim calcmode="lin" valueType="num">
                                      <p:cBhvr>
                                        <p:cTn id="20" dur="123" tmFilter="0, 0; 0.125,0.2665; 0.25,0.4; 0.375,0.465; 0.5,0.5;  0.625,0.535; 0.75,0.6; 0.875,0.7335; 1,1">
                                          <p:stCondLst>
                                            <p:cond delay="1242"/>
                                          </p:stCondLst>
                                        </p:cTn>
                                        <p:tgtEl>
                                          <p:spTgt spid="10"/>
                                        </p:tgtEl>
                                        <p:attrNameLst>
                                          <p:attrName>ppt_y</p:attrName>
                                        </p:attrNameLst>
                                      </p:cBhvr>
                                      <p:tavLst>
                                        <p:tav tm="0" fmla="#ppt_y-sin(pi*$)/81">
                                          <p:val>
                                            <p:fltVal val="0"/>
                                          </p:val>
                                        </p:tav>
                                        <p:tav tm="100000">
                                          <p:val>
                                            <p:fltVal val="1"/>
                                          </p:val>
                                        </p:tav>
                                      </p:tavLst>
                                    </p:anim>
                                    <p:animScale>
                                      <p:cBhvr>
                                        <p:cTn id="21" dur="20">
                                          <p:stCondLst>
                                            <p:cond delay="487"/>
                                          </p:stCondLst>
                                        </p:cTn>
                                        <p:tgtEl>
                                          <p:spTgt spid="10"/>
                                        </p:tgtEl>
                                      </p:cBhvr>
                                      <p:to x="100000" y="60000"/>
                                    </p:animScale>
                                    <p:animScale>
                                      <p:cBhvr>
                                        <p:cTn id="22" dur="124" decel="50000">
                                          <p:stCondLst>
                                            <p:cond delay="507"/>
                                          </p:stCondLst>
                                        </p:cTn>
                                        <p:tgtEl>
                                          <p:spTgt spid="10"/>
                                        </p:tgtEl>
                                      </p:cBhvr>
                                      <p:to x="100000" y="100000"/>
                                    </p:animScale>
                                    <p:animScale>
                                      <p:cBhvr>
                                        <p:cTn id="23" dur="20">
                                          <p:stCondLst>
                                            <p:cond delay="984"/>
                                          </p:stCondLst>
                                        </p:cTn>
                                        <p:tgtEl>
                                          <p:spTgt spid="10"/>
                                        </p:tgtEl>
                                      </p:cBhvr>
                                      <p:to x="100000" y="80000"/>
                                    </p:animScale>
                                    <p:animScale>
                                      <p:cBhvr>
                                        <p:cTn id="24" dur="124" decel="50000">
                                          <p:stCondLst>
                                            <p:cond delay="1004"/>
                                          </p:stCondLst>
                                        </p:cTn>
                                        <p:tgtEl>
                                          <p:spTgt spid="10"/>
                                        </p:tgtEl>
                                      </p:cBhvr>
                                      <p:to x="100000" y="100000"/>
                                    </p:animScale>
                                    <p:animScale>
                                      <p:cBhvr>
                                        <p:cTn id="25" dur="20">
                                          <p:stCondLst>
                                            <p:cond delay="1231"/>
                                          </p:stCondLst>
                                        </p:cTn>
                                        <p:tgtEl>
                                          <p:spTgt spid="10"/>
                                        </p:tgtEl>
                                      </p:cBhvr>
                                      <p:to x="100000" y="90000"/>
                                    </p:animScale>
                                    <p:animScale>
                                      <p:cBhvr>
                                        <p:cTn id="26" dur="124" decel="50000">
                                          <p:stCondLst>
                                            <p:cond delay="1251"/>
                                          </p:stCondLst>
                                        </p:cTn>
                                        <p:tgtEl>
                                          <p:spTgt spid="10"/>
                                        </p:tgtEl>
                                      </p:cBhvr>
                                      <p:to x="100000" y="100000"/>
                                    </p:animScale>
                                    <p:animScale>
                                      <p:cBhvr>
                                        <p:cTn id="27" dur="20">
                                          <p:stCondLst>
                                            <p:cond delay="1356"/>
                                          </p:stCondLst>
                                        </p:cTn>
                                        <p:tgtEl>
                                          <p:spTgt spid="10"/>
                                        </p:tgtEl>
                                      </p:cBhvr>
                                      <p:to x="100000" y="95000"/>
                                    </p:animScale>
                                    <p:animScale>
                                      <p:cBhvr>
                                        <p:cTn id="28" dur="124" decel="50000">
                                          <p:stCondLst>
                                            <p:cond delay="1376"/>
                                          </p:stCondLst>
                                        </p:cTn>
                                        <p:tgtEl>
                                          <p:spTgt spid="10"/>
                                        </p:tgtEl>
                                      </p:cBhvr>
                                      <p:to x="100000" y="100000"/>
                                    </p:animScale>
                                  </p:childTnLst>
                                </p:cTn>
                              </p:par>
                              <p:par>
                                <p:cTn id="29" presetID="2" presetClass="entr" presetSubtype="2"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1500" fill="hold"/>
                                        <p:tgtEl>
                                          <p:spTgt spid="12"/>
                                        </p:tgtEl>
                                        <p:attrNameLst>
                                          <p:attrName>ppt_x</p:attrName>
                                        </p:attrNameLst>
                                      </p:cBhvr>
                                      <p:tavLst>
                                        <p:tav tm="0">
                                          <p:val>
                                            <p:strVal val="1+#ppt_w/2"/>
                                          </p:val>
                                        </p:tav>
                                        <p:tav tm="100000">
                                          <p:val>
                                            <p:strVal val="#ppt_x"/>
                                          </p:val>
                                        </p:tav>
                                      </p:tavLst>
                                    </p:anim>
                                    <p:anim calcmode="lin" valueType="num">
                                      <p:cBhvr additive="base">
                                        <p:cTn id="32" dur="1500" fill="hold"/>
                                        <p:tgtEl>
                                          <p:spTgt spid="12"/>
                                        </p:tgtEl>
                                        <p:attrNameLst>
                                          <p:attrName>ppt_y</p:attrName>
                                        </p:attrNameLst>
                                      </p:cBhvr>
                                      <p:tavLst>
                                        <p:tav tm="0">
                                          <p:val>
                                            <p:strVal val="#ppt_y"/>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750" fill="hold"/>
                                        <p:tgtEl>
                                          <p:spTgt spid="25"/>
                                        </p:tgtEl>
                                        <p:attrNameLst>
                                          <p:attrName>ppt_x</p:attrName>
                                        </p:attrNameLst>
                                      </p:cBhvr>
                                      <p:tavLst>
                                        <p:tav tm="0">
                                          <p:val>
                                            <p:strVal val="#ppt_x"/>
                                          </p:val>
                                        </p:tav>
                                        <p:tav tm="100000">
                                          <p:val>
                                            <p:strVal val="#ppt_x"/>
                                          </p:val>
                                        </p:tav>
                                      </p:tavLst>
                                    </p:anim>
                                    <p:anim calcmode="lin" valueType="num">
                                      <p:cBhvr additive="base">
                                        <p:cTn id="42" dur="750" fill="hold"/>
                                        <p:tgtEl>
                                          <p:spTgt spid="25"/>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1"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additive="base">
                                        <p:cTn id="46" dur="750" fill="hold"/>
                                        <p:tgtEl>
                                          <p:spTgt spid="27"/>
                                        </p:tgtEl>
                                        <p:attrNameLst>
                                          <p:attrName>ppt_x</p:attrName>
                                        </p:attrNameLst>
                                      </p:cBhvr>
                                      <p:tavLst>
                                        <p:tav tm="0">
                                          <p:val>
                                            <p:strVal val="#ppt_x"/>
                                          </p:val>
                                        </p:tav>
                                        <p:tav tm="100000">
                                          <p:val>
                                            <p:strVal val="#ppt_x"/>
                                          </p:val>
                                        </p:tav>
                                      </p:tavLst>
                                    </p:anim>
                                    <p:anim calcmode="lin" valueType="num">
                                      <p:cBhvr additive="base">
                                        <p:cTn id="47" dur="75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pic>
        <p:nvPicPr>
          <p:cNvPr id="18"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05" y="4217099"/>
            <a:ext cx="3189457" cy="2671796"/>
          </a:xfrm>
          <a:prstGeom prst="rect">
            <a:avLst/>
          </a:prstGeom>
        </p:spPr>
      </p:pic>
      <p:pic>
        <p:nvPicPr>
          <p:cNvPr id="19" name="图片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40"/>
            <a:ext cx="3173852" cy="3427760"/>
          </a:xfrm>
          <a:prstGeom prst="rect">
            <a:avLst/>
          </a:prstGeom>
        </p:spPr>
      </p:pic>
      <p:sp>
        <p:nvSpPr>
          <p:cNvPr id="22" name="文本框 7"/>
          <p:cNvSpPr txBox="1">
            <a:spLocks noChangeArrowheads="1"/>
          </p:cNvSpPr>
          <p:nvPr/>
        </p:nvSpPr>
        <p:spPr bwMode="auto">
          <a:xfrm>
            <a:off x="3173852" y="568896"/>
            <a:ext cx="631444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SimSun" panose="02010600030101010101" pitchFamily="2" charset="-122"/>
              </a:defRPr>
            </a:lvl9pPr>
          </a:lstStyle>
          <a:p>
            <a:pPr algn="ctr" defTabSz="685800"/>
            <a:r>
              <a:rPr lang="vi-VN" altLang="en-US" sz="4800" dirty="0">
                <a:solidFill>
                  <a:srgbClr val="0766D4"/>
                </a:solidFill>
                <a:latin typeface="Times New Roman" panose="02020603050405020304" charset="0"/>
                <a:ea typeface="STHupo" panose="02010800040101010101" pitchFamily="2" charset="-122"/>
                <a:cs typeface="Times New Roman" panose="02020603050405020304" charset="0"/>
              </a:rPr>
              <a:t>HƯỚNG DẪN VỀ NHÀ</a:t>
            </a:r>
          </a:p>
        </p:txBody>
      </p:sp>
      <p:sp>
        <p:nvSpPr>
          <p:cNvPr id="2" name="Text Box 1"/>
          <p:cNvSpPr txBox="1"/>
          <p:nvPr/>
        </p:nvSpPr>
        <p:spPr>
          <a:xfrm>
            <a:off x="2543518" y="1582679"/>
            <a:ext cx="9436784" cy="3970318"/>
          </a:xfrm>
          <a:prstGeom prst="rect">
            <a:avLst/>
          </a:prstGeom>
          <a:noFill/>
        </p:spPr>
        <p:txBody>
          <a:bodyPr wrap="square" rtlCol="0">
            <a:spAutoFit/>
          </a:bodyPr>
          <a:lstStyle/>
          <a:p>
            <a:r>
              <a:rPr lang="vi-VN" sz="2800" b="1" dirty="0">
                <a:latin typeface="Times New Roman" panose="02020603050405020304" charset="0"/>
                <a:cs typeface="Times New Roman" panose="02020603050405020304" charset="0"/>
              </a:rPr>
              <a:t>1.</a:t>
            </a:r>
            <a:r>
              <a:rPr lang="en-US" sz="2800" b="1" dirty="0">
                <a:latin typeface="Times New Roman" panose="02020603050405020304" charset="0"/>
                <a:cs typeface="Times New Roman" panose="02020603050405020304" charset="0"/>
              </a:rPr>
              <a:t> </a:t>
            </a:r>
            <a:r>
              <a:rPr lang="vi-VN" sz="2800" dirty="0">
                <a:latin typeface="Times New Roman" panose="02020603050405020304" charset="0"/>
                <a:cs typeface="Times New Roman" panose="02020603050405020304" charset="0"/>
              </a:rPr>
              <a:t>Sưu tầm thông tin (bài viết, hình ảnh, video,...) về các tác giả (Ngô gia văn phái, Hà </a:t>
            </a:r>
            <a:r>
              <a:rPr lang="en-US" sz="2800" dirty="0">
                <a:latin typeface="Times New Roman" panose="02020603050405020304" charset="0"/>
                <a:cs typeface="Times New Roman" panose="02020603050405020304" charset="0"/>
              </a:rPr>
              <a:t>Â</a:t>
            </a:r>
            <a:r>
              <a:rPr lang="vi-VN" sz="2800" dirty="0">
                <a:latin typeface="Times New Roman" panose="02020603050405020304" charset="0"/>
                <a:cs typeface="Times New Roman" panose="02020603050405020304" charset="0"/>
              </a:rPr>
              <a:t>n, Ngô Tất Tố, Xéc-van-tét) và tác phẩm đã học trong Bài 8 từ nhiều nguồn khác nhau như sách, báo, Internet,...</a:t>
            </a:r>
          </a:p>
          <a:p>
            <a:r>
              <a:rPr lang="vi-VN" sz="2800" b="1" dirty="0">
                <a:latin typeface="Times New Roman" panose="02020603050405020304" charset="0"/>
                <a:cs typeface="Times New Roman" panose="02020603050405020304" charset="0"/>
              </a:rPr>
              <a:t>2.</a:t>
            </a:r>
            <a:r>
              <a:rPr lang="en-US" sz="2800" b="1" dirty="0">
                <a:latin typeface="Times New Roman" panose="02020603050405020304" charset="0"/>
                <a:cs typeface="Times New Roman" panose="02020603050405020304" charset="0"/>
              </a:rPr>
              <a:t> </a:t>
            </a:r>
            <a:r>
              <a:rPr lang="vi-VN" sz="2800" dirty="0">
                <a:latin typeface="Times New Roman" panose="02020603050405020304" charset="0"/>
                <a:cs typeface="Times New Roman" panose="02020603050405020304" charset="0"/>
              </a:rPr>
              <a:t>Đọc toàn bộ tác phẩm Lá cờ thêu sáu chữ vàng và một số chương của các tác phẩm Đánh nhau với cối xay gió, Bên bờ Thiên Mạc, Tắt đèn.</a:t>
            </a:r>
          </a:p>
          <a:p>
            <a:r>
              <a:rPr lang="vi-VN" sz="2800" b="1" dirty="0">
                <a:latin typeface="Times New Roman" panose="02020603050405020304" charset="0"/>
                <a:cs typeface="Times New Roman" panose="02020603050405020304" charset="0"/>
              </a:rPr>
              <a:t>3.</a:t>
            </a:r>
            <a:r>
              <a:rPr lang="en-US" sz="2800" b="1" dirty="0">
                <a:latin typeface="Times New Roman" panose="02020603050405020304" charset="0"/>
                <a:cs typeface="Times New Roman" panose="02020603050405020304" charset="0"/>
              </a:rPr>
              <a:t> </a:t>
            </a:r>
            <a:r>
              <a:rPr lang="vi-VN" sz="2800" dirty="0">
                <a:latin typeface="Times New Roman" panose="02020603050405020304" charset="0"/>
                <a:cs typeface="Times New Roman" panose="02020603050405020304" charset="0"/>
              </a:rPr>
              <a:t>Sưu tâm một số bài văn nghị luận về một vấn đé của đời sống và các bài </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750"/>
                                        <p:tgtEl>
                                          <p:spTgt spid="17"/>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250" fill="hold"/>
                                        <p:tgtEl>
                                          <p:spTgt spid="18"/>
                                        </p:tgtEl>
                                        <p:attrNameLst>
                                          <p:attrName>ppt_x</p:attrName>
                                        </p:attrNameLst>
                                      </p:cBhvr>
                                      <p:tavLst>
                                        <p:tav tm="0">
                                          <p:val>
                                            <p:strVal val="1+#ppt_w/2"/>
                                          </p:val>
                                        </p:tav>
                                        <p:tav tm="100000">
                                          <p:val>
                                            <p:strVal val="#ppt_x"/>
                                          </p:val>
                                        </p:tav>
                                      </p:tavLst>
                                    </p:anim>
                                    <p:anim calcmode="lin" valueType="num">
                                      <p:cBhvr additive="base">
                                        <p:cTn id="12" dur="1250" fill="hold"/>
                                        <p:tgtEl>
                                          <p:spTgt spid="18"/>
                                        </p:tgtEl>
                                        <p:attrNameLst>
                                          <p:attrName>ppt_y</p:attrName>
                                        </p:attrNameLst>
                                      </p:cBhvr>
                                      <p:tavLst>
                                        <p:tav tm="0">
                                          <p:val>
                                            <p:strVal val="#ppt_y"/>
                                          </p:val>
                                        </p:tav>
                                        <p:tav tm="100000">
                                          <p:val>
                                            <p:strVal val="#ppt_y"/>
                                          </p:val>
                                        </p:tav>
                                      </p:tavLst>
                                    </p:anim>
                                  </p:childTnLst>
                                </p:cTn>
                              </p:par>
                              <p:par>
                                <p:cTn id="13" presetID="26"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435">
                                          <p:stCondLst>
                                            <p:cond delay="0"/>
                                          </p:stCondLst>
                                        </p:cTn>
                                        <p:tgtEl>
                                          <p:spTgt spid="19"/>
                                        </p:tgtEl>
                                      </p:cBhvr>
                                    </p:animEffect>
                                    <p:anim calcmode="lin" valueType="num">
                                      <p:cBhvr>
                                        <p:cTn id="16" dur="1367"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7" dur="498"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8" dur="498" tmFilter="0, 0; 0.125,0.2665; 0.25,0.4; 0.375,0.465; 0.5,0.5;  0.625,0.535; 0.75,0.6; 0.875,0.7335; 1,1">
                                          <p:stCondLst>
                                            <p:cond delay="498"/>
                                          </p:stCondLst>
                                        </p:cTn>
                                        <p:tgtEl>
                                          <p:spTgt spid="19"/>
                                        </p:tgtEl>
                                        <p:attrNameLst>
                                          <p:attrName>ppt_y</p:attrName>
                                        </p:attrNameLst>
                                      </p:cBhvr>
                                      <p:tavLst>
                                        <p:tav tm="0" fmla="#ppt_y-sin(pi*$)/9">
                                          <p:val>
                                            <p:fltVal val="0"/>
                                          </p:val>
                                        </p:tav>
                                        <p:tav tm="100000">
                                          <p:val>
                                            <p:fltVal val="1"/>
                                          </p:val>
                                        </p:tav>
                                      </p:tavLst>
                                    </p:anim>
                                    <p:anim calcmode="lin" valueType="num">
                                      <p:cBhvr>
                                        <p:cTn id="19" dur="249" tmFilter="0, 0; 0.125,0.2665; 0.25,0.4; 0.375,0.465; 0.5,0.5;  0.625,0.535; 0.75,0.6; 0.875,0.7335; 1,1">
                                          <p:stCondLst>
                                            <p:cond delay="993"/>
                                          </p:stCondLst>
                                        </p:cTn>
                                        <p:tgtEl>
                                          <p:spTgt spid="19"/>
                                        </p:tgtEl>
                                        <p:attrNameLst>
                                          <p:attrName>ppt_y</p:attrName>
                                        </p:attrNameLst>
                                      </p:cBhvr>
                                      <p:tavLst>
                                        <p:tav tm="0" fmla="#ppt_y-sin(pi*$)/27">
                                          <p:val>
                                            <p:fltVal val="0"/>
                                          </p:val>
                                        </p:tav>
                                        <p:tav tm="100000">
                                          <p:val>
                                            <p:fltVal val="1"/>
                                          </p:val>
                                        </p:tav>
                                      </p:tavLst>
                                    </p:anim>
                                    <p:anim calcmode="lin" valueType="num">
                                      <p:cBhvr>
                                        <p:cTn id="20" dur="123" tmFilter="0, 0; 0.125,0.2665; 0.25,0.4; 0.375,0.465; 0.5,0.5;  0.625,0.535; 0.75,0.6; 0.875,0.7335; 1,1">
                                          <p:stCondLst>
                                            <p:cond delay="1242"/>
                                          </p:stCondLst>
                                        </p:cTn>
                                        <p:tgtEl>
                                          <p:spTgt spid="19"/>
                                        </p:tgtEl>
                                        <p:attrNameLst>
                                          <p:attrName>ppt_y</p:attrName>
                                        </p:attrNameLst>
                                      </p:cBhvr>
                                      <p:tavLst>
                                        <p:tav tm="0" fmla="#ppt_y-sin(pi*$)/81">
                                          <p:val>
                                            <p:fltVal val="0"/>
                                          </p:val>
                                        </p:tav>
                                        <p:tav tm="100000">
                                          <p:val>
                                            <p:fltVal val="1"/>
                                          </p:val>
                                        </p:tav>
                                      </p:tavLst>
                                    </p:anim>
                                    <p:animScale>
                                      <p:cBhvr>
                                        <p:cTn id="21" dur="20">
                                          <p:stCondLst>
                                            <p:cond delay="487"/>
                                          </p:stCondLst>
                                        </p:cTn>
                                        <p:tgtEl>
                                          <p:spTgt spid="19"/>
                                        </p:tgtEl>
                                      </p:cBhvr>
                                      <p:to x="100000" y="60000"/>
                                    </p:animScale>
                                    <p:animScale>
                                      <p:cBhvr>
                                        <p:cTn id="22" dur="124" decel="50000">
                                          <p:stCondLst>
                                            <p:cond delay="507"/>
                                          </p:stCondLst>
                                        </p:cTn>
                                        <p:tgtEl>
                                          <p:spTgt spid="19"/>
                                        </p:tgtEl>
                                      </p:cBhvr>
                                      <p:to x="100000" y="100000"/>
                                    </p:animScale>
                                    <p:animScale>
                                      <p:cBhvr>
                                        <p:cTn id="23" dur="20">
                                          <p:stCondLst>
                                            <p:cond delay="984"/>
                                          </p:stCondLst>
                                        </p:cTn>
                                        <p:tgtEl>
                                          <p:spTgt spid="19"/>
                                        </p:tgtEl>
                                      </p:cBhvr>
                                      <p:to x="100000" y="80000"/>
                                    </p:animScale>
                                    <p:animScale>
                                      <p:cBhvr>
                                        <p:cTn id="24" dur="124" decel="50000">
                                          <p:stCondLst>
                                            <p:cond delay="1004"/>
                                          </p:stCondLst>
                                        </p:cTn>
                                        <p:tgtEl>
                                          <p:spTgt spid="19"/>
                                        </p:tgtEl>
                                      </p:cBhvr>
                                      <p:to x="100000" y="100000"/>
                                    </p:animScale>
                                    <p:animScale>
                                      <p:cBhvr>
                                        <p:cTn id="25" dur="20">
                                          <p:stCondLst>
                                            <p:cond delay="1231"/>
                                          </p:stCondLst>
                                        </p:cTn>
                                        <p:tgtEl>
                                          <p:spTgt spid="19"/>
                                        </p:tgtEl>
                                      </p:cBhvr>
                                      <p:to x="100000" y="90000"/>
                                    </p:animScale>
                                    <p:animScale>
                                      <p:cBhvr>
                                        <p:cTn id="26" dur="124" decel="50000">
                                          <p:stCondLst>
                                            <p:cond delay="1251"/>
                                          </p:stCondLst>
                                        </p:cTn>
                                        <p:tgtEl>
                                          <p:spTgt spid="19"/>
                                        </p:tgtEl>
                                      </p:cBhvr>
                                      <p:to x="100000" y="100000"/>
                                    </p:animScale>
                                    <p:animScale>
                                      <p:cBhvr>
                                        <p:cTn id="27" dur="20">
                                          <p:stCondLst>
                                            <p:cond delay="1356"/>
                                          </p:stCondLst>
                                        </p:cTn>
                                        <p:tgtEl>
                                          <p:spTgt spid="19"/>
                                        </p:tgtEl>
                                      </p:cBhvr>
                                      <p:to x="100000" y="95000"/>
                                    </p:animScale>
                                    <p:animScale>
                                      <p:cBhvr>
                                        <p:cTn id="28" dur="124" decel="50000">
                                          <p:stCondLst>
                                            <p:cond delay="1376"/>
                                          </p:stCondLst>
                                        </p:cTn>
                                        <p:tgtEl>
                                          <p:spTgt spid="19"/>
                                        </p:tgtEl>
                                      </p:cBhvr>
                                      <p:to x="100000" y="100000"/>
                                    </p:animScale>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750" fill="hold"/>
                                        <p:tgtEl>
                                          <p:spTgt spid="22"/>
                                        </p:tgtEl>
                                        <p:attrNameLst>
                                          <p:attrName>ppt_x</p:attrName>
                                        </p:attrNameLst>
                                      </p:cBhvr>
                                      <p:tavLst>
                                        <p:tav tm="0">
                                          <p:val>
                                            <p:strVal val="#ppt_x"/>
                                          </p:val>
                                        </p:tav>
                                        <p:tav tm="100000">
                                          <p:val>
                                            <p:strVal val="#ppt_x"/>
                                          </p:val>
                                        </p:tav>
                                      </p:tavLst>
                                    </p:anim>
                                    <p:anim calcmode="lin" valueType="num">
                                      <p:cBhvr additive="base">
                                        <p:cTn id="33" dur="75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1" y="1241"/>
            <a:ext cx="12190413" cy="6857107"/>
          </a:xfrm>
          <a:prstGeom prst="rect">
            <a:avLst/>
          </a:prstGeom>
        </p:spPr>
      </p:pic>
      <p:pic>
        <p:nvPicPr>
          <p:cNvPr id="4" name="图片 4">
            <a:extLst>
              <a:ext uri="{FF2B5EF4-FFF2-40B4-BE49-F238E27FC236}">
                <a16:creationId xmlns:a16="http://schemas.microsoft.com/office/drawing/2014/main" id="{2FCD9404-A23B-8134-AEDC-220F01041526}"/>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1170488" y="2370003"/>
            <a:ext cx="2503702" cy="3617916"/>
          </a:xfrm>
          <a:prstGeom prst="rect">
            <a:avLst/>
          </a:prstGeom>
        </p:spPr>
      </p:pic>
      <p:grpSp>
        <p:nvGrpSpPr>
          <p:cNvPr id="6" name="组合 11">
            <a:extLst>
              <a:ext uri="{FF2B5EF4-FFF2-40B4-BE49-F238E27FC236}">
                <a16:creationId xmlns:a16="http://schemas.microsoft.com/office/drawing/2014/main" id="{213CEABE-1409-9D64-614B-D28583B0D73B}"/>
              </a:ext>
            </a:extLst>
          </p:cNvPr>
          <p:cNvGrpSpPr/>
          <p:nvPr/>
        </p:nvGrpSpPr>
        <p:grpSpPr>
          <a:xfrm rot="440101">
            <a:off x="3012648" y="862114"/>
            <a:ext cx="7939468" cy="3763959"/>
            <a:chOff x="-558688" y="0"/>
            <a:chExt cx="9107943" cy="6858000"/>
          </a:xfrm>
        </p:grpSpPr>
        <p:pic>
          <p:nvPicPr>
            <p:cNvPr id="7" name="图片 10">
              <a:extLst>
                <a:ext uri="{FF2B5EF4-FFF2-40B4-BE49-F238E27FC236}">
                  <a16:creationId xmlns:a16="http://schemas.microsoft.com/office/drawing/2014/main" id="{05BBAF4C-89B2-FA0F-91A2-8FFEC147D5ED}"/>
                </a:ext>
              </a:extLst>
            </p:cNvPr>
            <p:cNvPicPr>
              <a:picLocks noChangeAspect="1"/>
            </p:cNvPicPr>
            <p:nvPr/>
          </p:nvPicPr>
          <p:blipFill>
            <a:blip r:embed="rId5" cstate="print">
              <a:duotone>
                <a:srgbClr val="FFBE00">
                  <a:shade val="45000"/>
                  <a:satMod val="135000"/>
                </a:srgbClr>
                <a:prstClr val="white"/>
              </a:duotone>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688" y="0"/>
              <a:ext cx="9107943" cy="6858000"/>
            </a:xfrm>
            <a:prstGeom prst="rect">
              <a:avLst/>
            </a:prstGeom>
          </p:spPr>
        </p:pic>
        <p:pic>
          <p:nvPicPr>
            <p:cNvPr id="8" name="图片 9">
              <a:extLst>
                <a:ext uri="{FF2B5EF4-FFF2-40B4-BE49-F238E27FC236}">
                  <a16:creationId xmlns:a16="http://schemas.microsoft.com/office/drawing/2014/main" id="{A4F0E58E-F1FA-09C9-326D-CA44F3CF98B6}"/>
                </a:ext>
              </a:extLst>
            </p:cNvPr>
            <p:cNvPicPr>
              <a:picLocks noChangeAspect="1"/>
            </p:cNvPicPr>
            <p:nvPr/>
          </p:nvPicPr>
          <p:blipFill>
            <a:blip r:embed="rId7" cstate="print">
              <a:duotone>
                <a:srgbClr val="FFBE00">
                  <a:shade val="45000"/>
                  <a:satMod val="135000"/>
                </a:srgbClr>
                <a:prstClr val="white"/>
              </a:duotone>
              <a:extLst>
                <a:ext uri="{28A0092B-C50C-407E-A947-70E740481C1C}">
                  <a14:useLocalDpi xmlns:a14="http://schemas.microsoft.com/office/drawing/2010/main" val="0"/>
                </a:ext>
              </a:extLst>
            </a:blip>
            <a:stretch>
              <a:fillRect/>
            </a:stretch>
          </p:blipFill>
          <p:spPr>
            <a:xfrm>
              <a:off x="-183716" y="279400"/>
              <a:ext cx="8362072" cy="6299199"/>
            </a:xfrm>
            <a:prstGeom prst="rect">
              <a:avLst/>
            </a:prstGeom>
            <a:effectLst>
              <a:innerShdw blurRad="114300">
                <a:prstClr val="black"/>
              </a:innerShdw>
            </a:effectLst>
          </p:spPr>
        </p:pic>
      </p:grpSp>
      <p:sp>
        <p:nvSpPr>
          <p:cNvPr id="9" name="TextBox 8">
            <a:extLst>
              <a:ext uri="{FF2B5EF4-FFF2-40B4-BE49-F238E27FC236}">
                <a16:creationId xmlns:a16="http://schemas.microsoft.com/office/drawing/2014/main" id="{6FFDA44A-24B2-C24E-A541-F40C726400EB}"/>
              </a:ext>
            </a:extLst>
          </p:cNvPr>
          <p:cNvSpPr txBox="1"/>
          <p:nvPr/>
        </p:nvSpPr>
        <p:spPr>
          <a:xfrm>
            <a:off x="3452847" y="2013879"/>
            <a:ext cx="6526762" cy="1189338"/>
          </a:xfrm>
          <a:prstGeom prst="rect">
            <a:avLst/>
          </a:prstGeom>
          <a:noFill/>
        </p:spPr>
        <p:txBody>
          <a:bodyPr wrap="square">
            <a:spAutoFit/>
          </a:bodyPr>
          <a:lstStyle/>
          <a:p>
            <a:pPr algn="ctr" defTabSz="1219048">
              <a:lnSpc>
                <a:spcPct val="150000"/>
              </a:lnSpc>
              <a:buClr>
                <a:srgbClr val="000000"/>
              </a:buClr>
            </a:pPr>
            <a:r>
              <a:rPr lang="en-US" sz="5399" b="1" kern="0" dirty="0">
                <a:solidFill>
                  <a:srgbClr val="E4E2F8">
                    <a:lumMod val="50000"/>
                  </a:srgbClr>
                </a:solidFill>
                <a:latin typeface="Times New Roman" panose="02020603050405020304" pitchFamily="18" charset="0"/>
                <a:cs typeface="Times New Roman" panose="02020603050405020304" pitchFamily="18" charset="0"/>
                <a:sym typeface="Arial"/>
              </a:rPr>
              <a:t>I. ĐỊNH HƯỚNG</a:t>
            </a:r>
          </a:p>
        </p:txBody>
      </p:sp>
    </p:spTree>
    <p:extLst>
      <p:ext uri="{BB962C8B-B14F-4D97-AF65-F5344CB8AC3E}">
        <p14:creationId xmlns:p14="http://schemas.microsoft.com/office/powerpoint/2010/main" val="37346130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5" y="1875"/>
            <a:ext cx="12190413" cy="6857107"/>
          </a:xfrm>
          <a:prstGeom prst="rect">
            <a:avLst/>
          </a:prstGeom>
        </p:spPr>
      </p:pic>
      <p:sp>
        <p:nvSpPr>
          <p:cNvPr id="15" name="矩形 14"/>
          <p:cNvSpPr/>
          <p:nvPr/>
        </p:nvSpPr>
        <p:spPr>
          <a:xfrm>
            <a:off x="2567940" y="918210"/>
            <a:ext cx="1634490" cy="2350770"/>
          </a:xfrm>
          <a:prstGeom prst="rect">
            <a:avLst/>
          </a:prstGeom>
          <a:solidFill>
            <a:srgbClr val="77C571"/>
          </a:solidFill>
          <a:ln w="12700">
            <a:solidFill>
              <a:srgbClr val="5BB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en-US" altLang="zh-CN" sz="2800" b="1" dirty="0" err="1">
                <a:solidFill>
                  <a:srgbClr val="FF0000"/>
                </a:solidFill>
                <a:latin typeface="Times New Roman" panose="02020603050405020304" charset="0"/>
                <a:ea typeface="Microsoft YaHei" panose="020B0503020204020204" pitchFamily="34" charset="-122"/>
                <a:cs typeface="Times New Roman" panose="02020603050405020304" charset="0"/>
              </a:rPr>
              <a:t>Đề</a:t>
            </a:r>
            <a:r>
              <a:rPr kumimoji="1" lang="en-US" altLang="zh-CN" sz="2800" b="1" dirty="0">
                <a:solidFill>
                  <a:srgbClr val="FF0000"/>
                </a:solidFill>
                <a:latin typeface="Times New Roman" panose="02020603050405020304" charset="0"/>
                <a:ea typeface="Microsoft YaHei" panose="020B0503020204020204" pitchFamily="34" charset="-122"/>
                <a:cs typeface="Times New Roman" panose="02020603050405020304" charset="0"/>
              </a:rPr>
              <a:t> </a:t>
            </a:r>
            <a:r>
              <a:rPr kumimoji="1" lang="en-US" altLang="zh-CN" sz="2800" b="1" dirty="0" err="1">
                <a:solidFill>
                  <a:srgbClr val="FF0000"/>
                </a:solidFill>
                <a:latin typeface="Times New Roman" panose="02020603050405020304" charset="0"/>
                <a:ea typeface="Microsoft YaHei" panose="020B0503020204020204" pitchFamily="34" charset="-122"/>
                <a:cs typeface="Times New Roman" panose="02020603050405020304" charset="0"/>
              </a:rPr>
              <a:t>bài</a:t>
            </a:r>
            <a:endParaRPr kumimoji="1" lang="en-US" altLang="zh-CN" sz="2800" b="1" dirty="0">
              <a:solidFill>
                <a:srgbClr val="FF0000"/>
              </a:solidFill>
              <a:latin typeface="Times New Roman" panose="02020603050405020304" charset="0"/>
              <a:ea typeface="Microsoft YaHei" panose="020B0503020204020204" pitchFamily="34" charset="-122"/>
              <a:cs typeface="Times New Roman" panose="02020603050405020304" charset="0"/>
            </a:endParaRPr>
          </a:p>
        </p:txBody>
      </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05" y="4217099"/>
            <a:ext cx="3189457" cy="2671796"/>
          </a:xfrm>
          <a:prstGeom prst="rect">
            <a:avLst/>
          </a:prstGeom>
        </p:spPr>
      </p:pic>
      <p:pic>
        <p:nvPicPr>
          <p:cNvPr id="13" name="图片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40"/>
            <a:ext cx="3173852" cy="3427760"/>
          </a:xfrm>
          <a:prstGeom prst="rect">
            <a:avLst/>
          </a:prstGeom>
        </p:spPr>
      </p:pic>
      <p:pic>
        <p:nvPicPr>
          <p:cNvPr id="14" name="图片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91663" y="4161317"/>
            <a:ext cx="3598750" cy="2800566"/>
          </a:xfrm>
          <a:prstGeom prst="rect">
            <a:avLst/>
          </a:prstGeom>
        </p:spPr>
      </p:pic>
      <p:pic>
        <p:nvPicPr>
          <p:cNvPr id="16" name="图片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81247" y="917944"/>
            <a:ext cx="1695088" cy="2162406"/>
          </a:xfrm>
          <a:prstGeom prst="rect">
            <a:avLst/>
          </a:prstGeom>
        </p:spPr>
      </p:pic>
      <p:sp>
        <p:nvSpPr>
          <p:cNvPr id="2" name="Text Box 1"/>
          <p:cNvSpPr txBox="1"/>
          <p:nvPr/>
        </p:nvSpPr>
        <p:spPr>
          <a:xfrm>
            <a:off x="4601210" y="1042077"/>
            <a:ext cx="5481834" cy="156966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n-US" sz="2400" b="1" dirty="0">
                <a:effectLst/>
                <a:latin typeface="Times New Roman" panose="02020603050405020304" pitchFamily="18" charset="0"/>
                <a:ea typeface="Calibri" panose="020F0502020204030204" pitchFamily="34" charset="0"/>
              </a:rPr>
              <a:t> </a:t>
            </a:r>
            <a:r>
              <a:rPr lang="vi-VN" sz="2400" b="1" dirty="0">
                <a:effectLst/>
                <a:latin typeface="Times New Roman" panose="02020603050405020304" pitchFamily="18" charset="0"/>
                <a:ea typeface="Calibri" panose="020F0502020204030204" pitchFamily="34" charset="0"/>
              </a:rPr>
              <a:t>Nghe và tóm tát nội dung giới thiệu </a:t>
            </a:r>
            <a:r>
              <a:rPr lang="en-US" sz="2400" b="1" dirty="0" err="1">
                <a:latin typeface="Times New Roman" panose="02020603050405020304" pitchFamily="18" charset="0"/>
                <a:ea typeface="Calibri" panose="020F0502020204030204" pitchFamily="34" charset="0"/>
              </a:rPr>
              <a:t>về</a:t>
            </a:r>
            <a:r>
              <a:rPr lang="vi-VN" sz="2400" b="1" dirty="0">
                <a:effectLst/>
                <a:latin typeface="Times New Roman" panose="02020603050405020304" pitchFamily="18" charset="0"/>
                <a:ea typeface="Calibri" panose="020F0502020204030204" pitchFamily="34" charset="0"/>
              </a:rPr>
              <a:t> nhân vật Tr</a:t>
            </a:r>
            <a:r>
              <a:rPr lang="en-US" sz="2400" b="1" dirty="0">
                <a:effectLst/>
                <a:latin typeface="Times New Roman" panose="02020603050405020304" pitchFamily="18" charset="0"/>
                <a:ea typeface="Calibri" panose="020F0502020204030204" pitchFamily="34" charset="0"/>
              </a:rPr>
              <a:t>ầ</a:t>
            </a:r>
            <a:r>
              <a:rPr lang="vi-VN" sz="2400" b="1" dirty="0">
                <a:effectLst/>
                <a:latin typeface="Times New Roman" panose="02020603050405020304" pitchFamily="18" charset="0"/>
                <a:ea typeface="Calibri" panose="020F0502020204030204" pitchFamily="34" charset="0"/>
              </a:rPr>
              <a:t>n Bình Trọng với câu nói </a:t>
            </a:r>
            <a:r>
              <a:rPr lang="en-US" sz="2400" b="1" dirty="0" err="1">
                <a:effectLst/>
                <a:latin typeface="Times New Roman" panose="02020603050405020304" pitchFamily="18" charset="0"/>
                <a:ea typeface="Calibri" panose="020F0502020204030204" pitchFamily="34" charset="0"/>
              </a:rPr>
              <a:t>bấ</a:t>
            </a:r>
            <a:r>
              <a:rPr lang="vi-VN" sz="2400" b="1" dirty="0">
                <a:effectLst/>
                <a:latin typeface="Times New Roman" panose="02020603050405020304" pitchFamily="18" charset="0"/>
                <a:ea typeface="Calibri" panose="020F0502020204030204" pitchFamily="34" charset="0"/>
              </a:rPr>
              <a:t>t h</a:t>
            </a:r>
            <a:r>
              <a:rPr lang="en-US" sz="2400" b="1" dirty="0">
                <a:latin typeface="Times New Roman" panose="02020603050405020304" pitchFamily="18" charset="0"/>
                <a:ea typeface="Calibri" panose="020F0502020204030204" pitchFamily="34" charset="0"/>
              </a:rPr>
              <a:t>ủ</a:t>
            </a:r>
            <a:r>
              <a:rPr lang="vi-VN" sz="2400" b="1" dirty="0">
                <a:effectLst/>
                <a:latin typeface="Times New Roman" panose="02020603050405020304" pitchFamily="18" charset="0"/>
                <a:ea typeface="Calibri" panose="020F0502020204030204" pitchFamily="34" charset="0"/>
              </a:rPr>
              <a:t>: “Ta thà làm ma nước Nam chứ không thèm làm vương đ</a:t>
            </a:r>
            <a:r>
              <a:rPr lang="en-US" sz="2400" b="1" dirty="0">
                <a:effectLst/>
                <a:latin typeface="Times New Roman" panose="02020603050405020304" pitchFamily="18" charset="0"/>
                <a:ea typeface="Calibri" panose="020F0502020204030204" pitchFamily="34" charset="0"/>
              </a:rPr>
              <a:t>ấ</a:t>
            </a:r>
            <a:r>
              <a:rPr lang="vi-VN" sz="2400" b="1" dirty="0">
                <a:effectLst/>
                <a:latin typeface="Times New Roman" panose="02020603050405020304" pitchFamily="18" charset="0"/>
                <a:ea typeface="Calibri" panose="020F0502020204030204" pitchFamily="34" charset="0"/>
              </a:rPr>
              <a:t>t B</a:t>
            </a:r>
            <a:r>
              <a:rPr lang="en-US" sz="2400" b="1" dirty="0">
                <a:effectLst/>
                <a:latin typeface="Times New Roman" panose="02020603050405020304" pitchFamily="18" charset="0"/>
                <a:ea typeface="Calibri" panose="020F0502020204030204" pitchFamily="34" charset="0"/>
              </a:rPr>
              <a:t>ắ</a:t>
            </a:r>
            <a:r>
              <a:rPr lang="vi-VN" sz="2400" b="1" dirty="0">
                <a:effectLst/>
                <a:latin typeface="Times New Roman" panose="02020603050405020304" pitchFamily="18" charset="0"/>
                <a:ea typeface="Calibri" panose="020F0502020204030204" pitchFamily="34" charset="0"/>
              </a:rPr>
              <a:t>c. ”.</a:t>
            </a:r>
          </a:p>
        </p:txBody>
      </p:sp>
      <p:sp>
        <p:nvSpPr>
          <p:cNvPr id="3" name="TextBox 2">
            <a:extLst>
              <a:ext uri="{FF2B5EF4-FFF2-40B4-BE49-F238E27FC236}">
                <a16:creationId xmlns:a16="http://schemas.microsoft.com/office/drawing/2014/main" id="{F97CD0BD-DDCB-417D-AE79-7933F7D1DF27}"/>
              </a:ext>
            </a:extLst>
          </p:cNvPr>
          <p:cNvSpPr txBox="1"/>
          <p:nvPr/>
        </p:nvSpPr>
        <p:spPr>
          <a:xfrm>
            <a:off x="5171016" y="2565888"/>
            <a:ext cx="1828800" cy="1828800"/>
          </a:xfrm>
          <a:prstGeom prst="rect">
            <a:avLst/>
          </a:prstGeom>
          <a:noFill/>
        </p:spPr>
        <p:txBody>
          <a:bodyPr wrap="square" rtlCol="0">
            <a:spAutoFit/>
          </a:bodyPr>
          <a:lstStyle/>
          <a:p>
            <a:pPr algn="l"/>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750"/>
                                        <p:tgtEl>
                                          <p:spTgt spid="19"/>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50" fill="hold"/>
                                        <p:tgtEl>
                                          <p:spTgt spid="12"/>
                                        </p:tgtEl>
                                        <p:attrNameLst>
                                          <p:attrName>ppt_x</p:attrName>
                                        </p:attrNameLst>
                                      </p:cBhvr>
                                      <p:tavLst>
                                        <p:tav tm="0">
                                          <p:val>
                                            <p:strVal val="1+#ppt_w/2"/>
                                          </p:val>
                                        </p:tav>
                                        <p:tav tm="100000">
                                          <p:val>
                                            <p:strVal val="#ppt_x"/>
                                          </p:val>
                                        </p:tav>
                                      </p:tavLst>
                                    </p:anim>
                                    <p:anim calcmode="lin" valueType="num">
                                      <p:cBhvr additive="base">
                                        <p:cTn id="12" dur="1250" fill="hold"/>
                                        <p:tgtEl>
                                          <p:spTgt spid="12"/>
                                        </p:tgtEl>
                                        <p:attrNameLst>
                                          <p:attrName>ppt_y</p:attrName>
                                        </p:attrNameLst>
                                      </p:cBhvr>
                                      <p:tavLst>
                                        <p:tav tm="0">
                                          <p:val>
                                            <p:strVal val="#ppt_y"/>
                                          </p:val>
                                        </p:tav>
                                        <p:tav tm="100000">
                                          <p:val>
                                            <p:strVal val="#ppt_y"/>
                                          </p:val>
                                        </p:tav>
                                      </p:tavLst>
                                    </p:anim>
                                  </p:childTnLst>
                                </p:cTn>
                              </p:par>
                              <p:par>
                                <p:cTn id="13" presetID="26"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435">
                                          <p:stCondLst>
                                            <p:cond delay="0"/>
                                          </p:stCondLst>
                                        </p:cTn>
                                        <p:tgtEl>
                                          <p:spTgt spid="13"/>
                                        </p:tgtEl>
                                      </p:cBhvr>
                                    </p:animEffect>
                                    <p:anim calcmode="lin" valueType="num">
                                      <p:cBhvr>
                                        <p:cTn id="16" dur="1367"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7" dur="498"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8" dur="498" tmFilter="0, 0; 0.125,0.2665; 0.25,0.4; 0.375,0.465; 0.5,0.5;  0.625,0.535; 0.75,0.6; 0.875,0.7335; 1,1">
                                          <p:stCondLst>
                                            <p:cond delay="498"/>
                                          </p:stCondLst>
                                        </p:cTn>
                                        <p:tgtEl>
                                          <p:spTgt spid="13"/>
                                        </p:tgtEl>
                                        <p:attrNameLst>
                                          <p:attrName>ppt_y</p:attrName>
                                        </p:attrNameLst>
                                      </p:cBhvr>
                                      <p:tavLst>
                                        <p:tav tm="0" fmla="#ppt_y-sin(pi*$)/9">
                                          <p:val>
                                            <p:fltVal val="0"/>
                                          </p:val>
                                        </p:tav>
                                        <p:tav tm="100000">
                                          <p:val>
                                            <p:fltVal val="1"/>
                                          </p:val>
                                        </p:tav>
                                      </p:tavLst>
                                    </p:anim>
                                    <p:anim calcmode="lin" valueType="num">
                                      <p:cBhvr>
                                        <p:cTn id="19" dur="249" tmFilter="0, 0; 0.125,0.2665; 0.25,0.4; 0.375,0.465; 0.5,0.5;  0.625,0.535; 0.75,0.6; 0.875,0.7335; 1,1">
                                          <p:stCondLst>
                                            <p:cond delay="993"/>
                                          </p:stCondLst>
                                        </p:cTn>
                                        <p:tgtEl>
                                          <p:spTgt spid="13"/>
                                        </p:tgtEl>
                                        <p:attrNameLst>
                                          <p:attrName>ppt_y</p:attrName>
                                        </p:attrNameLst>
                                      </p:cBhvr>
                                      <p:tavLst>
                                        <p:tav tm="0" fmla="#ppt_y-sin(pi*$)/27">
                                          <p:val>
                                            <p:fltVal val="0"/>
                                          </p:val>
                                        </p:tav>
                                        <p:tav tm="100000">
                                          <p:val>
                                            <p:fltVal val="1"/>
                                          </p:val>
                                        </p:tav>
                                      </p:tavLst>
                                    </p:anim>
                                    <p:anim calcmode="lin" valueType="num">
                                      <p:cBhvr>
                                        <p:cTn id="20" dur="123" tmFilter="0, 0; 0.125,0.2665; 0.25,0.4; 0.375,0.465; 0.5,0.5;  0.625,0.535; 0.75,0.6; 0.875,0.7335; 1,1">
                                          <p:stCondLst>
                                            <p:cond delay="1242"/>
                                          </p:stCondLst>
                                        </p:cTn>
                                        <p:tgtEl>
                                          <p:spTgt spid="13"/>
                                        </p:tgtEl>
                                        <p:attrNameLst>
                                          <p:attrName>ppt_y</p:attrName>
                                        </p:attrNameLst>
                                      </p:cBhvr>
                                      <p:tavLst>
                                        <p:tav tm="0" fmla="#ppt_y-sin(pi*$)/81">
                                          <p:val>
                                            <p:fltVal val="0"/>
                                          </p:val>
                                        </p:tav>
                                        <p:tav tm="100000">
                                          <p:val>
                                            <p:fltVal val="1"/>
                                          </p:val>
                                        </p:tav>
                                      </p:tavLst>
                                    </p:anim>
                                    <p:animScale>
                                      <p:cBhvr>
                                        <p:cTn id="21" dur="20">
                                          <p:stCondLst>
                                            <p:cond delay="487"/>
                                          </p:stCondLst>
                                        </p:cTn>
                                        <p:tgtEl>
                                          <p:spTgt spid="13"/>
                                        </p:tgtEl>
                                      </p:cBhvr>
                                      <p:to x="100000" y="60000"/>
                                    </p:animScale>
                                    <p:animScale>
                                      <p:cBhvr>
                                        <p:cTn id="22" dur="124" decel="50000">
                                          <p:stCondLst>
                                            <p:cond delay="507"/>
                                          </p:stCondLst>
                                        </p:cTn>
                                        <p:tgtEl>
                                          <p:spTgt spid="13"/>
                                        </p:tgtEl>
                                      </p:cBhvr>
                                      <p:to x="100000" y="100000"/>
                                    </p:animScale>
                                    <p:animScale>
                                      <p:cBhvr>
                                        <p:cTn id="23" dur="20">
                                          <p:stCondLst>
                                            <p:cond delay="984"/>
                                          </p:stCondLst>
                                        </p:cTn>
                                        <p:tgtEl>
                                          <p:spTgt spid="13"/>
                                        </p:tgtEl>
                                      </p:cBhvr>
                                      <p:to x="100000" y="80000"/>
                                    </p:animScale>
                                    <p:animScale>
                                      <p:cBhvr>
                                        <p:cTn id="24" dur="124" decel="50000">
                                          <p:stCondLst>
                                            <p:cond delay="1004"/>
                                          </p:stCondLst>
                                        </p:cTn>
                                        <p:tgtEl>
                                          <p:spTgt spid="13"/>
                                        </p:tgtEl>
                                      </p:cBhvr>
                                      <p:to x="100000" y="100000"/>
                                    </p:animScale>
                                    <p:animScale>
                                      <p:cBhvr>
                                        <p:cTn id="25" dur="20">
                                          <p:stCondLst>
                                            <p:cond delay="1231"/>
                                          </p:stCondLst>
                                        </p:cTn>
                                        <p:tgtEl>
                                          <p:spTgt spid="13"/>
                                        </p:tgtEl>
                                      </p:cBhvr>
                                      <p:to x="100000" y="90000"/>
                                    </p:animScale>
                                    <p:animScale>
                                      <p:cBhvr>
                                        <p:cTn id="26" dur="124" decel="50000">
                                          <p:stCondLst>
                                            <p:cond delay="1251"/>
                                          </p:stCondLst>
                                        </p:cTn>
                                        <p:tgtEl>
                                          <p:spTgt spid="13"/>
                                        </p:tgtEl>
                                      </p:cBhvr>
                                      <p:to x="100000" y="100000"/>
                                    </p:animScale>
                                    <p:animScale>
                                      <p:cBhvr>
                                        <p:cTn id="27" dur="20">
                                          <p:stCondLst>
                                            <p:cond delay="1356"/>
                                          </p:stCondLst>
                                        </p:cTn>
                                        <p:tgtEl>
                                          <p:spTgt spid="13"/>
                                        </p:tgtEl>
                                      </p:cBhvr>
                                      <p:to x="100000" y="95000"/>
                                    </p:animScale>
                                    <p:animScale>
                                      <p:cBhvr>
                                        <p:cTn id="28" dur="124" decel="50000">
                                          <p:stCondLst>
                                            <p:cond delay="1376"/>
                                          </p:stCondLst>
                                        </p:cTn>
                                        <p:tgtEl>
                                          <p:spTgt spid="13"/>
                                        </p:tgtEl>
                                      </p:cBhvr>
                                      <p:to x="100000" y="100000"/>
                                    </p:animScale>
                                  </p:childTnLst>
                                </p:cTn>
                              </p:par>
                              <p:par>
                                <p:cTn id="29" presetID="2" presetClass="entr" presetSubtype="2"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500" fill="hold"/>
                                        <p:tgtEl>
                                          <p:spTgt spid="14"/>
                                        </p:tgtEl>
                                        <p:attrNameLst>
                                          <p:attrName>ppt_x</p:attrName>
                                        </p:attrNameLst>
                                      </p:cBhvr>
                                      <p:tavLst>
                                        <p:tav tm="0">
                                          <p:val>
                                            <p:strVal val="1+#ppt_w/2"/>
                                          </p:val>
                                        </p:tav>
                                        <p:tav tm="100000">
                                          <p:val>
                                            <p:strVal val="#ppt_x"/>
                                          </p:val>
                                        </p:tav>
                                      </p:tavLst>
                                    </p:anim>
                                    <p:anim calcmode="lin" valueType="num">
                                      <p:cBhvr additive="base">
                                        <p:cTn id="32" dur="1500" fill="hold"/>
                                        <p:tgtEl>
                                          <p:spTgt spid="14"/>
                                        </p:tgtEl>
                                        <p:attrNameLst>
                                          <p:attrName>ppt_y</p:attrName>
                                        </p:attrNameLst>
                                      </p:cBhvr>
                                      <p:tavLst>
                                        <p:tav tm="0">
                                          <p:val>
                                            <p:strVal val="#ppt_y"/>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750"/>
                                        <p:tgtEl>
                                          <p:spTgt spid="15"/>
                                        </p:tgtEl>
                                      </p:cBhvr>
                                    </p:animEffect>
                                    <p:anim calcmode="lin" valueType="num">
                                      <p:cBhvr>
                                        <p:cTn id="42" dur="750" fill="hold"/>
                                        <p:tgtEl>
                                          <p:spTgt spid="15"/>
                                        </p:tgtEl>
                                        <p:attrNameLst>
                                          <p:attrName>ppt_x</p:attrName>
                                        </p:attrNameLst>
                                      </p:cBhvr>
                                      <p:tavLst>
                                        <p:tav tm="0">
                                          <p:val>
                                            <p:strVal val="#ppt_x"/>
                                          </p:val>
                                        </p:tav>
                                        <p:tav tm="100000">
                                          <p:val>
                                            <p:strVal val="#ppt_x"/>
                                          </p:val>
                                        </p:tav>
                                      </p:tavLst>
                                    </p:anim>
                                    <p:anim calcmode="lin" valueType="num">
                                      <p:cBhvr>
                                        <p:cTn id="43" dur="7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45301" y="-9370"/>
            <a:ext cx="4827905" cy="515807"/>
          </a:xfrm>
        </p:spPr>
        <p:txBody>
          <a:bodyPr>
            <a:normAutofit fontScale="90000"/>
          </a:bodyPr>
          <a:lstStyle/>
          <a:p>
            <a:r>
              <a:rPr lang="en-US" altLang="en-US" sz="2800" b="1" dirty="0">
                <a:solidFill>
                  <a:schemeClr val="accent2">
                    <a:lumMod val="75000"/>
                  </a:schemeClr>
                </a:solidFill>
              </a:rPr>
              <a:t>Văn </a:t>
            </a:r>
            <a:r>
              <a:rPr lang="en-US" altLang="en-US" sz="2800" b="1" dirty="0" err="1">
                <a:solidFill>
                  <a:schemeClr val="accent2">
                    <a:lumMod val="75000"/>
                  </a:schemeClr>
                </a:solidFill>
              </a:rPr>
              <a:t>bản</a:t>
            </a:r>
            <a:r>
              <a:rPr lang="en-US" altLang="en-US" sz="2800" b="1" dirty="0">
                <a:solidFill>
                  <a:schemeClr val="accent2">
                    <a:lumMod val="75000"/>
                  </a:schemeClr>
                </a:solidFill>
              </a:rPr>
              <a:t> </a:t>
            </a:r>
            <a:r>
              <a:rPr lang="en-US" altLang="en-US" sz="2800" b="1" dirty="0" err="1">
                <a:solidFill>
                  <a:schemeClr val="accent2">
                    <a:lumMod val="75000"/>
                  </a:schemeClr>
                </a:solidFill>
              </a:rPr>
              <a:t>minh</a:t>
            </a:r>
            <a:r>
              <a:rPr lang="en-US" altLang="en-US" sz="2800" b="1" dirty="0">
                <a:solidFill>
                  <a:schemeClr val="accent2">
                    <a:lumMod val="75000"/>
                  </a:schemeClr>
                </a:solidFill>
              </a:rPr>
              <a:t> </a:t>
            </a:r>
            <a:r>
              <a:rPr lang="en-US" altLang="en-US" sz="2800" b="1" dirty="0" err="1">
                <a:solidFill>
                  <a:schemeClr val="accent2">
                    <a:lumMod val="75000"/>
                  </a:schemeClr>
                </a:solidFill>
              </a:rPr>
              <a:t>họa</a:t>
            </a:r>
            <a:endParaRPr lang="vi-VN" altLang="en-US" sz="2800" b="1" dirty="0">
              <a:solidFill>
                <a:schemeClr val="accent2">
                  <a:lumMod val="75000"/>
                </a:schemeClr>
              </a:solidFill>
            </a:endParaRPr>
          </a:p>
        </p:txBody>
      </p:sp>
      <p:sp>
        <p:nvSpPr>
          <p:cNvPr id="14" name="Rectangle 13">
            <a:extLst>
              <a:ext uri="{FF2B5EF4-FFF2-40B4-BE49-F238E27FC236}">
                <a16:creationId xmlns:a16="http://schemas.microsoft.com/office/drawing/2014/main" id="{69D5A536-B9EF-F2C4-5A00-DD241F181CCA}"/>
              </a:ext>
            </a:extLst>
          </p:cNvPr>
          <p:cNvSpPr/>
          <p:nvPr/>
        </p:nvSpPr>
        <p:spPr>
          <a:xfrm>
            <a:off x="1151792" y="506437"/>
            <a:ext cx="10708391" cy="1041139"/>
          </a:xfrm>
          <a:prstGeom prst="rect">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 </a:t>
            </a:r>
            <a:r>
              <a:rPr lang="vi-VN" sz="24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Xem lại nội dung truyện lịch s</a:t>
            </a:r>
            <a:r>
              <a:rPr lang="en-US" sz="24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ử</a:t>
            </a:r>
            <a:r>
              <a:rPr lang="vi-VN" sz="24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r>
              <a:rPr lang="vi-VN" sz="24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Bên </a:t>
            </a:r>
            <a:r>
              <a:rPr lang="en-US" sz="24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a:t>
            </a:r>
            <a:r>
              <a:rPr lang="vi-VN" sz="24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ờ Thiên Mạc (Hà Ân) liên quan </a:t>
            </a:r>
            <a:r>
              <a:rPr lang="en-US" sz="24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a:t>
            </a:r>
            <a:r>
              <a:rPr lang="vi-VN" sz="24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ến danh tướng Trần B</a:t>
            </a:r>
            <a:r>
              <a:rPr lang="en-US" sz="24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ì</a:t>
            </a:r>
            <a:r>
              <a:rPr lang="vi-VN" sz="24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 Trọng</a:t>
            </a:r>
            <a:endParaRPr lang="en-US" sz="24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7" name="Picutre 70">
            <a:extLst>
              <a:ext uri="{FF2B5EF4-FFF2-40B4-BE49-F238E27FC236}">
                <a16:creationId xmlns:a16="http://schemas.microsoft.com/office/drawing/2014/main" id="{FDD5A639-8B3D-530B-2268-E62753283096}"/>
              </a:ext>
            </a:extLst>
          </p:cNvPr>
          <p:cNvPicPr/>
          <p:nvPr/>
        </p:nvPicPr>
        <p:blipFill>
          <a:blip r:embed="rId2"/>
          <a:stretch/>
        </p:blipFill>
        <p:spPr>
          <a:xfrm>
            <a:off x="2968282" y="1856898"/>
            <a:ext cx="5978769" cy="5002689"/>
          </a:xfrm>
          <a:prstGeom prst="rect">
            <a:avLst/>
          </a:prstGeom>
        </p:spPr>
      </p:pic>
      <p:sp>
        <p:nvSpPr>
          <p:cNvPr id="8" name="TextBox 7">
            <a:extLst>
              <a:ext uri="{FF2B5EF4-FFF2-40B4-BE49-F238E27FC236}">
                <a16:creationId xmlns:a16="http://schemas.microsoft.com/office/drawing/2014/main" id="{0D52699E-2FD2-341B-FD07-A974106013CF}"/>
              </a:ext>
            </a:extLst>
          </p:cNvPr>
          <p:cNvSpPr txBox="1"/>
          <p:nvPr/>
        </p:nvSpPr>
        <p:spPr>
          <a:xfrm>
            <a:off x="168812" y="0"/>
            <a:ext cx="365760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 CHUẨN BỊ</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5AD9D50-EB0D-9791-C79F-68972A140DE2}"/>
              </a:ext>
            </a:extLst>
          </p:cNvPr>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6</a:t>
            </a:fld>
            <a:endParaRPr lang="en-US" dirty="0">
              <a:solidFill>
                <a:prstClr val="black">
                  <a:tint val="75000"/>
                </a:prstClr>
              </a:solidFill>
            </a:endParaRPr>
          </a:p>
        </p:txBody>
      </p:sp>
      <p:sp>
        <p:nvSpPr>
          <p:cNvPr id="7" name="TextBox 6">
            <a:extLst>
              <a:ext uri="{FF2B5EF4-FFF2-40B4-BE49-F238E27FC236}">
                <a16:creationId xmlns:a16="http://schemas.microsoft.com/office/drawing/2014/main" id="{E665E2B6-5552-321C-0F99-6109D911B56A}"/>
              </a:ext>
            </a:extLst>
          </p:cNvPr>
          <p:cNvSpPr txBox="1"/>
          <p:nvPr/>
        </p:nvSpPr>
        <p:spPr>
          <a:xfrm>
            <a:off x="-1" y="136552"/>
            <a:ext cx="12190413" cy="5262979"/>
          </a:xfrm>
          <a:prstGeom prst="rect">
            <a:avLst/>
          </a:prstGeom>
          <a:noFill/>
        </p:spPr>
        <p:txBody>
          <a:bodyPr wrap="square">
            <a:spAutoFit/>
          </a:bodyPr>
          <a:lstStyle/>
          <a:p>
            <a:r>
              <a:rPr lang="vi-VN" sz="2800" b="1" dirty="0">
                <a:latin typeface="+mj-lt"/>
              </a:rPr>
              <a:t>Bước 1: Lắng nghe và ghi tóm tắt.</a:t>
            </a:r>
          </a:p>
          <a:p>
            <a:r>
              <a:rPr lang="vi-VN" sz="2800" dirty="0">
                <a:latin typeface="+mj-lt"/>
              </a:rPr>
              <a:t>- Lắng nghe nội dung trình bày: cần nghe hết câu, hết ý để hiểu rõ điều người trình bày muốn nói.</a:t>
            </a:r>
          </a:p>
          <a:p>
            <a:r>
              <a:rPr lang="vi-VN" sz="2800" dirty="0">
                <a:latin typeface="+mj-lt"/>
              </a:rPr>
              <a:t>- Ghi chép tóm tắt nội dung trình bày:</a:t>
            </a:r>
          </a:p>
          <a:p>
            <a:r>
              <a:rPr lang="vi-VN" sz="2800" dirty="0">
                <a:latin typeface="+mj-lt"/>
              </a:rPr>
              <a:t>+ Căn cứ trên thực tế ý kiến của người phát biểu để ghi tóm tắt.</a:t>
            </a:r>
          </a:p>
          <a:p>
            <a:r>
              <a:rPr lang="vi-VN" sz="2800" dirty="0">
                <a:latin typeface="+mj-lt"/>
              </a:rPr>
              <a:t>+ Tóm lược các ý chính dưới dạng từ, cụm từ.</a:t>
            </a:r>
          </a:p>
          <a:p>
            <a:r>
              <a:rPr lang="vi-VN" sz="2800" dirty="0">
                <a:latin typeface="+mj-lt"/>
              </a:rPr>
              <a:t>- Dùng các kí hiệu như các số thứ tự, gạch đầu dòng,... để thể hiện tính hệ thống của các ý kiến.</a:t>
            </a:r>
          </a:p>
          <a:p>
            <a:r>
              <a:rPr lang="vi-VN" sz="2800" b="1" dirty="0">
                <a:latin typeface="+mj-lt"/>
              </a:rPr>
              <a:t>Bước 2: Đọc lại và chỉnh sửa.</a:t>
            </a:r>
          </a:p>
          <a:p>
            <a:r>
              <a:rPr lang="vi-VN" sz="2800" dirty="0">
                <a:latin typeface="+mj-lt"/>
              </a:rPr>
              <a:t>- Đọc lại phần ghi tóm tắt và chỉnh sửa các sai sót (nếu có).</a:t>
            </a:r>
          </a:p>
          <a:p>
            <a:r>
              <a:rPr lang="vi-VN" sz="2800" dirty="0">
                <a:latin typeface="+mj-lt"/>
              </a:rPr>
              <a:t>- Xác định với người nói về nội dung em vừa tóm tắt. Trao đổi lại những ý kiến em chưa hiểu rõ hoặc có quan điểm khác.</a:t>
            </a:r>
          </a:p>
        </p:txBody>
      </p:sp>
    </p:spTree>
    <p:extLst>
      <p:ext uri="{BB962C8B-B14F-4D97-AF65-F5344CB8AC3E}">
        <p14:creationId xmlns:p14="http://schemas.microsoft.com/office/powerpoint/2010/main" val="1913471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5" y="1875"/>
            <a:ext cx="12190413" cy="6857107"/>
          </a:xfrm>
          <a:prstGeom prst="rect">
            <a:avLst/>
          </a:prstGeom>
        </p:spPr>
      </p:pic>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1663" y="4161317"/>
            <a:ext cx="3598750" cy="2800566"/>
          </a:xfrm>
          <a:prstGeom prst="rect">
            <a:avLst/>
          </a:prstGeom>
        </p:spPr>
      </p:pic>
      <p:pic>
        <p:nvPicPr>
          <p:cNvPr id="24" name="图片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1247" y="917944"/>
            <a:ext cx="1695088" cy="2162406"/>
          </a:xfrm>
          <a:prstGeom prst="rect">
            <a:avLst/>
          </a:prstGeom>
        </p:spPr>
      </p:pic>
      <p:sp>
        <p:nvSpPr>
          <p:cNvPr id="100" name="Text Box 99"/>
          <p:cNvSpPr txBox="1"/>
          <p:nvPr/>
        </p:nvSpPr>
        <p:spPr>
          <a:xfrm>
            <a:off x="836828" y="594579"/>
            <a:ext cx="9554210" cy="83099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indent="0"/>
            <a:r>
              <a:rPr lang="en-US" sz="2400" b="1" dirty="0">
                <a:solidFill>
                  <a:srgbClr val="FF0000"/>
                </a:solidFill>
                <a:latin typeface="Times New Roman" panose="02020603050405020304" charset="0"/>
                <a:ea typeface="SimSun" panose="02010600030101010101" pitchFamily="2" charset="-122"/>
              </a:rPr>
              <a:t>II. THỰC HÀNH</a:t>
            </a:r>
          </a:p>
          <a:p>
            <a:pPr indent="0" algn="ctr"/>
            <a:r>
              <a:rPr lang="en-US" sz="2400" b="0" dirty="0">
                <a:solidFill>
                  <a:srgbClr val="FF0000"/>
                </a:solidFill>
                <a:latin typeface="Times New Roman" panose="02020603050405020304" charset="0"/>
                <a:ea typeface="SimSun" panose="02010600030101010101" pitchFamily="2" charset="-122"/>
              </a:rPr>
              <a:t>PHẦN HỌC SINH NGHE THUYẾT MINH</a:t>
            </a:r>
          </a:p>
        </p:txBody>
      </p:sp>
      <p:sp>
        <p:nvSpPr>
          <p:cNvPr id="2" name="Down Arrow 1"/>
          <p:cNvSpPr/>
          <p:nvPr/>
        </p:nvSpPr>
        <p:spPr>
          <a:xfrm>
            <a:off x="5503545" y="1565879"/>
            <a:ext cx="775970" cy="711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2"/>
          <p:cNvSpPr txBox="1"/>
          <p:nvPr/>
        </p:nvSpPr>
        <p:spPr>
          <a:xfrm>
            <a:off x="236220" y="2379980"/>
            <a:ext cx="1053465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Chú</a:t>
            </a:r>
            <a:r>
              <a:rPr lang="en-US" sz="2400" b="1" dirty="0">
                <a:latin typeface="Times New Roman" panose="02020603050405020304" pitchFamily="18" charset="0"/>
                <a:cs typeface="Times New Roman" panose="02020603050405020304" pitchFamily="18" charset="0"/>
              </a:rPr>
              <a:t> ý </a:t>
            </a:r>
            <a:r>
              <a:rPr lang="en-US" sz="2400" b="1" dirty="0" err="1">
                <a:latin typeface="Times New Roman" panose="02020603050405020304" pitchFamily="18" charset="0"/>
                <a:cs typeface="Times New Roman" panose="02020603050405020304" pitchFamily="18" charset="0"/>
              </a:rPr>
              <a:t>lắng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Thuyết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về</a:t>
            </a:r>
            <a:r>
              <a:rPr lang="en-US" sz="2400" b="1" dirty="0">
                <a:latin typeface="Times New Roman" panose="02020603050405020304" pitchFamily="18" charset="0"/>
                <a:cs typeface="Times New Roman" panose="02020603050405020304" pitchFamily="18" charset="0"/>
              </a:rPr>
              <a:t> “Danh </a:t>
            </a:r>
            <a:r>
              <a:rPr lang="en-US" sz="2400" b="1" dirty="0" err="1">
                <a:latin typeface="Times New Roman" panose="02020603050405020304" pitchFamily="18" charset="0"/>
                <a:cs typeface="Times New Roman" panose="02020603050405020304" pitchFamily="18" charset="0"/>
              </a:rPr>
              <a:t>tướng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Trần</a:t>
            </a:r>
            <a:r>
              <a:rPr lang="en-US" sz="2400" b="1" dirty="0">
                <a:latin typeface="Times New Roman" panose="02020603050405020304" pitchFamily="18" charset="0"/>
                <a:cs typeface="Times New Roman" panose="02020603050405020304" pitchFamily="18" charset="0"/>
              </a:rPr>
              <a:t> Bình </a:t>
            </a:r>
            <a:r>
              <a:rPr lang="en-US" sz="2400" b="1" dirty="0" err="1">
                <a:latin typeface="Times New Roman" panose="02020603050405020304" pitchFamily="18" charset="0"/>
                <a:cs typeface="Times New Roman" panose="02020603050405020304" pitchFamily="18" charset="0"/>
              </a:rPr>
              <a:t>Trọng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nói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nổi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tiếng</a:t>
            </a:r>
            <a:r>
              <a:rPr lang="en-US" sz="2400" b="1" dirty="0">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750"/>
                                        <p:tgtEl>
                                          <p:spTgt spid="12"/>
                                        </p:tgtEl>
                                      </p:cBhvr>
                                    </p:animEffect>
                                  </p:childTnLst>
                                </p:cTn>
                              </p:par>
                              <p:par>
                                <p:cTn id="8" presetID="2" presetClass="entr" presetSubtype="2"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 calcmode="lin" valueType="num">
                                      <p:cBhvr additive="base">
                                        <p:cTn id="10" dur="1500" fill="hold"/>
                                        <p:tgtEl>
                                          <p:spTgt spid="23"/>
                                        </p:tgtEl>
                                        <p:attrNameLst>
                                          <p:attrName>ppt_x</p:attrName>
                                        </p:attrNameLst>
                                      </p:cBhvr>
                                      <p:tavLst>
                                        <p:tav tm="0">
                                          <p:val>
                                            <p:strVal val="1+#ppt_w/2"/>
                                          </p:val>
                                        </p:tav>
                                        <p:tav tm="100000">
                                          <p:val>
                                            <p:strVal val="#ppt_x"/>
                                          </p:val>
                                        </p:tav>
                                      </p:tavLst>
                                    </p:anim>
                                    <p:anim calcmode="lin" valueType="num">
                                      <p:cBhvr additive="base">
                                        <p:cTn id="11" dur="1500" fill="hold"/>
                                        <p:tgtEl>
                                          <p:spTgt spid="23"/>
                                        </p:tgtEl>
                                        <p:attrNameLst>
                                          <p:attrName>ppt_y</p:attrName>
                                        </p:attrNameLst>
                                      </p:cBhvr>
                                      <p:tavLst>
                                        <p:tav tm="0">
                                          <p:val>
                                            <p:strVal val="#ppt_y"/>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00"/>
                                        </p:tgtEl>
                                        <p:attrNameLst>
                                          <p:attrName>style.visibility</p:attrName>
                                        </p:attrNameLst>
                                      </p:cBhvr>
                                      <p:to>
                                        <p:strVal val="visible"/>
                                      </p:to>
                                    </p:set>
                                    <p:animEffect transition="in" filter="checkerboard(across)">
                                      <p:cBhvr>
                                        <p:cTn id="21" dur="500"/>
                                        <p:tgtEl>
                                          <p:spTgt spid="100"/>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dissolv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linds(horizontal)">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2" grpId="0" animBg="1"/>
      <p:bldP spid="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9">
            <a:extLst>
              <a:ext uri="{FF2B5EF4-FFF2-40B4-BE49-F238E27FC236}">
                <a16:creationId xmlns:a16="http://schemas.microsoft.com/office/drawing/2014/main" id="{B869D0EB-913B-7E12-6DBD-8742095AEE85}"/>
              </a:ext>
            </a:extLst>
          </p:cNvPr>
          <p:cNvSpPr txBox="1"/>
          <p:nvPr/>
        </p:nvSpPr>
        <p:spPr>
          <a:xfrm>
            <a:off x="609986" y="0"/>
            <a:ext cx="11460093" cy="83099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indent="0" algn="ctr"/>
            <a:r>
              <a:rPr lang="en-US" sz="2400" b="0" dirty="0">
                <a:solidFill>
                  <a:srgbClr val="FF0000"/>
                </a:solidFill>
                <a:latin typeface="Times New Roman" panose="02020603050405020304" charset="0"/>
                <a:ea typeface="SimSun" panose="02010600030101010101" pitchFamily="2" charset="-122"/>
              </a:rPr>
              <a:t>NHỮNG LƯU Ý KHI NGHE: </a:t>
            </a:r>
            <a:r>
              <a:rPr lang="en-US" sz="2400" b="0" dirty="0" err="1">
                <a:solidFill>
                  <a:srgbClr val="FF0000"/>
                </a:solidFill>
                <a:latin typeface="Times New Roman" panose="02020603050405020304" charset="0"/>
                <a:ea typeface="SimSun" panose="02010600030101010101" pitchFamily="2" charset="-122"/>
              </a:rPr>
              <a:t>Cần</a:t>
            </a:r>
            <a:r>
              <a:rPr lang="en-US" sz="2400" b="0" dirty="0">
                <a:solidFill>
                  <a:srgbClr val="FF0000"/>
                </a:solidFill>
                <a:latin typeface="Times New Roman" panose="02020603050405020304" charset="0"/>
                <a:ea typeface="SimSun" panose="02010600030101010101" pitchFamily="2" charset="-122"/>
              </a:rPr>
              <a:t> </a:t>
            </a:r>
            <a:r>
              <a:rPr lang="en-US" sz="2400" b="0" dirty="0" err="1">
                <a:solidFill>
                  <a:srgbClr val="FF0000"/>
                </a:solidFill>
                <a:latin typeface="Times New Roman" panose="02020603050405020304" charset="0"/>
                <a:ea typeface="SimSun" panose="02010600030101010101" pitchFamily="2" charset="-122"/>
              </a:rPr>
              <a:t>lắng</a:t>
            </a:r>
            <a:r>
              <a:rPr lang="en-US" sz="2400" b="0" dirty="0">
                <a:solidFill>
                  <a:srgbClr val="FF0000"/>
                </a:solidFill>
                <a:latin typeface="Times New Roman" panose="02020603050405020304" charset="0"/>
                <a:ea typeface="SimSun" panose="02010600030101010101" pitchFamily="2" charset="-122"/>
              </a:rPr>
              <a:t> </a:t>
            </a:r>
            <a:r>
              <a:rPr lang="en-US" sz="2400" b="0" dirty="0" err="1">
                <a:solidFill>
                  <a:srgbClr val="FF0000"/>
                </a:solidFill>
                <a:latin typeface="Times New Roman" panose="02020603050405020304" charset="0"/>
                <a:ea typeface="SimSun" panose="02010600030101010101" pitchFamily="2" charset="-122"/>
              </a:rPr>
              <a:t>nghe</a:t>
            </a:r>
            <a:r>
              <a:rPr lang="en-US" sz="2400" b="0" dirty="0">
                <a:solidFill>
                  <a:srgbClr val="FF0000"/>
                </a:solidFill>
                <a:latin typeface="Times New Roman" panose="02020603050405020304" charset="0"/>
                <a:ea typeface="SimSun" panose="02010600030101010101" pitchFamily="2" charset="-122"/>
              </a:rPr>
              <a:t> </a:t>
            </a:r>
            <a:r>
              <a:rPr lang="en-US" sz="2400" b="0" dirty="0" err="1">
                <a:solidFill>
                  <a:srgbClr val="FF0000"/>
                </a:solidFill>
                <a:latin typeface="Times New Roman" panose="02020603050405020304" charset="0"/>
                <a:ea typeface="SimSun" panose="02010600030101010101" pitchFamily="2" charset="-122"/>
              </a:rPr>
              <a:t>và</a:t>
            </a:r>
            <a:r>
              <a:rPr lang="en-US" sz="2400" b="0" dirty="0">
                <a:solidFill>
                  <a:srgbClr val="FF0000"/>
                </a:solidFill>
                <a:latin typeface="Times New Roman" panose="02020603050405020304" charset="0"/>
                <a:ea typeface="SimSun" panose="02010600030101010101" pitchFamily="2" charset="-122"/>
              </a:rPr>
              <a:t> </a:t>
            </a:r>
            <a:r>
              <a:rPr lang="en-US" sz="2400" b="0" dirty="0" err="1">
                <a:solidFill>
                  <a:srgbClr val="FF0000"/>
                </a:solidFill>
                <a:latin typeface="Times New Roman" panose="02020603050405020304" charset="0"/>
                <a:ea typeface="SimSun" panose="02010600030101010101" pitchFamily="2" charset="-122"/>
              </a:rPr>
              <a:t>ghi</a:t>
            </a:r>
            <a:r>
              <a:rPr lang="en-US" sz="2400" b="0" dirty="0">
                <a:solidFill>
                  <a:srgbClr val="FF0000"/>
                </a:solidFill>
                <a:latin typeface="Times New Roman" panose="02020603050405020304" charset="0"/>
                <a:ea typeface="SimSun" panose="02010600030101010101" pitchFamily="2" charset="-122"/>
              </a:rPr>
              <a:t> </a:t>
            </a:r>
            <a:r>
              <a:rPr lang="en-US" sz="2400" b="0" dirty="0" err="1">
                <a:solidFill>
                  <a:srgbClr val="FF0000"/>
                </a:solidFill>
                <a:latin typeface="Times New Roman" panose="02020603050405020304" charset="0"/>
                <a:ea typeface="SimSun" panose="02010600030101010101" pitchFamily="2" charset="-122"/>
              </a:rPr>
              <a:t>lại</a:t>
            </a:r>
            <a:r>
              <a:rPr lang="en-US" sz="2400" b="0" dirty="0">
                <a:solidFill>
                  <a:srgbClr val="FF0000"/>
                </a:solidFill>
                <a:latin typeface="Times New Roman" panose="02020603050405020304" charset="0"/>
                <a:ea typeface="SimSun" panose="02010600030101010101" pitchFamily="2" charset="-122"/>
              </a:rPr>
              <a:t> chi </a:t>
            </a:r>
            <a:r>
              <a:rPr lang="en-US" sz="2400" b="0" dirty="0" err="1">
                <a:solidFill>
                  <a:srgbClr val="FF0000"/>
                </a:solidFill>
                <a:latin typeface="Times New Roman" panose="02020603050405020304" charset="0"/>
                <a:ea typeface="SimSun" panose="02010600030101010101" pitchFamily="2" charset="-122"/>
              </a:rPr>
              <a:t>tiết</a:t>
            </a:r>
            <a:r>
              <a:rPr lang="en-US" sz="2400" b="0" dirty="0">
                <a:solidFill>
                  <a:srgbClr val="FF0000"/>
                </a:solidFill>
                <a:latin typeface="Times New Roman" panose="02020603050405020304" charset="0"/>
                <a:ea typeface="SimSun" panose="02010600030101010101" pitchFamily="2" charset="-122"/>
              </a:rPr>
              <a:t> </a:t>
            </a:r>
            <a:r>
              <a:rPr lang="en-US" sz="2400" b="0" dirty="0" err="1">
                <a:solidFill>
                  <a:srgbClr val="FF0000"/>
                </a:solidFill>
                <a:latin typeface="Times New Roman" panose="02020603050405020304" charset="0"/>
                <a:ea typeface="SimSun" panose="02010600030101010101" pitchFamily="2" charset="-122"/>
              </a:rPr>
              <a:t>nội</a:t>
            </a:r>
            <a:r>
              <a:rPr lang="en-US" sz="2400" b="0" dirty="0">
                <a:solidFill>
                  <a:srgbClr val="FF0000"/>
                </a:solidFill>
                <a:latin typeface="Times New Roman" panose="02020603050405020304" charset="0"/>
                <a:ea typeface="SimSun" panose="02010600030101010101" pitchFamily="2" charset="-122"/>
              </a:rPr>
              <a:t> dung </a:t>
            </a:r>
            <a:r>
              <a:rPr lang="en-US" sz="2400" b="0" dirty="0" err="1">
                <a:solidFill>
                  <a:srgbClr val="FF0000"/>
                </a:solidFill>
                <a:latin typeface="Times New Roman" panose="02020603050405020304" charset="0"/>
                <a:ea typeface="SimSun" panose="02010600030101010101" pitchFamily="2" charset="-122"/>
              </a:rPr>
              <a:t>từng</a:t>
            </a:r>
            <a:r>
              <a:rPr lang="en-US" sz="2400" b="0" dirty="0">
                <a:solidFill>
                  <a:srgbClr val="FF0000"/>
                </a:solidFill>
                <a:latin typeface="Times New Roman" panose="02020603050405020304" charset="0"/>
                <a:ea typeface="SimSun" panose="02010600030101010101" pitchFamily="2" charset="-122"/>
              </a:rPr>
              <a:t> </a:t>
            </a:r>
            <a:r>
              <a:rPr lang="en-US" sz="2400" b="0" dirty="0" err="1">
                <a:solidFill>
                  <a:srgbClr val="FF0000"/>
                </a:solidFill>
                <a:latin typeface="Times New Roman" panose="02020603050405020304" charset="0"/>
                <a:ea typeface="SimSun" panose="02010600030101010101" pitchFamily="2" charset="-122"/>
              </a:rPr>
              <a:t>phần</a:t>
            </a:r>
            <a:endParaRPr lang="en-US" sz="2400" b="0" dirty="0">
              <a:solidFill>
                <a:srgbClr val="FF0000"/>
              </a:solidFill>
              <a:latin typeface="Times New Roman" panose="02020603050405020304" charset="0"/>
              <a:ea typeface="SimSun" panose="02010600030101010101" pitchFamily="2" charset="-122"/>
            </a:endParaRPr>
          </a:p>
          <a:p>
            <a:pPr indent="0" algn="ctr"/>
            <a:endParaRPr lang="en-US" sz="2400" b="0" dirty="0">
              <a:solidFill>
                <a:srgbClr val="FF0000"/>
              </a:solidFill>
              <a:latin typeface="Times New Roman" panose="02020603050405020304" charset="0"/>
              <a:ea typeface="SimSun" panose="02010600030101010101" pitchFamily="2" charset="-122"/>
            </a:endParaRPr>
          </a:p>
        </p:txBody>
      </p:sp>
      <p:sp>
        <p:nvSpPr>
          <p:cNvPr id="3" name="Text Box 2">
            <a:extLst>
              <a:ext uri="{FF2B5EF4-FFF2-40B4-BE49-F238E27FC236}">
                <a16:creationId xmlns:a16="http://schemas.microsoft.com/office/drawing/2014/main" id="{0874BC69-B885-7A65-58AB-8E4B4A5C2288}"/>
              </a:ext>
            </a:extLst>
          </p:cNvPr>
          <p:cNvSpPr txBox="1"/>
          <p:nvPr/>
        </p:nvSpPr>
        <p:spPr>
          <a:xfrm>
            <a:off x="797165" y="1052341"/>
            <a:ext cx="10534650" cy="440120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Mở</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đầu</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ai? </a:t>
            </a:r>
            <a:r>
              <a:rPr lang="en-US" sz="2800" dirty="0" err="1">
                <a:latin typeface="Times New Roman" panose="02020603050405020304" pitchFamily="18" charset="0"/>
                <a:cs typeface="Times New Roman" panose="02020603050405020304" pitchFamily="18" charset="0"/>
              </a:rPr>
              <a:t>Họ</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a:t>
            </a:r>
            <a:r>
              <a:rPr lang="en-US" sz="2800" dirty="0">
                <a:latin typeface="Times New Roman" panose="02020603050405020304" pitchFamily="18" charset="0"/>
                <a:cs typeface="Times New Roman" panose="02020603050405020304" pitchFamily="18" charset="0"/>
              </a:rPr>
              <a:t> ý?)</a:t>
            </a:r>
          </a:p>
          <a:p>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dung </a:t>
            </a:r>
            <a:r>
              <a:rPr lang="en-US" sz="2800" b="1" dirty="0" err="1">
                <a:latin typeface="Times New Roman" panose="02020603050405020304" pitchFamily="18" charset="0"/>
                <a:cs typeface="Times New Roman" panose="02020603050405020304" pitchFamily="18" charset="0"/>
              </a:rPr>
              <a:t>chính</a:t>
            </a:r>
            <a:r>
              <a:rPr lang="en-US" sz="2800" b="1"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Trần</a:t>
            </a:r>
            <a:r>
              <a:rPr lang="en-US" sz="2800" dirty="0">
                <a:latin typeface="Times New Roman" panose="02020603050405020304" pitchFamily="18" charset="0"/>
                <a:cs typeface="Times New Roman" panose="02020603050405020304" pitchFamily="18" charset="0"/>
              </a:rPr>
              <a:t> Bình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tướng</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a:t>
            </a:r>
            <a:r>
              <a:rPr lang="vi-VN" sz="2800" i="1" dirty="0">
                <a:latin typeface="Times New Roman" panose="02020603050405020304" pitchFamily="18" charset="0"/>
                <a:cs typeface="Times New Roman" panose="02020603050405020304" pitchFamily="18" charset="0"/>
              </a:rPr>
              <a:t>Ta thà làm ma nước Nam chứ không thèm làm vương đ</a:t>
            </a:r>
            <a:r>
              <a:rPr lang="en-US" sz="2800" i="1" dirty="0">
                <a:latin typeface="Times New Roman" panose="02020603050405020304" pitchFamily="18" charset="0"/>
                <a:cs typeface="Times New Roman" panose="02020603050405020304" pitchFamily="18" charset="0"/>
              </a:rPr>
              <a:t>ấ</a:t>
            </a:r>
            <a:r>
              <a:rPr lang="vi-VN" sz="2800" i="1" dirty="0">
                <a:latin typeface="Times New Roman" panose="02020603050405020304" pitchFamily="18" charset="0"/>
                <a:cs typeface="Times New Roman" panose="02020603050405020304" pitchFamily="18" charset="0"/>
              </a:rPr>
              <a:t>t B</a:t>
            </a:r>
            <a:r>
              <a:rPr lang="en-US" sz="2800" i="1" dirty="0">
                <a:latin typeface="Times New Roman" panose="02020603050405020304" pitchFamily="18" charset="0"/>
                <a:cs typeface="Times New Roman" panose="02020603050405020304" pitchFamily="18" charset="0"/>
              </a:rPr>
              <a:t>ắ</a:t>
            </a:r>
            <a:r>
              <a:rPr lang="vi-VN" sz="2800" i="1" dirty="0">
                <a:latin typeface="Times New Roman" panose="02020603050405020304" pitchFamily="18" charset="0"/>
                <a:cs typeface="Times New Roman" panose="02020603050405020304" pitchFamily="18" charset="0"/>
              </a:rPr>
              <a:t>c.”</a:t>
            </a:r>
            <a:r>
              <a:rPr lang="en-US" sz="2800" i="1"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thúc</a:t>
            </a:r>
            <a:r>
              <a:rPr lang="en-US" sz="2800" b="1" dirty="0">
                <a:latin typeface="Times New Roman" panose="02020603050405020304" pitchFamily="18" charset="0"/>
                <a:cs typeface="Times New Roman" panose="02020603050405020304" pitchFamily="18" charset="0"/>
              </a:rPr>
              <a:t>: - </a:t>
            </a:r>
            <a:r>
              <a:rPr lang="en-US" sz="2800" dirty="0">
                <a:latin typeface="Times New Roman" panose="02020603050405020304" pitchFamily="18" charset="0"/>
                <a:cs typeface="Times New Roman" panose="02020603050405020304" pitchFamily="18" charset="0"/>
              </a:rPr>
              <a:t>Qua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tướng</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6435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EBA58-F43F-44AA-B439-5669E0D16345}"/>
              </a:ext>
            </a:extLst>
          </p:cNvPr>
          <p:cNvPicPr>
            <a:picLocks noChangeAspect="1"/>
          </p:cNvPicPr>
          <p:nvPr/>
        </p:nvPicPr>
        <p:blipFill>
          <a:blip r:embed="rId2"/>
          <a:stretch>
            <a:fillRect/>
          </a:stretch>
        </p:blipFill>
        <p:spPr>
          <a:xfrm>
            <a:off x="-1" y="1241"/>
            <a:ext cx="12190413" cy="6857107"/>
          </a:xfrm>
          <a:prstGeom prst="rect">
            <a:avLst/>
          </a:prstGeom>
        </p:spPr>
      </p:pic>
      <p:pic>
        <p:nvPicPr>
          <p:cNvPr id="9" name="图片 4">
            <a:extLst>
              <a:ext uri="{FF2B5EF4-FFF2-40B4-BE49-F238E27FC236}">
                <a16:creationId xmlns:a16="http://schemas.microsoft.com/office/drawing/2014/main" id="{3443882E-E842-4638-785F-B83235B8C108}"/>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105147" y="753469"/>
            <a:ext cx="1888972" cy="3617916"/>
          </a:xfrm>
          <a:prstGeom prst="rect">
            <a:avLst/>
          </a:prstGeom>
        </p:spPr>
      </p:pic>
      <p:pic>
        <p:nvPicPr>
          <p:cNvPr id="10" name="图片 1">
            <a:extLst>
              <a:ext uri="{FF2B5EF4-FFF2-40B4-BE49-F238E27FC236}">
                <a16:creationId xmlns:a16="http://schemas.microsoft.com/office/drawing/2014/main" id="{59857CE0-6E30-8273-DD2D-01D4D5A50593}"/>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9067868" y="1619968"/>
            <a:ext cx="3571860" cy="4962943"/>
          </a:xfrm>
          <a:prstGeom prst="rect">
            <a:avLst/>
          </a:prstGeom>
        </p:spPr>
      </p:pic>
      <p:sp>
        <p:nvSpPr>
          <p:cNvPr id="6" name="TextBox 5">
            <a:extLst>
              <a:ext uri="{FF2B5EF4-FFF2-40B4-BE49-F238E27FC236}">
                <a16:creationId xmlns:a16="http://schemas.microsoft.com/office/drawing/2014/main" id="{62351E4D-C4D3-E7B9-1E64-26F70559151A}"/>
              </a:ext>
            </a:extLst>
          </p:cNvPr>
          <p:cNvSpPr txBox="1"/>
          <p:nvPr/>
        </p:nvSpPr>
        <p:spPr>
          <a:xfrm flipH="1">
            <a:off x="-1" y="210518"/>
            <a:ext cx="11188397" cy="1200173"/>
          </a:xfrm>
          <a:prstGeom prst="rect">
            <a:avLst/>
          </a:prstGeom>
          <a:noFill/>
        </p:spPr>
        <p:txBody>
          <a:bodyPr wrap="square" rtlCol="0">
            <a:spAutoFit/>
          </a:bodyPr>
          <a:lstStyle/>
          <a:p>
            <a:pPr algn="ctr"/>
            <a:r>
              <a:rPr lang="en-US" sz="7199"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7199"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Nhận</a:t>
            </a:r>
            <a:r>
              <a:rPr lang="en-US" sz="7199"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7199"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xét</a:t>
            </a:r>
            <a:r>
              <a:rPr lang="en-US" sz="7199"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7199"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về</a:t>
            </a:r>
            <a:r>
              <a:rPr lang="en-US" sz="7199"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7199"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7199"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7199"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Nói</a:t>
            </a:r>
            <a:endParaRPr lang="en-SG" sz="7199"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64634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TotalTime>
  <Words>1354</Words>
  <Application>Microsoft Office PowerPoint</Application>
  <PresentationFormat>Custom</PresentationFormat>
  <Paragraphs>90</Paragraphs>
  <Slides>20</Slides>
  <Notes>5</Notes>
  <HiddenSlides>0</HiddenSlides>
  <MMClips>0</MMClips>
  <ScaleCrop>false</ScaleCrop>
  <HeadingPairs>
    <vt:vector size="6" baseType="variant">
      <vt:variant>
        <vt:lpstr>Fonts Used</vt:lpstr>
      </vt:variant>
      <vt:variant>
        <vt:i4>13</vt:i4>
      </vt:variant>
      <vt:variant>
        <vt:lpstr>Theme</vt:lpstr>
      </vt:variant>
      <vt:variant>
        <vt:i4>10</vt:i4>
      </vt:variant>
      <vt:variant>
        <vt:lpstr>Slide Titles</vt:lpstr>
      </vt:variant>
      <vt:variant>
        <vt:i4>20</vt:i4>
      </vt:variant>
    </vt:vector>
  </HeadingPairs>
  <TitlesOfParts>
    <vt:vector size="43" baseType="lpstr">
      <vt:lpstr>等线</vt:lpstr>
      <vt:lpstr>等线 Light</vt:lpstr>
      <vt:lpstr>#9Slide03 Arima Madurai Black</vt:lpstr>
      <vt:lpstr>Arial</vt:lpstr>
      <vt:lpstr>Calibri</vt:lpstr>
      <vt:lpstr>Cambria Math</vt:lpstr>
      <vt:lpstr>Impact</vt:lpstr>
      <vt:lpstr>ITC Avant Garde Std Bk</vt:lpstr>
      <vt:lpstr>LiHei Pro</vt:lpstr>
      <vt:lpstr>Signika</vt:lpstr>
      <vt:lpstr>Times New Roman</vt:lpstr>
      <vt:lpstr>Wingdings</vt:lpstr>
      <vt:lpstr>迷你简汉真广标</vt:lpstr>
      <vt:lpstr>Office 主题​​</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Presentation</vt:lpstr>
      <vt:lpstr>PowerPoint Presentation</vt:lpstr>
      <vt:lpstr>PowerPoint Presentation</vt:lpstr>
      <vt:lpstr>PowerPoint Presentation</vt:lpstr>
      <vt:lpstr>Văn bản minh họa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商务ppt</dc:title>
  <dc:creator>lzj</dc:creator>
  <cp:lastModifiedBy>Admin</cp:lastModifiedBy>
  <cp:revision>3707</cp:revision>
  <dcterms:created xsi:type="dcterms:W3CDTF">2015-12-01T09:06:00Z</dcterms:created>
  <dcterms:modified xsi:type="dcterms:W3CDTF">2023-06-30T03:34:13Z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CDA1C8F7C7234834B009A78C510888CE</vt:lpwstr>
  </property>
  <property fmtid="{D5CDD505-2E9C-101B-9397-08002B2CF9AE}" pid="3" name="KSOProductBuildVer">
    <vt:lpwstr>1033-11.2.0.11156</vt:lpwstr>
  </property>
</Properties>
</file>