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9" r:id="rId2"/>
    <p:sldId id="258" r:id="rId3"/>
    <p:sldId id="259" r:id="rId4"/>
    <p:sldId id="260" r:id="rId5"/>
    <p:sldId id="297" r:id="rId6"/>
    <p:sldId id="261" r:id="rId7"/>
    <p:sldId id="301" r:id="rId8"/>
    <p:sldId id="262" r:id="rId9"/>
    <p:sldId id="266" r:id="rId10"/>
    <p:sldId id="267" r:id="rId11"/>
    <p:sldId id="268" r:id="rId12"/>
    <p:sldId id="309" r:id="rId13"/>
    <p:sldId id="269" r:id="rId14"/>
    <p:sldId id="270" r:id="rId15"/>
    <p:sldId id="271" r:id="rId16"/>
    <p:sldId id="272" r:id="rId17"/>
    <p:sldId id="273" r:id="rId18"/>
    <p:sldId id="274" r:id="rId19"/>
    <p:sldId id="29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5" r:id="rId31"/>
    <p:sldId id="285" r:id="rId32"/>
    <p:sldId id="302" r:id="rId33"/>
    <p:sldId id="286" r:id="rId34"/>
    <p:sldId id="287" r:id="rId35"/>
    <p:sldId id="288" r:id="rId36"/>
    <p:sldId id="304" r:id="rId37"/>
    <p:sldId id="305" r:id="rId38"/>
    <p:sldId id="307" r:id="rId39"/>
    <p:sldId id="290" r:id="rId40"/>
    <p:sldId id="291" r:id="rId41"/>
    <p:sldId id="306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ngoài trời, tòa nhà&#10;&#10;Mô tả được tạo tự động">
            <a:extLst>
              <a:ext uri="{FF2B5EF4-FFF2-40B4-BE49-F238E27FC236}">
                <a16:creationId xmlns:a16="http://schemas.microsoft.com/office/drawing/2014/main" id="{3C31B29B-A1E6-D0BC-A692-F9FACD20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93618"/>
            <a:ext cx="7196752" cy="4811631"/>
          </a:xfrm>
          <a:prstGeom prst="rect">
            <a:avLst/>
          </a:prstGeom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id="{FA107993-7446-D710-C6DE-8A5565224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652" y="108156"/>
            <a:ext cx="8436241" cy="5037312"/>
          </a:xfrm>
          <a:prstGeom prst="rect">
            <a:avLst/>
          </a:prstGeom>
          <a:ln/>
        </p:spPr>
      </p:pic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991DAD5-E622-58AF-A728-EE41EE3D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14" y="2221878"/>
            <a:ext cx="5285182" cy="4542504"/>
          </a:xfrm>
          <a:prstGeom prst="rect">
            <a:avLst/>
          </a:prstGeom>
        </p:spPr>
      </p:pic>
      <p:pic>
        <p:nvPicPr>
          <p:cNvPr id="5" name="Hình ảnh 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6D91A9F-2933-9A27-DCB5-A0C337EFF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1" y="2353879"/>
            <a:ext cx="6103241" cy="4410503"/>
          </a:xfrm>
          <a:prstGeom prst="rect">
            <a:avLst/>
          </a:prstGeom>
        </p:spPr>
      </p:pic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6E7290DA-9F60-870E-CD20-AC5658BF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0" y="419592"/>
            <a:ext cx="5966404" cy="5302782"/>
          </a:xfrm>
          <a:prstGeom prst="rect">
            <a:avLst/>
          </a:prstGeom>
        </p:spPr>
      </p:pic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93E6BDC-EDC6-5F2B-A8CC-A984C4B6D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836" y="419592"/>
            <a:ext cx="4957939" cy="52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Đọc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 2: Tìm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ADAC97-20C7-4B54-B3E4-B9D44ED6F70E}"/>
              </a:ext>
            </a:extLst>
          </p:cNvPr>
          <p:cNvSpPr/>
          <p:nvPr/>
        </p:nvSpPr>
        <p:spPr>
          <a:xfrm>
            <a:off x="7870875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3, 4: Tìm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Phan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0" y="2168760"/>
            <a:ext cx="3513875" cy="21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1524000" y="0"/>
            <a:ext cx="1066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BD816B-FD4D-4210-B7DE-5CFD68FC0EC2}"/>
              </a:ext>
            </a:extLst>
          </p:cNvPr>
          <p:cNvSpPr/>
          <p:nvPr/>
        </p:nvSpPr>
        <p:spPr>
          <a:xfrm>
            <a:off x="0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520482" y="-4979426"/>
            <a:ext cx="901660" cy="11554698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Tạm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biệt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các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em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!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1809</Words>
  <Application>Microsoft Office PowerPoint</Application>
  <PresentationFormat>Widescreen</PresentationFormat>
  <Paragraphs>215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微软雅黑</vt:lpstr>
      <vt:lpstr>SimSun</vt:lpstr>
      <vt:lpstr>#9Slide03 Arima Madurai Black</vt:lpstr>
      <vt:lpstr>.VnTime</vt:lpstr>
      <vt:lpstr>Amasis MT Pro Black</vt:lpstr>
      <vt:lpstr>Arial</vt:lpstr>
      <vt:lpstr>Arial Narrow</vt:lpstr>
      <vt:lpstr>Calibri</vt:lpstr>
      <vt:lpstr>Calibri Light</vt:lpstr>
      <vt:lpstr>Courier New</vt:lpstr>
      <vt:lpstr>等线</vt:lpstr>
      <vt:lpstr>Lobster Two</vt:lpstr>
      <vt:lpstr>Times New Roman</vt:lpstr>
      <vt:lpstr>Verdana</vt:lpstr>
      <vt:lpstr>Wingdings</vt:lpstr>
      <vt:lpstr>幼圆</vt:lpstr>
      <vt:lpstr>华康方圆体W7</vt:lpstr>
      <vt:lpstr>字魂52号-阿开漫画体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THI ANH HONG</cp:lastModifiedBy>
  <cp:revision>44</cp:revision>
  <dcterms:created xsi:type="dcterms:W3CDTF">2022-10-19T17:18:42Z</dcterms:created>
  <dcterms:modified xsi:type="dcterms:W3CDTF">2026-04-03T01:17:41Z</dcterms:modified>
</cp:coreProperties>
</file>