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403" r:id="rId2"/>
    <p:sldId id="394" r:id="rId3"/>
    <p:sldId id="392" r:id="rId4"/>
    <p:sldId id="395" r:id="rId5"/>
    <p:sldId id="420" r:id="rId6"/>
    <p:sldId id="398" r:id="rId7"/>
    <p:sldId id="396" r:id="rId8"/>
    <p:sldId id="399" r:id="rId9"/>
    <p:sldId id="400" r:id="rId10"/>
    <p:sldId id="401" r:id="rId11"/>
    <p:sldId id="402" r:id="rId12"/>
    <p:sldId id="433" r:id="rId13"/>
    <p:sldId id="434" r:id="rId14"/>
    <p:sldId id="41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B1508-503E-4BD1-98AE-F15B328872DB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00A87-7E96-4323-925E-717B914B3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51AAD-0891-3254-2AB7-A930A6CA6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F745B-98A0-F441-BBB5-1C145F737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5BE17-0620-9894-F4ED-7C319EB42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E66A6-894A-B264-A8A2-0CE675DE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85836-5F4E-745C-9564-F298D30B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4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24C5-C13A-D563-9D5E-40D0D8E3F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7D666D-123C-8966-F20A-ABB784E44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14445-477E-2905-9F9C-F0893B18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AE222-014F-AB97-4598-A06A2635B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D4F13-4F13-1E7C-8D3A-4F0C919B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8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9F3C6-94C9-F0DC-789B-32BD937FB1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BC596-296D-6A4C-0479-DB3387418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02943-344B-DA24-EB22-3972A2F3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087DD-C075-CD22-EDC2-5AC7827B4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42989-8308-2845-100B-ADF2C7AFB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05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11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5058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3246-EC15-DEFD-FCF6-21D54C95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E59CF-713A-64B8-7A1D-937B7DEF0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3C7A8-5034-5C22-B4FA-9A07DA177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6006E-CBCB-B9C8-61BF-A672B8C3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5AB23-4FC6-F12C-8DB7-A342977A6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4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F545-536A-F839-5BBE-0491CDE1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DB19C-0D83-1207-CFEB-A10264702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6FA5E-6EEA-EC49-18CC-5ECB2E06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5363C-8B92-AE90-3085-47DE7B16E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2542B-C7A5-40D8-561B-D271A0D6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8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473FF-D5CE-8447-2D93-985B5CD21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6285D-5DD7-5A87-C330-32A5478F7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2AEAE-F366-C74A-CABB-894D890F0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4E8F9-3782-17CB-B3DC-1CC0F0E6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5C465-8C03-96A8-880F-2F4F6C71D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967C5-8FC5-C4A6-5114-B7C52B48E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933B-14E5-C793-9109-C0674485C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30380-B745-B99C-FABF-9DD0D86FE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26A7A-D93C-5677-0CA2-398B68B92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82B99A-A17C-09A5-86EE-ADFEAF51C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D8C568-BD03-6BF5-589E-01B745E449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5F8D21-BFF8-DC41-B429-26B1CF55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F3A341-B35B-BEDB-53FE-B8687B34B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27FDEC-F279-F18F-471F-A0AF63F4E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9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12B23-4B97-7B5C-5199-5AB99717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DECE49-5328-19B5-AD5F-D7BDD865E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988247-76EF-1E77-2329-B399AAAF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6AD78-C9AD-21ED-BD0A-CC786B15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6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85266-F6C5-C8B0-4E47-B975A90EC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9F3C93-2D7B-8214-FF2C-063DC1B96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AAAA4-33A3-31B9-A0E8-AC37C671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5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465EF-8899-2321-1846-50246F477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CB3A6-CEBD-9B2C-7A63-48A03D436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3A626-7273-E798-C212-819249657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DD183-E3E8-8529-03F5-BCE392BDF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B90F6-98C3-D70D-57A5-6121A0B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B25D0-1AC9-9F67-399B-422607B67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C9EE9-16F1-5909-F167-25318666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6E9F9B-7073-0221-D5C4-D6AF9CA31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25930-5FF5-3B05-FAE3-008CFE988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AD126-9F3F-3530-DEF3-A4077E79C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8987-714D-4109-AA50-F55955EE6F14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EDEB1-976D-8A6C-1D0E-9D95453B5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87696-9B68-901D-D60E-C649FACFB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8647C69-00AF-FA11-99EF-C0C5BD0609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675C1E-77B8-E5A1-A98A-69D319FE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BF1D7-BCA1-F342-44BF-2D85C8667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15C68-074E-E6D4-E8DF-3F8292BD1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C8987-714D-4109-AA50-F55955EE6F14}" type="datetimeFigureOut">
              <a:rPr lang="en-US" smtClean="0"/>
              <a:t>17/3/2026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DA58-67D8-952D-FBC1-6C494D3A6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11E49-775B-85D6-6B89-DCD8BA048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E4A52-5BC8-441F-8D30-32D5A9AB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6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0.wdp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5.wdp"/><Relationship Id="rId7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14.wdp"/><Relationship Id="rId7" Type="http://schemas.openxmlformats.org/officeDocument/2006/relationships/image" Target="../media/image54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53.png"/><Relationship Id="rId10" Type="http://schemas.microsoft.com/office/2007/relationships/hdphoto" Target="../media/hdphoto5.wdp"/><Relationship Id="rId4" Type="http://schemas.openxmlformats.org/officeDocument/2006/relationships/image" Target="../media/image52.emf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3.png"/><Relationship Id="rId18" Type="http://schemas.microsoft.com/office/2007/relationships/hdphoto" Target="../media/hdphoto10.wdp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microsoft.com/office/2007/relationships/hdphoto" Target="../media/hdphoto4.wdp"/><Relationship Id="rId9" Type="http://schemas.openxmlformats.org/officeDocument/2006/relationships/image" Target="../media/image10.png"/><Relationship Id="rId14" Type="http://schemas.microsoft.com/office/2007/relationships/hdphoto" Target="../media/hdphoto8.wdp"/><Relationship Id="rId2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3.png"/><Relationship Id="rId18" Type="http://schemas.microsoft.com/office/2007/relationships/hdphoto" Target="../media/hdphoto10.wdp"/><Relationship Id="rId3" Type="http://schemas.openxmlformats.org/officeDocument/2006/relationships/image" Target="../media/image7.png"/><Relationship Id="rId21" Type="http://schemas.openxmlformats.org/officeDocument/2006/relationships/image" Target="../media/image21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microsoft.com/office/2007/relationships/hdphoto" Target="../media/hdphoto9.wdp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24" Type="http://schemas.microsoft.com/office/2007/relationships/hdphoto" Target="../media/hdphoto12.wdp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23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openxmlformats.org/officeDocument/2006/relationships/image" Target="../media/image10.png"/><Relationship Id="rId14" Type="http://schemas.microsoft.com/office/2007/relationships/hdphoto" Target="../media/hdphoto8.wdp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8.png"/><Relationship Id="rId15" Type="http://schemas.microsoft.com/office/2007/relationships/hdphoto" Target="../media/hdphoto9.wdp"/><Relationship Id="rId10" Type="http://schemas.openxmlformats.org/officeDocument/2006/relationships/image" Target="../media/image11.png"/><Relationship Id="rId4" Type="http://schemas.microsoft.com/office/2007/relationships/hdphoto" Target="../media/hdphoto4.wdp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1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18" Type="http://schemas.microsoft.com/office/2007/relationships/hdphoto" Target="../media/hdphoto5.wdp"/><Relationship Id="rId3" Type="http://schemas.openxmlformats.org/officeDocument/2006/relationships/image" Target="../media/image25.png"/><Relationship Id="rId21" Type="http://schemas.openxmlformats.org/officeDocument/2006/relationships/image" Target="../media/image11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6" Type="http://schemas.microsoft.com/office/2007/relationships/hdphoto" Target="../media/hdphoto18.wdp"/><Relationship Id="rId20" Type="http://schemas.microsoft.com/office/2007/relationships/hdphoto" Target="../media/hdphoto6.wdp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11" Type="http://schemas.microsoft.com/office/2007/relationships/hdphoto" Target="../media/hdphoto16.wdp"/><Relationship Id="rId24" Type="http://schemas.openxmlformats.org/officeDocument/2006/relationships/image" Target="../media/image35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23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9.png"/><Relationship Id="rId4" Type="http://schemas.microsoft.com/office/2007/relationships/hdphoto" Target="../media/hdphoto14.wdp"/><Relationship Id="rId9" Type="http://schemas.openxmlformats.org/officeDocument/2006/relationships/image" Target="../media/image29.png"/><Relationship Id="rId14" Type="http://schemas.openxmlformats.org/officeDocument/2006/relationships/image" Target="../media/image32.png"/><Relationship Id="rId22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0.wdp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12" Type="http://schemas.microsoft.com/office/2007/relationships/hdphoto" Target="../media/hdphoto22.wdp"/><Relationship Id="rId17" Type="http://schemas.openxmlformats.org/officeDocument/2006/relationships/image" Target="../media/image49.png"/><Relationship Id="rId2" Type="http://schemas.openxmlformats.org/officeDocument/2006/relationships/image" Target="../media/image44.png"/><Relationship Id="rId16" Type="http://schemas.microsoft.com/office/2007/relationships/hdphoto" Target="../media/hdphoto24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microsoft.com/office/2007/relationships/hdphoto" Target="../media/hdphoto21.wdp"/><Relationship Id="rId4" Type="http://schemas.microsoft.com/office/2007/relationships/hdphoto" Target="../media/hdphoto20.wdp"/><Relationship Id="rId9" Type="http://schemas.openxmlformats.org/officeDocument/2006/relationships/image" Target="../media/image45.png"/><Relationship Id="rId14" Type="http://schemas.microsoft.com/office/2007/relationships/hdphoto" Target="../media/hdphoto2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pizza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5831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353176" y="1426718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575210" y="1357467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5784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43347" y="2027766"/>
            <a:ext cx="960521" cy="2033194"/>
            <a:chOff x="9612631" y="3160924"/>
            <a:chExt cx="960521" cy="2033194"/>
          </a:xfrm>
        </p:grpSpPr>
        <p:sp>
          <p:nvSpPr>
            <p:cNvPr id="11" name="Rectangle 10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973905" y="2490365"/>
            <a:ext cx="2670924" cy="2033194"/>
            <a:chOff x="9677007" y="3160924"/>
            <a:chExt cx="800545" cy="2033194"/>
          </a:xfrm>
        </p:grpSpPr>
        <p:sp>
          <p:nvSpPr>
            <p:cNvPr id="15" name="Rectangle 14"/>
            <p:cNvSpPr/>
            <p:nvPr/>
          </p:nvSpPr>
          <p:spPr>
            <a:xfrm>
              <a:off x="9677007" y="3160924"/>
              <a:ext cx="80054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: 4 =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01501" y="4086122"/>
              <a:ext cx="553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4495800" y="3371850"/>
            <a:ext cx="1304925" cy="123825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2059567" y="3324225"/>
            <a:ext cx="1264658" cy="119933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31513" y="45614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6696075" y="2022581"/>
            <a:ext cx="1957313" cy="69204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6715125" y="3581400"/>
            <a:ext cx="2104948" cy="48466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00112" y="1671036"/>
            <a:ext cx="2970681" cy="873638"/>
            <a:chOff x="2679831" y="2100457"/>
            <a:chExt cx="3215541" cy="873638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80076" y="3731528"/>
            <a:ext cx="2970681" cy="873638"/>
            <a:chOff x="2679831" y="2100457"/>
            <a:chExt cx="3215541" cy="87363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8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pic>
        <p:nvPicPr>
          <p:cNvPr id="8" name="Picture 7" descr="A cartoon character pointing to something&#10;&#10;Description automatically generated">
            <a:extLst>
              <a:ext uri="{FF2B5EF4-FFF2-40B4-BE49-F238E27FC236}">
                <a16:creationId xmlns:a16="http://schemas.microsoft.com/office/drawing/2014/main" id="{1C7ABD95-77ED-9187-090F-5D15FC8C2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" y="1666875"/>
            <a:ext cx="3829494" cy="3548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8F7468-8B6E-C3E2-6359-BB9883693931}"/>
              </a:ext>
            </a:extLst>
          </p:cNvPr>
          <p:cNvSpPr txBox="1"/>
          <p:nvPr/>
        </p:nvSpPr>
        <p:spPr>
          <a:xfrm>
            <a:off x="4886325" y="3333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/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 Sau 5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blipFill>
                <a:blip r:embed="rId3"/>
                <a:stretch>
                  <a:fillRect l="-2199" t="-3430" r="-2390" b="-1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/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viết: 5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blipFill>
                <a:blip r:embed="rId4"/>
                <a:stretch>
                  <a:fillRect l="-219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B692E6B-3B49-471F-AEFB-6FA394870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7" y="4219575"/>
            <a:ext cx="49244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98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/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solidFill>
                <a:srgbClr val="FBD5F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Thương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khác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0)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ử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chia.</a:t>
                </a:r>
              </a:p>
              <a:p>
                <a:pPr algn="just"/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3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7 : 5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16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3 :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blipFill>
                <a:blip r:embed="rId2"/>
                <a:stretch>
                  <a:fillRect l="-111"/>
                </a:stretch>
              </a:blipFill>
              <a:ln w="28575"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37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20343D-227B-4618-AEE0-3354C563FF18}"/>
              </a:ext>
            </a:extLst>
          </p:cNvPr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AD976D92-6007-4E0E-9496-FD5C83C3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618DB0-02A6-472D-90B8-6BF6886D7929}"/>
                </a:ext>
              </a:extLst>
            </p:cNvPr>
            <p:cNvSpPr txBox="1"/>
            <p:nvPr/>
          </p:nvSpPr>
          <p:spPr>
            <a:xfrm rot="285428">
              <a:off x="618468" y="1332156"/>
              <a:ext cx="6126057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tử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9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4709550" y="1068667"/>
            <a:ext cx="715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201454" y="3219885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0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pizza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73721" y="3754899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6" y="3160924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2" y="4086122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/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/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33911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265549" y="1200793"/>
            <a:ext cx="604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392807" y="3324710"/>
            <a:ext cx="861684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694710" y="3160924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46616" y="4086122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485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111594" y="1123774"/>
            <a:ext cx="51261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079825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CEB10-D84D-729B-4F10-2E91FB3D9AD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42399" y="1693227"/>
            <a:ext cx="6998815" cy="4218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15B105-4C3A-3B9C-04B9-A752AA7DA6E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14048" y="660674"/>
            <a:ext cx="2517866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8" y="465128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12473" y="279630"/>
            <a:ext cx="2321169" cy="173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6" r="66219" b="35015"/>
          <a:stretch/>
        </p:blipFill>
        <p:spPr>
          <a:xfrm>
            <a:off x="2640076" y="300492"/>
            <a:ext cx="2381025" cy="173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/>
        </p:blipFill>
        <p:spPr>
          <a:xfrm>
            <a:off x="1466684" y="1503139"/>
            <a:ext cx="2423546" cy="173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31" y="4712075"/>
            <a:ext cx="914400" cy="115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70" y="3422534"/>
            <a:ext cx="914400" cy="115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61" y="5979010"/>
            <a:ext cx="914400" cy="1156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83" y="862356"/>
            <a:ext cx="914400" cy="1156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22" y="-427185"/>
            <a:ext cx="914400" cy="115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13" y="2129291"/>
            <a:ext cx="914400" cy="11565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5230813" y="1039345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25326" y="3024555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sp>
        <p:nvSpPr>
          <p:cNvPr id="27" name="矩形: 圆角 6"/>
          <p:cNvSpPr/>
          <p:nvPr/>
        </p:nvSpPr>
        <p:spPr>
          <a:xfrm>
            <a:off x="5496656" y="869789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3: 3 =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 : 4 = ?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DB922-FE77-5AF0-E8FF-F2C516D5E93B}"/>
              </a:ext>
            </a:extLst>
          </p:cNvPr>
          <p:cNvSpPr txBox="1"/>
          <p:nvPr/>
        </p:nvSpPr>
        <p:spPr>
          <a:xfrm>
            <a:off x="104775" y="0"/>
            <a:ext cx="7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105857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8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75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68</TotalTime>
  <Words>304</Words>
  <Application>Microsoft Office PowerPoint</Application>
  <PresentationFormat>Widescreen</PresentationFormat>
  <Paragraphs>38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Cambria Math</vt:lpstr>
      <vt:lpstr>Times New Roman</vt:lpstr>
      <vt:lpstr>UTM Avo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37</cp:revision>
  <dcterms:created xsi:type="dcterms:W3CDTF">2023-12-06T11:34:32Z</dcterms:created>
  <dcterms:modified xsi:type="dcterms:W3CDTF">2026-03-17T07:00:50Z</dcterms:modified>
  <cp:category>9Slide.vn</cp:category>
</cp:coreProperties>
</file>