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1"/>
  </p:notesMasterIdLst>
  <p:sldIdLst>
    <p:sldId id="1546" r:id="rId2"/>
    <p:sldId id="299" r:id="rId3"/>
    <p:sldId id="1548" r:id="rId4"/>
    <p:sldId id="1549" r:id="rId5"/>
    <p:sldId id="1550" r:id="rId6"/>
    <p:sldId id="1556" r:id="rId7"/>
    <p:sldId id="1551" r:id="rId8"/>
    <p:sldId id="1552" r:id="rId9"/>
    <p:sldId id="3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0E079-2536-441E-9624-BAD2757B0874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6387A-9445-4ED3-809E-8F286B6C3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65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61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76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17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035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37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1B4D-6A01-4160-13EA-00FDF971E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7DADE-3B14-84E7-C824-E2E398C30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7C5C1-91BA-FEDB-4B29-F02B7903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1BA-B213-444C-BE0C-06C41C3DC12C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7221F-20F6-B1D7-63F6-482FAC21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80DC8-9640-06BB-F8A2-393D44A8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2011-15E0-41CD-94B5-71DAC81D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6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D2D4-0A5F-62B3-EF40-F85488A2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7F6CA-4350-868F-F80B-38BD24021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1D44E-FD1C-E556-7F92-B790E091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1BA-B213-444C-BE0C-06C41C3DC12C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B79B0-DC56-5DEA-F73B-2E4DC0BE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5D2D4-B188-5D58-689B-9FD3DA9D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2011-15E0-41CD-94B5-71DAC81D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5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4A5DF8-92E2-82DB-A313-64F31965C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0A33E-2214-401B-5F7A-3C64FD84D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6E71E-BEC9-F0E6-074C-3737A535B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1BA-B213-444C-BE0C-06C41C3DC12C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430EB-9D93-F62A-32BF-2F96DB65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CA48E-2AB3-A71A-88B7-72A08FB1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2011-15E0-41CD-94B5-71DAC81D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0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6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33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318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695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299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76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357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38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2BE9-6C2D-B5B4-7E9E-37F4070C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1F441-304E-7314-2965-50882C7EE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75DEB-C5B7-A24A-7018-40C67F1D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1BA-B213-444C-BE0C-06C41C3DC12C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76C0B-956A-1FBB-DB27-7079DE65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8549D-9178-C57F-C28B-3FFD1E13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2011-15E0-41CD-94B5-71DAC81D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3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746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552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87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7862-30E3-6D1F-E9E5-9259A24D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12D02-B871-6888-788D-1EC9327CC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FABE0-CC86-892F-5150-98B87AB2C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1BA-B213-444C-BE0C-06C41C3DC12C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88C43-9C3B-B802-63C6-AA5C6C8B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C17DC-3D45-186B-4644-B2713124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2011-15E0-41CD-94B5-71DAC81D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0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730A-5664-0E25-BF0F-2C30248C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4F3D6-6A47-BAC9-CE78-3B1DF8819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6232F-010D-2E23-49DF-6CB1D28BE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6FF58-B0DB-E081-B45F-1684967BF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1BA-B213-444C-BE0C-06C41C3DC12C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4EDC8-AD16-293E-9593-7DC711DC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8625D-504B-B6D3-7676-5CE4ED6E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2011-15E0-41CD-94B5-71DAC81D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2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F696-44BF-A926-D06B-50A3ABB6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447AC-0325-6FC6-CDE0-19CC66EF4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DFF50-674B-A86A-B54E-BBEE8AA6F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868A-5120-A78C-A4E0-C288DCA09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AA72-1FF8-D204-7E96-314C451BF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77DD19-9323-A4DE-3048-02702CD5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1BA-B213-444C-BE0C-06C41C3DC12C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4198D-AD67-0D3B-9C3C-20A05C71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E490A-A245-BFC4-8526-AC5CBC19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2011-15E0-41CD-94B5-71DAC81D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8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057F-C325-1909-7B95-10DAE46D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A00DB-7315-470C-8B12-87BCD88B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1BA-B213-444C-BE0C-06C41C3DC12C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0DE8F-FE68-A332-7D78-30AEF984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BFD49-41FD-565D-4C29-E5F94EFB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2011-15E0-41CD-94B5-71DAC81D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2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6068B-E2E0-842C-1236-8A48F984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1BA-B213-444C-BE0C-06C41C3DC12C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9CAA8-9B32-2CFC-1898-53668D1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BD9A0-5487-2586-009E-E9CD1004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2011-15E0-41CD-94B5-71DAC81D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A2F9-0A43-00FC-66E6-ABE75970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DBAC-3B61-A6B9-F3BA-C40EE375A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2AB29-7B5D-87E2-42FA-EFF5AC812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EC865-A90C-141E-F2A4-A1F90104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1BA-B213-444C-BE0C-06C41C3DC12C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433FC-5F40-693A-A646-CEA4D960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12299-B142-F95E-75AE-2B9E7C00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2011-15E0-41CD-94B5-71DAC81D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29FB-7742-1955-574B-DA2D9503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B85BE-E10F-48EB-2BAF-417DD59EA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1886D-2855-9E38-10D3-443E0FA10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2D3E9-827B-0FE5-8D6C-F12B411D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1BA-B213-444C-BE0C-06C41C3DC12C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FEBC0-8977-7CAF-0A9C-DB65B5E38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30986-71C6-E1DF-23B3-A0BF0D4A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2011-15E0-41CD-94B5-71DAC81D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7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496B447-E0A2-3D59-9BE3-3198B87E4F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27C1BA-97B2-0192-9B6F-1B73D8C0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65300-2D2F-4ED6-60C7-35E96C0BB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0E4D7-5FA4-69FD-5F37-2E1AA409F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F1BA-B213-444C-BE0C-06C41C3DC12C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ACCBA-A8B1-748B-640B-E38E84DC8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0B10-F859-B266-7927-4B434F8C1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2011-15E0-41CD-94B5-71DAC81D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7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7" r:id="rId19"/>
    <p:sldLayoutId id="2147483698" r:id="rId20"/>
    <p:sldLayoutId id="2147483699" r:id="rId21"/>
    <p:sldLayoutId id="214748370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0.wmf"/><Relationship Id="rId26" Type="http://schemas.openxmlformats.org/officeDocument/2006/relationships/oleObject" Target="../embeddings/oleObject13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Relationship Id="rId27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F323FC6A-16C9-45BD-84D9-569DDFE6F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B3DF418-A999-4706-ADCA-1A6D2A6E96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968785" y="1476375"/>
            <a:ext cx="9800597" cy="373827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FC8854C-FA94-4A76-ACF1-0710A3687B63}"/>
              </a:ext>
            </a:extLst>
          </p:cNvPr>
          <p:cNvGrpSpPr/>
          <p:nvPr/>
        </p:nvGrpSpPr>
        <p:grpSpPr>
          <a:xfrm>
            <a:off x="1" y="-2"/>
            <a:ext cx="12192000" cy="1444337"/>
            <a:chOff x="0" y="-1"/>
            <a:chExt cx="12192001" cy="101272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E3C9884-253A-4F4C-9ED7-270E7F355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C70079D-E4CD-4A05-B02A-21F38EAEA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8FF58C-1E3F-4984-8521-84750D5DE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F9F4EB1-3543-4B09-B3CE-10D018A7BE33}"/>
              </a:ext>
            </a:extLst>
          </p:cNvPr>
          <p:cNvGrpSpPr/>
          <p:nvPr/>
        </p:nvGrpSpPr>
        <p:grpSpPr>
          <a:xfrm flipV="1">
            <a:off x="0" y="5413663"/>
            <a:ext cx="12192000" cy="1444337"/>
            <a:chOff x="0" y="-1"/>
            <a:chExt cx="12192001" cy="101272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900B3F-6C00-4CC0-B69B-833FC76B0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09F842E-D75D-4182-8BAB-7CAF96186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7064546-CE52-4ACD-BD49-0D5DC4982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B89F5A8-3F6F-44D7-B2BF-19497AC0AF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371883" y="2779312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8D0D97-EC52-4A84-879F-47A5E41E70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0769382" y="2872947"/>
            <a:ext cx="904009" cy="7221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4D31F51-7897-4677-A4DB-C78BA54789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0" t="13839" r="16909" b="68434"/>
          <a:stretch/>
        </p:blipFill>
        <p:spPr>
          <a:xfrm rot="1121413">
            <a:off x="716778" y="101587"/>
            <a:ext cx="1582317" cy="19487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89C7D57-C85E-49A5-94CC-9EAA126A7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9212651" y="4007045"/>
            <a:ext cx="2460740" cy="20333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FB091C-980B-4DF5-B3D2-0463CBF855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2" t="26060" r="100" b="62879"/>
          <a:stretch/>
        </p:blipFill>
        <p:spPr>
          <a:xfrm flipH="1">
            <a:off x="676389" y="4716808"/>
            <a:ext cx="1565534" cy="13937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963B295-EC47-47A3-ACCA-7471E69FBC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2394558" y="4475316"/>
            <a:ext cx="4280183" cy="141781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2FDF3C-691C-4714-BF75-99B98A83C91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 flipH="1" flipV="1">
            <a:off x="8142254" y="3722785"/>
            <a:ext cx="800468" cy="88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CAAE1D-E3C4-4E71-AAE9-0FDD488F556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>
            <a:off x="3129722" y="2047225"/>
            <a:ext cx="800468" cy="88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C33EED8-49DD-4596-AD05-DC307330D2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9006446" y="537994"/>
            <a:ext cx="1919200" cy="2011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967651-6CA8-29F8-3226-3DC45E2128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3203" y="2877264"/>
            <a:ext cx="5541744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81" y="176981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CD7FB-B8C1-EB1D-64E3-2E1D0D1D4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3" y="248050"/>
            <a:ext cx="2333403" cy="1169640"/>
          </a:xfrm>
          <a:prstGeom prst="rect">
            <a:avLst/>
          </a:prstGeom>
        </p:spPr>
      </p:pic>
      <p:pic>
        <p:nvPicPr>
          <p:cNvPr id="6" name="Picture 5" descr="Cartoon a cartoon of a child and a child standing next to a robot&#10;&#10;Description automatically generated">
            <a:extLst>
              <a:ext uri="{FF2B5EF4-FFF2-40B4-BE49-F238E27FC236}">
                <a16:creationId xmlns:a16="http://schemas.microsoft.com/office/drawing/2014/main" id="{FDDF6DBD-E64A-FB2E-238E-369ED55BB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68" y="304800"/>
            <a:ext cx="8282155" cy="5118703"/>
          </a:xfrm>
          <a:prstGeom prst="rect">
            <a:avLst/>
          </a:prstGeom>
        </p:spPr>
      </p:pic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3834BD08-1851-AC3D-B57A-753886D645E2}"/>
              </a:ext>
            </a:extLst>
          </p:cNvPr>
          <p:cNvSpPr/>
          <p:nvPr/>
        </p:nvSpPr>
        <p:spPr>
          <a:xfrm>
            <a:off x="3565468" y="5569064"/>
            <a:ext cx="6837061" cy="959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Rô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bốt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yêu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cầu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VN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D6EF080B-F8AC-FB6D-79E9-E025A62810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842588" y="-294773"/>
            <a:ext cx="9238994" cy="86050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7A008D-1BB7-4E57-4F9E-ADADF189C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25" y="1503430"/>
            <a:ext cx="5498948" cy="3877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91B1434-4968-8423-49B5-2A83B1568068}"/>
              </a:ext>
            </a:extLst>
          </p:cNvPr>
          <p:cNvGrpSpPr/>
          <p:nvPr/>
        </p:nvGrpSpPr>
        <p:grpSpPr>
          <a:xfrm>
            <a:off x="1004872" y="1505536"/>
            <a:ext cx="6143179" cy="3082311"/>
            <a:chOff x="2907808" y="1423475"/>
            <a:chExt cx="5029292" cy="308231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BC44D26-969C-0AEB-0238-5C1C1F36E599}"/>
                </a:ext>
              </a:extLst>
            </p:cNvPr>
            <p:cNvSpPr txBox="1"/>
            <p:nvPr/>
          </p:nvSpPr>
          <p:spPr>
            <a:xfrm>
              <a:off x="3605329" y="2197462"/>
              <a:ext cx="433177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vi-VN" altLang="zh-CN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Rút gọn phân số </a:t>
              </a:r>
              <a:r>
                <a:rPr kumimoji="1" lang="vi-VN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là tìm một phân số mới bằng phân số đó nhưng có tử số và mẫu số bé hơn</a:t>
              </a:r>
              <a:r>
                <a:rPr kumimoji="1"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.</a:t>
              </a:r>
              <a:endParaRPr kumimoji="1" lang="zh-CN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2F894E1-07AC-B8A9-0DFC-A9B8BB931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10" t="13839" r="16909" b="68434"/>
            <a:stretch/>
          </p:blipFill>
          <p:spPr>
            <a:xfrm rot="1121413">
              <a:off x="2907808" y="1423475"/>
              <a:ext cx="812199" cy="1000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280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81" y="176981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CD7FB-B8C1-EB1D-64E3-2E1D0D1D4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3" y="248050"/>
            <a:ext cx="2333403" cy="1169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D8CA83-A3D0-CE12-2A6D-2D7FBB1B332A}"/>
              </a:ext>
            </a:extLst>
          </p:cNvPr>
          <p:cNvSpPr txBox="1"/>
          <p:nvPr/>
        </p:nvSpPr>
        <p:spPr>
          <a:xfrm>
            <a:off x="3726426" y="383457"/>
            <a:ext cx="669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59C65E-A9B8-D277-F73A-5B2E7ACACC55}"/>
                  </a:ext>
                </a:extLst>
              </p:cNvPr>
              <p:cNvSpPr txBox="1"/>
              <p:nvPr/>
            </p:nvSpPr>
            <p:spPr>
              <a:xfrm>
                <a:off x="648930" y="1278193"/>
                <a:ext cx="5535561" cy="980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Ví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600" b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59C65E-A9B8-D277-F73A-5B2E7ACAC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0" y="1278193"/>
                <a:ext cx="5535561" cy="980525"/>
              </a:xfrm>
              <a:prstGeom prst="rect">
                <a:avLst/>
              </a:prstGeom>
              <a:blipFill>
                <a:blip r:embed="rId4"/>
                <a:stretch>
                  <a:fillRect l="-3300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F821327-DED3-3F4C-A010-78F2E234F3E4}"/>
              </a:ext>
            </a:extLst>
          </p:cNvPr>
          <p:cNvSpPr txBox="1"/>
          <p:nvPr/>
        </p:nvSpPr>
        <p:spPr>
          <a:xfrm>
            <a:off x="422789" y="2349908"/>
            <a:ext cx="8721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35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F07CE8-0EA1-6711-E8AB-9514EEEB2336}"/>
                  </a:ext>
                </a:extLst>
              </p:cNvPr>
              <p:cNvSpPr txBox="1"/>
              <p:nvPr/>
            </p:nvSpPr>
            <p:spPr>
              <a:xfrm>
                <a:off x="412956" y="3087327"/>
                <a:ext cx="10854811" cy="99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5, ta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600" b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600" b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</a:rPr>
                          <m:t>0 : 5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 : 5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F07CE8-0EA1-6711-E8AB-9514EEEB2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6" y="3087327"/>
                <a:ext cx="10854811" cy="997774"/>
              </a:xfrm>
              <a:prstGeom prst="rect">
                <a:avLst/>
              </a:prstGeom>
              <a:blipFill>
                <a:blip r:embed="rId5"/>
                <a:stretch>
                  <a:fillRect l="-1573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46CC22-0A2E-9DFC-22CA-20B8BF649A56}"/>
                  </a:ext>
                </a:extLst>
              </p:cNvPr>
              <p:cNvSpPr txBox="1"/>
              <p:nvPr/>
            </p:nvSpPr>
            <p:spPr>
              <a:xfrm>
                <a:off x="373626" y="4306527"/>
                <a:ext cx="11503741" cy="98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600" b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46CC22-0A2E-9DFC-22CA-20B8BF649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6" y="4306527"/>
                <a:ext cx="11503741" cy="986745"/>
              </a:xfrm>
              <a:prstGeom prst="rect">
                <a:avLst/>
              </a:prstGeom>
              <a:blipFill>
                <a:blip r:embed="rId6"/>
                <a:stretch>
                  <a:fillRect l="-1431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4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81" y="176981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CD7FB-B8C1-EB1D-64E3-2E1D0D1D4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3" y="248050"/>
            <a:ext cx="2333403" cy="1169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59C65E-A9B8-D277-F73A-5B2E7ACACC55}"/>
                  </a:ext>
                </a:extLst>
              </p:cNvPr>
              <p:cNvSpPr txBox="1"/>
              <p:nvPr/>
            </p:nvSpPr>
            <p:spPr>
              <a:xfrm>
                <a:off x="648930" y="1278193"/>
                <a:ext cx="10520515" cy="4076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6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Lưu</a:t>
                </a: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ý:</a:t>
                </a:r>
              </a:p>
              <a:p>
                <a:pPr marL="571500" lvl="0" indent="-571500" algn="just">
                  <a:buFont typeface="Arial" panose="020B0604020202020204" pitchFamily="34" charset="0"/>
                  <a:buChar char="•"/>
                </a:pPr>
                <a:r>
                  <a:rPr lang="vi-VN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 số được rút gọn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đặc</a:t>
                </a: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“T</a:t>
                </a:r>
                <a:r>
                  <a:rPr lang="vi-VN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ử số và mẫu số không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vi-VN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chia hết cho số tự nhiên nào lớn hơn 1.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1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600" b="1" i="1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1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600" b="1" i="1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1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tối</a:t>
                </a:r>
                <a:r>
                  <a:rPr kumimoji="0" lang="en-US" sz="3600" b="1" i="1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1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giản</a:t>
                </a:r>
                <a:r>
                  <a:rPr kumimoji="0" lang="en-US" sz="3600" b="1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  <a:p>
                <a:pPr marL="571500" lvl="0" indent="-571500" algn="just">
                  <a:buFont typeface="Arial" panose="020B0604020202020204" pitchFamily="34" charset="0"/>
                  <a:buChar char="•"/>
                </a:pPr>
                <a:r>
                  <a:rPr lang="en-US" sz="3600" b="1" baseline="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Khi </a:t>
                </a:r>
                <a:r>
                  <a:rPr lang="en-US" sz="3600" b="1" baseline="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phải</a:t>
                </a: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tối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giản</a:t>
                </a: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36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59C65E-A9B8-D277-F73A-5B2E7ACAC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0" y="1278193"/>
                <a:ext cx="10520515" cy="4076501"/>
              </a:xfrm>
              <a:prstGeom prst="rect">
                <a:avLst/>
              </a:prstGeom>
              <a:blipFill>
                <a:blip r:embed="rId4"/>
                <a:stretch>
                  <a:fillRect l="-1738" t="-2395" r="-1796" b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45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D6EF080B-F8AC-FB6D-79E9-E025A62810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842588" y="-294773"/>
            <a:ext cx="9238994" cy="86050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7A008D-1BB7-4E57-4F9E-ADADF189C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25" y="1503430"/>
            <a:ext cx="5498948" cy="3877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91B1434-4968-8423-49B5-2A83B1568068}"/>
              </a:ext>
            </a:extLst>
          </p:cNvPr>
          <p:cNvGrpSpPr/>
          <p:nvPr/>
        </p:nvGrpSpPr>
        <p:grpSpPr>
          <a:xfrm>
            <a:off x="1004872" y="1505536"/>
            <a:ext cx="5587315" cy="2712979"/>
            <a:chOff x="2907808" y="1423475"/>
            <a:chExt cx="4574218" cy="2712979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BC44D26-969C-0AEB-0238-5C1C1F36E599}"/>
                </a:ext>
              </a:extLst>
            </p:cNvPr>
            <p:cNvSpPr txBox="1"/>
            <p:nvPr/>
          </p:nvSpPr>
          <p:spPr>
            <a:xfrm>
              <a:off x="3605330" y="2197462"/>
              <a:ext cx="38766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Cùng</a:t>
              </a:r>
              <a:r>
                <a:rPr kumimoji="1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kumimoji="1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xem</a:t>
              </a:r>
              <a:r>
                <a:rPr kumimoji="1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 video </a:t>
              </a:r>
              <a:r>
                <a:rPr kumimoji="1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để</a:t>
              </a:r>
              <a:r>
                <a:rPr kumimoji="1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kumimoji="1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hiểu</a:t>
              </a:r>
              <a:r>
                <a:rPr kumimoji="1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kumimoji="1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thêm</a:t>
              </a:r>
              <a:r>
                <a:rPr kumimoji="1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kumimoji="1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về</a:t>
              </a:r>
              <a:r>
                <a:rPr kumimoji="1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kumimoji="1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rút</a:t>
              </a:r>
              <a:r>
                <a:rPr kumimoji="1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kumimoji="1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gọn</a:t>
              </a:r>
              <a:r>
                <a:rPr kumimoji="1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kumimoji="1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phân</a:t>
              </a:r>
              <a:r>
                <a:rPr kumimoji="1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kumimoji="1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số</a:t>
              </a:r>
              <a:r>
                <a:rPr kumimoji="1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kumimoji="1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nhé</a:t>
              </a:r>
              <a:r>
                <a:rPr kumimoji="1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59号-创粗黑" panose="00000500000000000000" pitchFamily="2" charset="-122"/>
                </a:rPr>
                <a:t>!</a:t>
              </a:r>
              <a:endPara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2F894E1-07AC-B8A9-0DFC-A9B8BB931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10" t="13839" r="16909" b="68434"/>
            <a:stretch/>
          </p:blipFill>
          <p:spPr>
            <a:xfrm rot="1121413">
              <a:off x="2907808" y="1423475"/>
              <a:ext cx="812199" cy="1000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5756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81" y="176981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0C8574-17F3-2A36-770B-88D190B9A0C1}"/>
              </a:ext>
            </a:extLst>
          </p:cNvPr>
          <p:cNvSpPr/>
          <p:nvPr/>
        </p:nvSpPr>
        <p:spPr>
          <a:xfrm>
            <a:off x="2556388" y="580104"/>
            <a:ext cx="7183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altLang="en-US" sz="4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altLang="en-US" sz="4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1:</a:t>
            </a:r>
            <a:r>
              <a:rPr lang="en-US" alt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alt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Rút</a:t>
            </a:r>
            <a:r>
              <a:rPr lang="en-US" alt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gọn</a:t>
            </a:r>
            <a:r>
              <a:rPr lang="en-US" alt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phân</a:t>
            </a:r>
            <a:r>
              <a:rPr lang="en-US" alt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7" name="Group 38">
            <a:extLst>
              <a:ext uri="{FF2B5EF4-FFF2-40B4-BE49-F238E27FC236}">
                <a16:creationId xmlns:a16="http://schemas.microsoft.com/office/drawing/2014/main" id="{09AD05A6-A01A-3797-8F8D-01CAA0FCBC90}"/>
              </a:ext>
            </a:extLst>
          </p:cNvPr>
          <p:cNvGrpSpPr>
            <a:grpSpLocks/>
          </p:cNvGrpSpPr>
          <p:nvPr/>
        </p:nvGrpSpPr>
        <p:grpSpPr bwMode="auto">
          <a:xfrm>
            <a:off x="3839108" y="2040358"/>
            <a:ext cx="5651524" cy="2377351"/>
            <a:chOff x="877" y="1453"/>
            <a:chExt cx="1267" cy="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39">
                  <a:extLst>
                    <a:ext uri="{FF2B5EF4-FFF2-40B4-BE49-F238E27FC236}">
                      <a16:creationId xmlns:a16="http://schemas.microsoft.com/office/drawing/2014/main" id="{E107A092-3CD3-0BCD-C795-62D594392A1D}"/>
                    </a:ext>
                  </a:extLst>
                </p:cNvPr>
                <p:cNvSpPr txBox="1"/>
                <p:nvPr/>
              </p:nvSpPr>
              <p:spPr bwMode="auto">
                <a:xfrm>
                  <a:off x="1155" y="1459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7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7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6:2</m:t>
                            </m:r>
                          </m:num>
                          <m:den>
                            <m:r>
                              <a:rPr lang="en-US" sz="7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8:2</m:t>
                            </m:r>
                          </m:den>
                        </m:f>
                      </m:oMath>
                    </m:oMathPara>
                  </a14:m>
                  <a:endParaRPr lang="en-US" sz="7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bject 39">
                  <a:extLst>
                    <a:ext uri="{FF2B5EF4-FFF2-40B4-BE49-F238E27FC236}">
                      <a16:creationId xmlns:a16="http://schemas.microsoft.com/office/drawing/2014/main" id="{E107A092-3CD3-0BCD-C795-62D594392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5" y="1459"/>
                  <a:ext cx="288" cy="432"/>
                </a:xfrm>
                <a:prstGeom prst="rect">
                  <a:avLst/>
                </a:prstGeom>
                <a:blipFill>
                  <a:blip r:embed="rId3"/>
                  <a:stretch>
                    <a:fillRect r="-170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40">
                  <a:extLst>
                    <a:ext uri="{FF2B5EF4-FFF2-40B4-BE49-F238E27FC236}">
                      <a16:creationId xmlns:a16="http://schemas.microsoft.com/office/drawing/2014/main" id="{54FDCDFE-7EF9-D612-9A71-87B1B759B48D}"/>
                    </a:ext>
                  </a:extLst>
                </p:cNvPr>
                <p:cNvSpPr txBox="1"/>
                <p:nvPr/>
              </p:nvSpPr>
              <p:spPr bwMode="auto">
                <a:xfrm>
                  <a:off x="1621" y="145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7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7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7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72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bject 40">
                  <a:extLst>
                    <a:ext uri="{FF2B5EF4-FFF2-40B4-BE49-F238E27FC236}">
                      <a16:creationId xmlns:a16="http://schemas.microsoft.com/office/drawing/2014/main" id="{54FDCDFE-7EF9-D612-9A71-87B1B759B4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21" y="1453"/>
                  <a:ext cx="144" cy="4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41">
                  <a:extLst>
                    <a:ext uri="{FF2B5EF4-FFF2-40B4-BE49-F238E27FC236}">
                      <a16:creationId xmlns:a16="http://schemas.microsoft.com/office/drawing/2014/main" id="{C00DFE74-2F76-96D0-7457-D0B2F0E4D2F8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7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7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7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7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bject 41">
                  <a:extLst>
                    <a:ext uri="{FF2B5EF4-FFF2-40B4-BE49-F238E27FC236}">
                      <a16:creationId xmlns:a16="http://schemas.microsoft.com/office/drawing/2014/main" id="{C00DFE74-2F76-96D0-7457-D0B2F0E4D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 Box 42">
              <a:extLst>
                <a:ext uri="{FF2B5EF4-FFF2-40B4-BE49-F238E27FC236}">
                  <a16:creationId xmlns:a16="http://schemas.microsoft.com/office/drawing/2014/main" id="{01288FB9-5937-05F0-A25B-E21A41A04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" y="1550"/>
              <a:ext cx="114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=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6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81" y="176981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997EE88D-DF88-1D16-B625-CF1B2ED127A9}"/>
              </a:ext>
            </a:extLst>
          </p:cNvPr>
          <p:cNvSpPr/>
          <p:nvPr/>
        </p:nvSpPr>
        <p:spPr>
          <a:xfrm>
            <a:off x="2185359" y="4791279"/>
            <a:ext cx="6055744" cy="13802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57">
            <a:extLst>
              <a:ext uri="{FF2B5EF4-FFF2-40B4-BE49-F238E27FC236}">
                <a16:creationId xmlns:a16="http://schemas.microsoft.com/office/drawing/2014/main" id="{56610B5A-BAE8-21F1-29A9-C8CA91D89EF3}"/>
              </a:ext>
            </a:extLst>
          </p:cNvPr>
          <p:cNvSpPr/>
          <p:nvPr/>
        </p:nvSpPr>
        <p:spPr>
          <a:xfrm>
            <a:off x="2119409" y="2998375"/>
            <a:ext cx="6055744" cy="1380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ounded Rectangle 48">
            <a:extLst>
              <a:ext uri="{FF2B5EF4-FFF2-40B4-BE49-F238E27FC236}">
                <a16:creationId xmlns:a16="http://schemas.microsoft.com/office/drawing/2014/main" id="{010CCFD1-A4F0-574B-C573-512DB0E65BC0}"/>
              </a:ext>
            </a:extLst>
          </p:cNvPr>
          <p:cNvSpPr/>
          <p:nvPr/>
        </p:nvSpPr>
        <p:spPr>
          <a:xfrm>
            <a:off x="2173856" y="1259458"/>
            <a:ext cx="6055744" cy="1380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72FCCA-1DEA-7371-405E-0C586843F3A3}"/>
              </a:ext>
            </a:extLst>
          </p:cNvPr>
          <p:cNvSpPr/>
          <p:nvPr/>
        </p:nvSpPr>
        <p:spPr>
          <a:xfrm>
            <a:off x="445362" y="452149"/>
            <a:ext cx="4738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alt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alt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alt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alt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Rút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gọn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Object 54">
            <a:extLst>
              <a:ext uri="{FF2B5EF4-FFF2-40B4-BE49-F238E27FC236}">
                <a16:creationId xmlns:a16="http://schemas.microsoft.com/office/drawing/2014/main" id="{72B06B24-5A06-5F93-2DF9-E7CEE0360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755042"/>
              </p:ext>
            </p:extLst>
          </p:nvPr>
        </p:nvGraphicFramePr>
        <p:xfrm>
          <a:off x="5294274" y="196645"/>
          <a:ext cx="559255" cy="99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713" imgH="393359" progId="Equation.3">
                  <p:embed/>
                </p:oleObj>
              </mc:Choice>
              <mc:Fallback>
                <p:oleObj name="Equation" r:id="rId3" imgW="215713" imgH="393359" progId="Equation.3">
                  <p:embed/>
                  <p:pic>
                    <p:nvPicPr>
                      <p:cNvPr id="6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274" y="196645"/>
                        <a:ext cx="559255" cy="998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1">
            <a:extLst>
              <a:ext uri="{FF2B5EF4-FFF2-40B4-BE49-F238E27FC236}">
                <a16:creationId xmlns:a16="http://schemas.microsoft.com/office/drawing/2014/main" id="{C5FFDF19-C181-FD46-E02D-1DDD4BF2A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867" y="1614488"/>
            <a:ext cx="1562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A984EA30-18A9-1426-FF7F-D0DC09325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066" y="3176265"/>
            <a:ext cx="1562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2:</a:t>
            </a:r>
          </a:p>
        </p:txBody>
      </p:sp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6916F116-F913-36CC-07ED-819DE21BC1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51356" y="1387929"/>
          <a:ext cx="911980" cy="1025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35" imgH="393529" progId="Equation.3">
                  <p:embed/>
                </p:oleObj>
              </mc:Choice>
              <mc:Fallback>
                <p:oleObj name="Equation" r:id="rId5" imgW="380835" imgH="393529" progId="Equation.3">
                  <p:embed/>
                  <p:pic>
                    <p:nvPicPr>
                      <p:cNvPr id="1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6" y="1387929"/>
                        <a:ext cx="911980" cy="1025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>
            <a:extLst>
              <a:ext uri="{FF2B5EF4-FFF2-40B4-BE49-F238E27FC236}">
                <a16:creationId xmlns:a16="http://schemas.microsoft.com/office/drawing/2014/main" id="{1B798DA4-4DDF-E8C1-873F-E89FD44FFE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4354" y="1387929"/>
          <a:ext cx="484489" cy="1025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713" imgH="393359" progId="Equation.3">
                  <p:embed/>
                </p:oleObj>
              </mc:Choice>
              <mc:Fallback>
                <p:oleObj name="Equation" r:id="rId7" imgW="215713" imgH="393359" progId="Equation.3">
                  <p:embed/>
                  <p:pic>
                    <p:nvPicPr>
                      <p:cNvPr id="1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354" y="1387929"/>
                        <a:ext cx="484489" cy="1025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38">
            <a:extLst>
              <a:ext uri="{FF2B5EF4-FFF2-40B4-BE49-F238E27FC236}">
                <a16:creationId xmlns:a16="http://schemas.microsoft.com/office/drawing/2014/main" id="{2F853C90-550B-9F04-7635-09F791828D2B}"/>
              </a:ext>
            </a:extLst>
          </p:cNvPr>
          <p:cNvGrpSpPr>
            <a:grpSpLocks/>
          </p:cNvGrpSpPr>
          <p:nvPr/>
        </p:nvGrpSpPr>
        <p:grpSpPr bwMode="auto">
          <a:xfrm>
            <a:off x="7140504" y="1405548"/>
            <a:ext cx="831382" cy="1001708"/>
            <a:chOff x="2562" y="1203"/>
            <a:chExt cx="488" cy="432"/>
          </a:xfrm>
        </p:grpSpPr>
        <p:graphicFrame>
          <p:nvGraphicFramePr>
            <p:cNvPr id="20" name="Object 24">
              <a:extLst>
                <a:ext uri="{FF2B5EF4-FFF2-40B4-BE49-F238E27FC236}">
                  <a16:creationId xmlns:a16="http://schemas.microsoft.com/office/drawing/2014/main" id="{DD380942-4BF9-6CEC-18C4-9B2557959C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4341692"/>
                </p:ext>
              </p:extLst>
            </p:nvPr>
          </p:nvGraphicFramePr>
          <p:xfrm>
            <a:off x="2706" y="1203"/>
            <a:ext cx="273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639" imgH="393529" progId="Equation.3">
                    <p:embed/>
                  </p:oleObj>
                </mc:Choice>
                <mc:Fallback>
                  <p:oleObj name="Equation" r:id="rId9" imgW="139639" imgH="393529" progId="Equation.3">
                    <p:embed/>
                    <p:pic>
                      <p:nvPicPr>
                        <p:cNvPr id="14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6" y="1203"/>
                          <a:ext cx="273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31">
              <a:extLst>
                <a:ext uri="{FF2B5EF4-FFF2-40B4-BE49-F238E27FC236}">
                  <a16:creationId xmlns:a16="http://schemas.microsoft.com/office/drawing/2014/main" id="{EAFB4BCC-78D1-9B4E-905A-49F9CC599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1345"/>
              <a:ext cx="4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sp>
        <p:nvSpPr>
          <p:cNvPr id="22" name="Text Box 47">
            <a:extLst>
              <a:ext uri="{FF2B5EF4-FFF2-40B4-BE49-F238E27FC236}">
                <a16:creationId xmlns:a16="http://schemas.microsoft.com/office/drawing/2014/main" id="{CCCA56F9-5B32-4693-0F23-94DC83FFE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710" y="1720645"/>
            <a:ext cx="33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grpSp>
        <p:nvGrpSpPr>
          <p:cNvPr id="23" name="Group 71">
            <a:extLst>
              <a:ext uri="{FF2B5EF4-FFF2-40B4-BE49-F238E27FC236}">
                <a16:creationId xmlns:a16="http://schemas.microsoft.com/office/drawing/2014/main" id="{4F9C10D3-779F-74EA-F51E-55146DD40B30}"/>
              </a:ext>
            </a:extLst>
          </p:cNvPr>
          <p:cNvGrpSpPr>
            <a:grpSpLocks/>
          </p:cNvGrpSpPr>
          <p:nvPr/>
        </p:nvGrpSpPr>
        <p:grpSpPr bwMode="auto">
          <a:xfrm>
            <a:off x="5305925" y="1382264"/>
            <a:ext cx="884175" cy="1001708"/>
            <a:chOff x="2832" y="1104"/>
            <a:chExt cx="463" cy="432"/>
          </a:xfrm>
        </p:grpSpPr>
        <p:graphicFrame>
          <p:nvGraphicFramePr>
            <p:cNvPr id="24" name="Object 14">
              <a:extLst>
                <a:ext uri="{FF2B5EF4-FFF2-40B4-BE49-F238E27FC236}">
                  <a16:creationId xmlns:a16="http://schemas.microsoft.com/office/drawing/2014/main" id="{04775F66-80F1-5C35-D74B-7DF4EC4C09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81" y="1104"/>
            <a:ext cx="31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28501" imgH="393529" progId="Equation.3">
                    <p:embed/>
                  </p:oleObj>
                </mc:Choice>
                <mc:Fallback>
                  <p:oleObj name="Equation" r:id="rId11" imgW="228501" imgH="393529" progId="Equation.3">
                    <p:embed/>
                    <p:pic>
                      <p:nvPicPr>
                        <p:cNvPr id="18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1" y="1104"/>
                          <a:ext cx="31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48">
              <a:extLst>
                <a:ext uri="{FF2B5EF4-FFF2-40B4-BE49-F238E27FC236}">
                  <a16:creationId xmlns:a16="http://schemas.microsoft.com/office/drawing/2014/main" id="{50FEDC0D-EAE2-94B1-BA06-CD44CF4C6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249"/>
              <a:ext cx="2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grpSp>
        <p:nvGrpSpPr>
          <p:cNvPr id="26" name="Group 50">
            <a:extLst>
              <a:ext uri="{FF2B5EF4-FFF2-40B4-BE49-F238E27FC236}">
                <a16:creationId xmlns:a16="http://schemas.microsoft.com/office/drawing/2014/main" id="{47275CC8-D91A-0E5B-0F5E-ECCC6713167D}"/>
              </a:ext>
            </a:extLst>
          </p:cNvPr>
          <p:cNvGrpSpPr>
            <a:grpSpLocks/>
          </p:cNvGrpSpPr>
          <p:nvPr/>
        </p:nvGrpSpPr>
        <p:grpSpPr bwMode="auto">
          <a:xfrm>
            <a:off x="6082501" y="1382264"/>
            <a:ext cx="1119022" cy="1001708"/>
            <a:chOff x="2100" y="1776"/>
            <a:chExt cx="606" cy="432"/>
          </a:xfrm>
        </p:grpSpPr>
        <p:graphicFrame>
          <p:nvGraphicFramePr>
            <p:cNvPr id="27" name="Object 51">
              <a:extLst>
                <a:ext uri="{FF2B5EF4-FFF2-40B4-BE49-F238E27FC236}">
                  <a16:creationId xmlns:a16="http://schemas.microsoft.com/office/drawing/2014/main" id="{FFF0723B-F5B0-C138-2958-D824519F0C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22" y="1776"/>
            <a:ext cx="48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80835" imgH="393529" progId="Equation.3">
                    <p:embed/>
                  </p:oleObj>
                </mc:Choice>
                <mc:Fallback>
                  <p:oleObj name="Equation" r:id="rId13" imgW="380835" imgH="393529" progId="Equation.3">
                    <p:embed/>
                    <p:pic>
                      <p:nvPicPr>
                        <p:cNvPr id="21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2" y="1776"/>
                          <a:ext cx="48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52">
              <a:extLst>
                <a:ext uri="{FF2B5EF4-FFF2-40B4-BE49-F238E27FC236}">
                  <a16:creationId xmlns:a16="http://schemas.microsoft.com/office/drawing/2014/main" id="{F9B35A15-A8FF-1C9A-0E75-2999A3643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" y="1911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graphicFrame>
        <p:nvGraphicFramePr>
          <p:cNvPr id="29" name="Object 34">
            <a:extLst>
              <a:ext uri="{FF2B5EF4-FFF2-40B4-BE49-F238E27FC236}">
                <a16:creationId xmlns:a16="http://schemas.microsoft.com/office/drawing/2014/main" id="{205EADEB-8A91-2099-F04F-997774486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97217"/>
              </p:ext>
            </p:extLst>
          </p:nvPr>
        </p:nvGraphicFramePr>
        <p:xfrm>
          <a:off x="3652330" y="3096171"/>
          <a:ext cx="498857" cy="105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5713" imgH="393359" progId="Equation.3">
                  <p:embed/>
                </p:oleObj>
              </mc:Choice>
              <mc:Fallback>
                <p:oleObj name="Equation" r:id="rId15" imgW="215713" imgH="393359" progId="Equation.3">
                  <p:embed/>
                  <p:pic>
                    <p:nvPicPr>
                      <p:cNvPr id="23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330" y="3096171"/>
                        <a:ext cx="498857" cy="1056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44">
            <a:extLst>
              <a:ext uri="{FF2B5EF4-FFF2-40B4-BE49-F238E27FC236}">
                <a16:creationId xmlns:a16="http://schemas.microsoft.com/office/drawing/2014/main" id="{DDF32AA4-FB14-4312-AAF7-7D6C8968ED79}"/>
              </a:ext>
            </a:extLst>
          </p:cNvPr>
          <p:cNvGrpSpPr>
            <a:grpSpLocks/>
          </p:cNvGrpSpPr>
          <p:nvPr/>
        </p:nvGrpSpPr>
        <p:grpSpPr bwMode="auto">
          <a:xfrm>
            <a:off x="4095928" y="3127276"/>
            <a:ext cx="1281305" cy="1028701"/>
            <a:chOff x="1152" y="1750"/>
            <a:chExt cx="493" cy="432"/>
          </a:xfrm>
        </p:grpSpPr>
        <p:sp>
          <p:nvSpPr>
            <p:cNvPr id="31" name="Text Box 26">
              <a:extLst>
                <a:ext uri="{FF2B5EF4-FFF2-40B4-BE49-F238E27FC236}">
                  <a16:creationId xmlns:a16="http://schemas.microsoft.com/office/drawing/2014/main" id="{6882DD20-C334-A21C-B3CA-DE26A65E5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881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  <p:graphicFrame>
          <p:nvGraphicFramePr>
            <p:cNvPr id="32" name="Object 36">
              <a:extLst>
                <a:ext uri="{FF2B5EF4-FFF2-40B4-BE49-F238E27FC236}">
                  <a16:creationId xmlns:a16="http://schemas.microsoft.com/office/drawing/2014/main" id="{904D4173-583A-9E6C-8579-EB49DFCA9A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4040459"/>
                </p:ext>
              </p:extLst>
            </p:nvPr>
          </p:nvGraphicFramePr>
          <p:xfrm>
            <a:off x="1285" y="1750"/>
            <a:ext cx="36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380835" imgH="393529" progId="Equation.3">
                    <p:embed/>
                  </p:oleObj>
                </mc:Choice>
                <mc:Fallback>
                  <p:oleObj name="Equation" r:id="rId17" imgW="380835" imgH="393529" progId="Equation.3">
                    <p:embed/>
                    <p:pic>
                      <p:nvPicPr>
                        <p:cNvPr id="26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" y="1750"/>
                          <a:ext cx="36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9">
            <a:extLst>
              <a:ext uri="{FF2B5EF4-FFF2-40B4-BE49-F238E27FC236}">
                <a16:creationId xmlns:a16="http://schemas.microsoft.com/office/drawing/2014/main" id="{5FD66D2A-C8FC-67FC-E4B1-DFD66684CB9B}"/>
              </a:ext>
            </a:extLst>
          </p:cNvPr>
          <p:cNvGrpSpPr>
            <a:grpSpLocks/>
          </p:cNvGrpSpPr>
          <p:nvPr/>
        </p:nvGrpSpPr>
        <p:grpSpPr bwMode="auto">
          <a:xfrm>
            <a:off x="6965944" y="3114686"/>
            <a:ext cx="1293153" cy="1028701"/>
            <a:chOff x="2615" y="1203"/>
            <a:chExt cx="576" cy="432"/>
          </a:xfrm>
        </p:grpSpPr>
        <p:graphicFrame>
          <p:nvGraphicFramePr>
            <p:cNvPr id="34" name="Object 40">
              <a:extLst>
                <a:ext uri="{FF2B5EF4-FFF2-40B4-BE49-F238E27FC236}">
                  <a16:creationId xmlns:a16="http://schemas.microsoft.com/office/drawing/2014/main" id="{9FAAD96C-5988-21C2-0B8B-B2A586238D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9242006"/>
                </p:ext>
              </p:extLst>
            </p:nvPr>
          </p:nvGraphicFramePr>
          <p:xfrm>
            <a:off x="2737" y="1203"/>
            <a:ext cx="218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39639" imgH="393529" progId="Equation.3">
                    <p:embed/>
                  </p:oleObj>
                </mc:Choice>
                <mc:Fallback>
                  <p:oleObj name="Equation" r:id="rId19" imgW="139639" imgH="393529" progId="Equation.3">
                    <p:embed/>
                    <p:pic>
                      <p:nvPicPr>
                        <p:cNvPr id="31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7" y="1203"/>
                          <a:ext cx="218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41">
              <a:extLst>
                <a:ext uri="{FF2B5EF4-FFF2-40B4-BE49-F238E27FC236}">
                  <a16:creationId xmlns:a16="http://schemas.microsoft.com/office/drawing/2014/main" id="{F147CBE7-1CFA-9C3B-4A5D-C90744C92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5" y="1337"/>
              <a:ext cx="57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grpSp>
        <p:nvGrpSpPr>
          <p:cNvPr id="36" name="Group 45">
            <a:extLst>
              <a:ext uri="{FF2B5EF4-FFF2-40B4-BE49-F238E27FC236}">
                <a16:creationId xmlns:a16="http://schemas.microsoft.com/office/drawing/2014/main" id="{3CDC8860-F8BD-EFA5-D265-9637E5FABBDE}"/>
              </a:ext>
            </a:extLst>
          </p:cNvPr>
          <p:cNvGrpSpPr>
            <a:grpSpLocks/>
          </p:cNvGrpSpPr>
          <p:nvPr/>
        </p:nvGrpSpPr>
        <p:grpSpPr bwMode="auto">
          <a:xfrm>
            <a:off x="5293223" y="3097677"/>
            <a:ext cx="694383" cy="1028701"/>
            <a:chOff x="1654" y="1765"/>
            <a:chExt cx="244" cy="432"/>
          </a:xfrm>
        </p:grpSpPr>
        <p:graphicFrame>
          <p:nvGraphicFramePr>
            <p:cNvPr id="37" name="Object 37">
              <a:extLst>
                <a:ext uri="{FF2B5EF4-FFF2-40B4-BE49-F238E27FC236}">
                  <a16:creationId xmlns:a16="http://schemas.microsoft.com/office/drawing/2014/main" id="{65DF0016-E07B-92F2-6F30-B4EBD6C30D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6531729"/>
                </p:ext>
              </p:extLst>
            </p:nvPr>
          </p:nvGraphicFramePr>
          <p:xfrm>
            <a:off x="1754" y="1765"/>
            <a:ext cx="14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52334" imgH="393529" progId="Equation.3">
                    <p:embed/>
                  </p:oleObj>
                </mc:Choice>
                <mc:Fallback>
                  <p:oleObj name="Equation" r:id="rId21" imgW="152334" imgH="393529" progId="Equation.3">
                    <p:embed/>
                    <p:pic>
                      <p:nvPicPr>
                        <p:cNvPr id="34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4" y="1765"/>
                          <a:ext cx="14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 Box 42">
              <a:extLst>
                <a:ext uri="{FF2B5EF4-FFF2-40B4-BE49-F238E27FC236}">
                  <a16:creationId xmlns:a16="http://schemas.microsoft.com/office/drawing/2014/main" id="{BA46654A-EA4B-475E-F9FC-82D3D0CA8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1894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grpSp>
        <p:nvGrpSpPr>
          <p:cNvPr id="39" name="Group 46">
            <a:extLst>
              <a:ext uri="{FF2B5EF4-FFF2-40B4-BE49-F238E27FC236}">
                <a16:creationId xmlns:a16="http://schemas.microsoft.com/office/drawing/2014/main" id="{A1322285-8734-61BF-ADEC-B6C086A2FB8C}"/>
              </a:ext>
            </a:extLst>
          </p:cNvPr>
          <p:cNvGrpSpPr>
            <a:grpSpLocks/>
          </p:cNvGrpSpPr>
          <p:nvPr/>
        </p:nvGrpSpPr>
        <p:grpSpPr bwMode="auto">
          <a:xfrm>
            <a:off x="5899493" y="3111624"/>
            <a:ext cx="1094585" cy="1028701"/>
            <a:chOff x="2105" y="1764"/>
            <a:chExt cx="388" cy="432"/>
          </a:xfrm>
        </p:grpSpPr>
        <p:graphicFrame>
          <p:nvGraphicFramePr>
            <p:cNvPr id="40" name="Object 23">
              <a:extLst>
                <a:ext uri="{FF2B5EF4-FFF2-40B4-BE49-F238E27FC236}">
                  <a16:creationId xmlns:a16="http://schemas.microsoft.com/office/drawing/2014/main" id="{E2034641-6EC0-47EE-3290-D426813BE5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8388732"/>
                </p:ext>
              </p:extLst>
            </p:nvPr>
          </p:nvGraphicFramePr>
          <p:xfrm>
            <a:off x="2193" y="1764"/>
            <a:ext cx="30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317225" imgH="393359" progId="Equation.3">
                    <p:embed/>
                  </p:oleObj>
                </mc:Choice>
                <mc:Fallback>
                  <p:oleObj name="Equation" r:id="rId23" imgW="317225" imgH="393359" progId="Equation.3">
                    <p:embed/>
                    <p:pic>
                      <p:nvPicPr>
                        <p:cNvPr id="37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" y="1764"/>
                          <a:ext cx="30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 Box 43">
              <a:extLst>
                <a:ext uri="{FF2B5EF4-FFF2-40B4-BE49-F238E27FC236}">
                  <a16:creationId xmlns:a16="http://schemas.microsoft.com/office/drawing/2014/main" id="{AADB8E13-FD85-3C8F-8FE7-BEBB86BD1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" y="1892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sp>
        <p:nvSpPr>
          <p:cNvPr id="45" name="Text Box 11">
            <a:extLst>
              <a:ext uri="{FF2B5EF4-FFF2-40B4-BE49-F238E27FC236}">
                <a16:creationId xmlns:a16="http://schemas.microsoft.com/office/drawing/2014/main" id="{5EAC1265-303E-44E6-6ED8-60DC0A1B0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905" y="5074325"/>
            <a:ext cx="1562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3:</a:t>
            </a:r>
          </a:p>
        </p:txBody>
      </p:sp>
      <p:graphicFrame>
        <p:nvGraphicFramePr>
          <p:cNvPr id="46" name="Object 54">
            <a:extLst>
              <a:ext uri="{FF2B5EF4-FFF2-40B4-BE49-F238E27FC236}">
                <a16:creationId xmlns:a16="http://schemas.microsoft.com/office/drawing/2014/main" id="{2378ECE4-8CBC-61FF-1B42-488560F8AF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388896"/>
              </p:ext>
            </p:extLst>
          </p:nvPr>
        </p:nvGraphicFramePr>
        <p:xfrm>
          <a:off x="3773839" y="4940293"/>
          <a:ext cx="749653" cy="102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15713" imgH="393359" progId="Equation.3">
                  <p:embed/>
                </p:oleObj>
              </mc:Choice>
              <mc:Fallback>
                <p:oleObj name="Equation" r:id="rId25" imgW="215713" imgH="393359" progId="Equation.3">
                  <p:embed/>
                  <p:pic>
                    <p:nvPicPr>
                      <p:cNvPr id="51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839" y="4940293"/>
                        <a:ext cx="749653" cy="1028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55">
            <a:extLst>
              <a:ext uri="{FF2B5EF4-FFF2-40B4-BE49-F238E27FC236}">
                <a16:creationId xmlns:a16="http://schemas.microsoft.com/office/drawing/2014/main" id="{0C664CD1-D1B3-67B7-805B-7FB50B105A5E}"/>
              </a:ext>
            </a:extLst>
          </p:cNvPr>
          <p:cNvGrpSpPr>
            <a:grpSpLocks/>
          </p:cNvGrpSpPr>
          <p:nvPr/>
        </p:nvGrpSpPr>
        <p:grpSpPr bwMode="auto">
          <a:xfrm>
            <a:off x="4466403" y="4957304"/>
            <a:ext cx="1812697" cy="1028699"/>
            <a:chOff x="1174" y="1742"/>
            <a:chExt cx="497" cy="432"/>
          </a:xfrm>
        </p:grpSpPr>
        <p:sp>
          <p:nvSpPr>
            <p:cNvPr id="48" name="Text Box 56">
              <a:extLst>
                <a:ext uri="{FF2B5EF4-FFF2-40B4-BE49-F238E27FC236}">
                  <a16:creationId xmlns:a16="http://schemas.microsoft.com/office/drawing/2014/main" id="{B480282D-13DA-C4A9-1C50-B44C26301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4" y="1877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  <p:graphicFrame>
          <p:nvGraphicFramePr>
            <p:cNvPr id="49" name="Object 57">
              <a:extLst>
                <a:ext uri="{FF2B5EF4-FFF2-40B4-BE49-F238E27FC236}">
                  <a16:creationId xmlns:a16="http://schemas.microsoft.com/office/drawing/2014/main" id="{D6CC73D1-A1E6-AA5E-C01A-E33C0EE2E6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51" y="1742"/>
            <a:ext cx="42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444307" imgH="393529" progId="Equation.3">
                    <p:embed/>
                  </p:oleObj>
                </mc:Choice>
                <mc:Fallback>
                  <p:oleObj name="Equation" r:id="rId26" imgW="444307" imgH="393529" progId="Equation.3">
                    <p:embed/>
                    <p:pic>
                      <p:nvPicPr>
                        <p:cNvPr id="54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1" y="1742"/>
                          <a:ext cx="42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Group 58">
            <a:extLst>
              <a:ext uri="{FF2B5EF4-FFF2-40B4-BE49-F238E27FC236}">
                <a16:creationId xmlns:a16="http://schemas.microsoft.com/office/drawing/2014/main" id="{557D794B-CDA8-D6FA-D0BF-E58BB9591E16}"/>
              </a:ext>
            </a:extLst>
          </p:cNvPr>
          <p:cNvGrpSpPr>
            <a:grpSpLocks/>
          </p:cNvGrpSpPr>
          <p:nvPr/>
        </p:nvGrpSpPr>
        <p:grpSpPr bwMode="auto">
          <a:xfrm>
            <a:off x="6225821" y="4949818"/>
            <a:ext cx="683759" cy="1028699"/>
            <a:chOff x="3264" y="1204"/>
            <a:chExt cx="201" cy="432"/>
          </a:xfrm>
        </p:grpSpPr>
        <p:graphicFrame>
          <p:nvGraphicFramePr>
            <p:cNvPr id="51" name="Object 59">
              <a:extLst>
                <a:ext uri="{FF2B5EF4-FFF2-40B4-BE49-F238E27FC236}">
                  <a16:creationId xmlns:a16="http://schemas.microsoft.com/office/drawing/2014/main" id="{09C20BB8-2C20-5306-FFDD-5AD6EDADE8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6484989"/>
                </p:ext>
              </p:extLst>
            </p:nvPr>
          </p:nvGraphicFramePr>
          <p:xfrm>
            <a:off x="3333" y="1204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39639" imgH="393529" progId="Equation.3">
                    <p:embed/>
                  </p:oleObj>
                </mc:Choice>
                <mc:Fallback>
                  <p:oleObj name="Equation" r:id="rId28" imgW="139639" imgH="393529" progId="Equation.3">
                    <p:embed/>
                    <p:pic>
                      <p:nvPicPr>
                        <p:cNvPr id="56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3" y="1204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 Box 60">
              <a:extLst>
                <a:ext uri="{FF2B5EF4-FFF2-40B4-BE49-F238E27FC236}">
                  <a16:creationId xmlns:a16="http://schemas.microsoft.com/office/drawing/2014/main" id="{6BD4E8BA-8EEF-9C39-E79F-32080FF3C4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344"/>
              <a:ext cx="115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85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2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48174" y="5719297"/>
            <a:ext cx="15011914" cy="75332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3875" y="114300"/>
            <a:ext cx="11258549" cy="6172200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08FA1023-6AC4-6343-FE2A-5C3212B9D4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71149" y="644564"/>
            <a:ext cx="1161476" cy="766574"/>
          </a:xfrm>
          <a:prstGeom prst="rect">
            <a:avLst/>
          </a:prstGeom>
        </p:spPr>
      </p:pic>
      <p:sp>
        <p:nvSpPr>
          <p:cNvPr id="4" name="Text Box 67">
            <a:extLst>
              <a:ext uri="{FF2B5EF4-FFF2-40B4-BE49-F238E27FC236}">
                <a16:creationId xmlns:a16="http://schemas.microsoft.com/office/drawing/2014/main" id="{9FADCB7E-886C-DF48-A4B3-2A5455D4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579" y="1414932"/>
            <a:ext cx="95584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Bước 1:</a:t>
            </a:r>
            <a:r>
              <a:rPr kumimoji="0" lang="vi-VN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Xét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tử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mẫu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tự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Bước 2:</a:t>
            </a:r>
            <a:r>
              <a:rPr kumimoji="0" lang="vi-VN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tử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mẫu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=&gt;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Cứ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thế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phân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67">
            <a:extLst>
              <a:ext uri="{FF2B5EF4-FFF2-40B4-BE49-F238E27FC236}">
                <a16:creationId xmlns:a16="http://schemas.microsoft.com/office/drawing/2014/main" id="{261BF661-AF37-A3D2-D1D7-DB53BBB11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755" y="684438"/>
            <a:ext cx="78029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 BƯỚC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RÚT GỌN PHÂN SỐ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B29F8-CFF7-04C5-4CBF-8FA592D37431}"/>
              </a:ext>
            </a:extLst>
          </p:cNvPr>
          <p:cNvSpPr txBox="1"/>
          <p:nvPr/>
        </p:nvSpPr>
        <p:spPr>
          <a:xfrm>
            <a:off x="7187610" y="5865259"/>
            <a:ext cx="7506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9605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allAtOnce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127</TotalTime>
  <Words>270</Words>
  <Application>Microsoft Office PowerPoint</Application>
  <PresentationFormat>Widescreen</PresentationFormat>
  <Paragraphs>41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Cambria Math</vt:lpstr>
      <vt:lpstr>UTM Avo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48</cp:revision>
  <dcterms:created xsi:type="dcterms:W3CDTF">2023-12-07T01:41:36Z</dcterms:created>
  <dcterms:modified xsi:type="dcterms:W3CDTF">2026-03-17T07:07:36Z</dcterms:modified>
  <cp:category>9Slide.vn</cp:category>
</cp:coreProperties>
</file>