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8" r:id="rId2"/>
    <p:sldId id="263" r:id="rId3"/>
    <p:sldId id="264" r:id="rId4"/>
    <p:sldId id="259" r:id="rId5"/>
    <p:sldId id="275" r:id="rId6"/>
    <p:sldId id="278" r:id="rId7"/>
    <p:sldId id="279" r:id="rId8"/>
    <p:sldId id="277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6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19563-77CC-4CF6-8B13-033F876694B8}" type="datetimeFigureOut">
              <a:rPr lang="vi-VN" smtClean="0"/>
              <a:t>26/01/2026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17EC-14E9-4227-8A24-0990EFB8E74C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7EC-14E9-4227-8A24-0990EFB8E74C}" type="slidenum">
              <a:rPr lang="vi-VN" smtClean="0"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7EC-14E9-4227-8A24-0990EFB8E74C}" type="slidenum">
              <a:rPr lang="vi-VN" smtClean="0"/>
              <a:t>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" y="7260"/>
            <a:ext cx="5317671" cy="18215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328" y="2608962"/>
          <a:ext cx="9127672" cy="414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93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75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64774" y="1632852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PHIẾU QUAN SÁT CON VẬT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4774" y="4419602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4423231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8962" y="4406882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8260" y="442686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4774" y="523603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5971" y="5207002"/>
            <a:ext cx="1121226" cy="8309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6226" y="523603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08260" y="5265058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4774" y="6005288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0739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260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3514" y="4412346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43514" y="523966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43514" y="6019800"/>
            <a:ext cx="1121226" cy="73660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79288" y="3632204"/>
            <a:ext cx="1121226" cy="765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43514" y="3628571"/>
            <a:ext cx="1121226" cy="78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29513" y="3617691"/>
            <a:ext cx="1121226" cy="7801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65254" y="3628570"/>
            <a:ext cx="1121226" cy="78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15506" y="3646718"/>
            <a:ext cx="1121226" cy="765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46" y="7260"/>
            <a:ext cx="869949" cy="1211940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5" y="21771"/>
            <a:ext cx="932552" cy="1197429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65" y="19510"/>
            <a:ext cx="943429" cy="1203317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61" y="21771"/>
            <a:ext cx="1042304" cy="120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34" grpId="0" animBg="1"/>
      <p:bldP spid="37" grpId="0" animBg="1"/>
      <p:bldP spid="39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9438"/>
            <a:ext cx="5087257" cy="121101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" y="1436556"/>
            <a:ext cx="9106525" cy="538152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1748674"/>
            <a:ext cx="9106525" cy="507304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" y="1712688"/>
            <a:ext cx="9118361" cy="514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886"/>
            <a:ext cx="4648200" cy="334191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" y="3385457"/>
            <a:ext cx="4492164" cy="347254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52800"/>
            <a:ext cx="4648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28" y="-14514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077200" cy="76200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1524000"/>
            <a:ext cx="9114972" cy="5334000"/>
          </a:xfrm>
          <a:prstGeom prst="rect">
            <a:avLst/>
          </a:prstGeom>
        </p:spPr>
      </p:pic>
      <p:pic>
        <p:nvPicPr>
          <p:cNvPr id="2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67" y="62705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" y="-3629"/>
            <a:ext cx="9173028" cy="6861629"/>
          </a:xfrm>
          <a:prstGeom prst="rect">
            <a:avLst/>
          </a:prstGeom>
        </p:spPr>
      </p:pic>
      <p:pic>
        <p:nvPicPr>
          <p:cNvPr id="2" name="Tieng-ga-g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9144000" cy="6847114"/>
          </a:xfrm>
          <a:prstGeom prst="rect">
            <a:avLst/>
          </a:prstGeom>
        </p:spPr>
      </p:pic>
      <p:pic>
        <p:nvPicPr>
          <p:cNvPr id="3" name="Bài 17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Tieng-cho-sua-www_tiengdong_com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2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181600"/>
            <a:ext cx="1066800" cy="1676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144000" cy="4982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</Words>
  <Application>Microsoft Office PowerPoint</Application>
  <PresentationFormat>On-screen Show (4:3)</PresentationFormat>
  <Paragraphs>37</Paragraphs>
  <Slides>9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acer</cp:lastModifiedBy>
  <cp:revision>66</cp:revision>
  <dcterms:created xsi:type="dcterms:W3CDTF">2006-08-16T00:00:00Z</dcterms:created>
  <dcterms:modified xsi:type="dcterms:W3CDTF">2026-01-26T08:55:23Z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332B30557BED48398BC65A5626213F7D</vt:lpwstr>
  </property>
  <property fmtid="{D5CDD505-2E9C-101B-9397-08002B2CF9AE}" pid="3" name="KSOProductBuildVer">
    <vt:lpwstr>1033-11.2.0.10351</vt:lpwstr>
  </property>
</Properties>
</file>