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24" r:id="rId2"/>
    <p:sldMasterId id="2147483747" r:id="rId3"/>
  </p:sldMasterIdLst>
  <p:notesMasterIdLst>
    <p:notesMasterId r:id="rId16"/>
  </p:notesMasterIdLst>
  <p:sldIdLst>
    <p:sldId id="3204" r:id="rId4"/>
    <p:sldId id="3192" r:id="rId5"/>
    <p:sldId id="3193" r:id="rId6"/>
    <p:sldId id="4358" r:id="rId7"/>
    <p:sldId id="4359" r:id="rId8"/>
    <p:sldId id="4375" r:id="rId9"/>
    <p:sldId id="3206" r:id="rId10"/>
    <p:sldId id="4361" r:id="rId11"/>
    <p:sldId id="4364" r:id="rId12"/>
    <p:sldId id="4362" r:id="rId13"/>
    <p:sldId id="4363" r:id="rId14"/>
    <p:sldId id="43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D2694-5CB6-4EE1-B142-2DFA2244660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0F1D-6D93-4238-BA7D-D8EA6108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7CA6E8-FA88-41B9-BB7A-FF850AE1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3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8A0B-B5C5-4A01-BBBB-E7744FC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1628-09A5-40F0-92FE-9C1D793B6AEA}" type="datetimeFigureOut">
              <a:rPr lang="en-US"/>
              <a:pPr>
                <a:defRPr/>
              </a:pPr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33C4-B86A-4C24-B3F4-B0F6F43A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6581E-B78C-4BFE-BC03-BFBD23C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D992-FC34-4B65-83D9-C3DB0CCE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DDA0-A751-47AC-9D1A-B85D5EA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118-AEAC-4BE5-B6F6-0A174F1AEA3A}" type="datetimeFigureOut">
              <a:rPr lang="en-US"/>
              <a:pPr>
                <a:defRPr/>
              </a:pPr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B52BF-2176-4804-A6CD-D8E3430A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92BDD-FC15-4DEC-A24C-6628D8B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E8868-987B-4D31-B62F-25DF1ACC3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15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01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2026/1/26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45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68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45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14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29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50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94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07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11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45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27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8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65F83-7B98-4550-A843-7DCC2110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72A9-48B6-403F-9170-091326D08C45}" type="datetimeFigureOut">
              <a:rPr lang="en-US"/>
              <a:pPr>
                <a:defRPr/>
              </a:pPr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568B2-8136-4B1F-9B09-4ACF9065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F128-D0A5-4B3E-A4AC-A5BA17AF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F111-E204-44FE-9D84-C5901898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A01EA-FC8F-4272-A104-C497234B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34A4-4410-410E-A83E-E90317AAD7AB}" type="datetimeFigureOut">
              <a:rPr lang="en-US"/>
              <a:pPr>
                <a:defRPr/>
              </a:pPr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AA1AB-43CC-4548-8AA4-9D00AFB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70456-A891-4787-BBBA-09552D9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134E-0BA5-48AE-8264-1D505F305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E3907-AB13-4282-A832-07BF1A66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DE6D-663F-4B78-82AB-82FCAAD79FE7}" type="datetimeFigureOut">
              <a:rPr lang="en-US"/>
              <a:pPr>
                <a:defRPr/>
              </a:pPr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DD34B-29F7-4EF8-AD1B-FEFC9F9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98BB6-BC11-4966-83F6-66F15F3F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75B-7CC9-4361-8118-19EDAC23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AA6BB-CD41-4791-AE0C-55E701C8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5F02-33FF-44C5-AC0B-2F71BCB6F6C4}" type="datetimeFigureOut">
              <a:rPr lang="en-US"/>
              <a:pPr>
                <a:defRPr/>
              </a:pPr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68A4B-FF35-4D5A-A9EC-43A7EF1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F400A-F007-4644-A29A-8806781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46F6-D413-41F5-87FE-CEB35EAA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057CF-D8CE-4E89-B127-7B394F8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C64D-FF9F-44E5-A0D5-4A6A1DAB35DB}" type="datetimeFigureOut">
              <a:rPr lang="en-US"/>
              <a:pPr>
                <a:defRPr/>
              </a:pPr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0498-6EE1-49F2-9483-61DDE149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6792-D63F-4B27-9702-CCBCBA64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4CCB-B823-48DE-AB5D-CACF6E48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4696F-B297-4F25-9BD1-AEE1CE91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0D0-FF28-4CBF-9612-BEDAF28F7367}" type="datetimeFigureOut">
              <a:rPr lang="en-US"/>
              <a:pPr>
                <a:defRPr/>
              </a:pPr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642FF-EF64-4783-A028-AB45EF33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A9EC-1B7C-4647-9F59-702B252E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472-3240-4CDD-B714-16A12AA9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292B24-C92D-22B4-E2E6-C04C1189EA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12626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8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02DAA1D2-6B75-4503-A9E1-9E1EA3FA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E6B2449-44C2-48D0-9162-28B3FC37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2B276-F39B-A771-D055-BC90F857281C}"/>
              </a:ext>
            </a:extLst>
          </p:cNvPr>
          <p:cNvSpPr txBox="1"/>
          <p:nvPr/>
        </p:nvSpPr>
        <p:spPr>
          <a:xfrm>
            <a:off x="3063240" y="1920240"/>
            <a:ext cx="63322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243228" y="133564"/>
            <a:ext cx="3770616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F6F6D-650D-4982-8F1E-BE272A75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8" y="1998163"/>
            <a:ext cx="2583152" cy="255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FC6F2-8497-47E6-97F6-1C21B25E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99" y="1922980"/>
            <a:ext cx="2442282" cy="2484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F8FF7-A546-4EF5-BA9E-7CF3E7848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58" y="2042255"/>
            <a:ext cx="2575294" cy="2478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D4B04-4DDE-4DA1-B1AB-0DFE37FB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74" y="1890445"/>
            <a:ext cx="2728966" cy="26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369924" y="133564"/>
            <a:ext cx="6380251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EB704-57CE-4BE3-982D-AB09B353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AB0D54-E8F5-4E0D-B88F-51CD234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16" y="1931487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8+ Ý Tưởng Cách Tái Chế Chai Nhựa Thành Đồ Chơi Cho Bé Độc Đáo | Cleanipedia">
            <a:extLst>
              <a:ext uri="{FF2B5EF4-FFF2-40B4-BE49-F238E27FC236}">
                <a16:creationId xmlns:a16="http://schemas.microsoft.com/office/drawing/2014/main" id="{C818B4AD-32C5-4312-8DF7-67D1209F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6479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oi Academy">
            <a:extLst>
              <a:ext uri="{FF2B5EF4-FFF2-40B4-BE49-F238E27FC236}">
                <a16:creationId xmlns:a16="http://schemas.microsoft.com/office/drawing/2014/main" id="{BCDF2FA9-E700-4ACA-B171-36C8C9AA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8284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034E3D9-94FA-41F5-942F-1DF4D59DED5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F77E7-3001-48CF-B180-BDFECDF8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7" y="647272"/>
            <a:ext cx="9989585" cy="5737128"/>
          </a:xfrm>
          <a:prstGeom prst="rect">
            <a:avLst/>
          </a:prstGeom>
        </p:spPr>
      </p:pic>
      <p:pic>
        <p:nvPicPr>
          <p:cNvPr id="7" name="Đồng hồ đếm ngược 1 phút(720p)">
            <a:hlinkClick r:id="" action="ppaction://media"/>
            <a:extLst>
              <a:ext uri="{FF2B5EF4-FFF2-40B4-BE49-F238E27FC236}">
                <a16:creationId xmlns:a16="http://schemas.microsoft.com/office/drawing/2014/main" id="{6F493047-B405-41A7-93B2-B668F63B9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8953" y="184936"/>
            <a:ext cx="1849348" cy="10402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6F640CD-CE05-4CAA-B8B1-A1DCBA026051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4C54F7-0FD2-4607-8E98-121CE90DCD32}"/>
              </a:ext>
            </a:extLst>
          </p:cNvPr>
          <p:cNvSpPr/>
          <p:nvPr/>
        </p:nvSpPr>
        <p:spPr>
          <a:xfrm>
            <a:off x="4971212" y="89613"/>
            <a:ext cx="2980986" cy="835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889E9-0AE6-475A-AB91-CA800933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170943"/>
            <a:ext cx="9185095" cy="52751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4181D7-81DB-4594-AD9B-27A7B5E55FCF}"/>
              </a:ext>
            </a:extLst>
          </p:cNvPr>
          <p:cNvSpPr/>
          <p:nvPr/>
        </p:nvSpPr>
        <p:spPr>
          <a:xfrm>
            <a:off x="2659527" y="314103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90FFE8-0927-40D5-A3CC-6A7D9F3C82F6}"/>
              </a:ext>
            </a:extLst>
          </p:cNvPr>
          <p:cNvSpPr/>
          <p:nvPr/>
        </p:nvSpPr>
        <p:spPr>
          <a:xfrm>
            <a:off x="4868471" y="3151313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4993F5-EDEA-4A23-AA36-F7FD5BE36619}"/>
              </a:ext>
            </a:extLst>
          </p:cNvPr>
          <p:cNvSpPr/>
          <p:nvPr/>
        </p:nvSpPr>
        <p:spPr>
          <a:xfrm>
            <a:off x="2803365" y="4641066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2BE624-DC71-4F8A-AF6D-6DE682A41918}"/>
              </a:ext>
            </a:extLst>
          </p:cNvPr>
          <p:cNvSpPr/>
          <p:nvPr/>
        </p:nvSpPr>
        <p:spPr>
          <a:xfrm>
            <a:off x="4991760" y="521641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C8B5E3-CA13-49D8-87EB-A9B321F81B3D}"/>
              </a:ext>
            </a:extLst>
          </p:cNvPr>
          <p:cNvSpPr/>
          <p:nvPr/>
        </p:nvSpPr>
        <p:spPr>
          <a:xfrm>
            <a:off x="2455525" y="6048624"/>
            <a:ext cx="1900718" cy="5987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dán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36A28B-F14E-4F14-B4CA-7F3EED0F5970}"/>
              </a:ext>
            </a:extLst>
          </p:cNvPr>
          <p:cNvSpPr/>
          <p:nvPr/>
        </p:nvSpPr>
        <p:spPr>
          <a:xfrm>
            <a:off x="7263829" y="3120488"/>
            <a:ext cx="1068513" cy="382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7FD12F-3155-4478-8F0E-D8054977A90E}"/>
              </a:ext>
            </a:extLst>
          </p:cNvPr>
          <p:cNvSpPr/>
          <p:nvPr/>
        </p:nvSpPr>
        <p:spPr>
          <a:xfrm>
            <a:off x="9400854" y="3151311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575C8D-B3D7-43D8-B751-0DE5CC82480C}"/>
              </a:ext>
            </a:extLst>
          </p:cNvPr>
          <p:cNvSpPr/>
          <p:nvPr/>
        </p:nvSpPr>
        <p:spPr>
          <a:xfrm>
            <a:off x="7181636" y="5134223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4D5373-A418-4773-87E4-2C1711C0313A}"/>
              </a:ext>
            </a:extLst>
          </p:cNvPr>
          <p:cNvSpPr/>
          <p:nvPr/>
        </p:nvSpPr>
        <p:spPr>
          <a:xfrm>
            <a:off x="9308386" y="51444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pa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FAEE1D-5169-4388-9F52-E1661FB6DBEA}"/>
              </a:ext>
            </a:extLst>
          </p:cNvPr>
          <p:cNvSpPr/>
          <p:nvPr/>
        </p:nvSpPr>
        <p:spPr>
          <a:xfrm>
            <a:off x="8291244" y="60588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1787704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2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591" y="149000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8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CC09B-64A1-0E8F-A840-78BE066C6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E031BF4C-E803-AAD6-FCF8-8E5B5EB1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62B58A1F-F60E-3581-E4A2-2993D6007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22F9FE-1F6A-6F43-BB4F-1A7E55A8549A}"/>
              </a:ext>
            </a:extLst>
          </p:cNvPr>
          <p:cNvSpPr txBox="1"/>
          <p:nvPr/>
        </p:nvSpPr>
        <p:spPr>
          <a:xfrm>
            <a:off x="2674620" y="2057400"/>
            <a:ext cx="6777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465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524258"/>
              <a:ext cx="7892377" cy="107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hãy quan sát Hình 5 và cho biết vật liệu nào có tính chất mềm, cứng, thấm nước, không thấm nước?</a:t>
              </a:r>
              <a:endPara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210C85-BBF2-4C75-97B4-524A14F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33" y="1917682"/>
            <a:ext cx="7013878" cy="44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Mềm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2DA65-DCCC-4A58-96D8-593FEF25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3" y="1731035"/>
            <a:ext cx="3362725" cy="332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7992F-297D-490A-8443-4F28303F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27" y="1805951"/>
            <a:ext cx="3400311" cy="329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74FC4-6DB7-4EC7-92B1-11F27C2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92" y="1933253"/>
            <a:ext cx="2927035" cy="29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5CEDF-0E8E-4027-92F0-2459B21A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21EE2-DB06-4B9D-A219-257E4EED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70" y="2085600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117</Words>
  <Application>Microsoft Office PowerPoint</Application>
  <PresentationFormat>Widescreen</PresentationFormat>
  <Paragraphs>28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Calibri Light</vt:lpstr>
      <vt:lpstr>Cambria</vt:lpstr>
      <vt:lpstr>字魂105号-简雅黑</vt:lpstr>
      <vt:lpstr>2_Office Theme</vt:lpstr>
      <vt:lpstr>3_Office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76</cp:revision>
  <dcterms:created xsi:type="dcterms:W3CDTF">2022-10-30T01:35:51Z</dcterms:created>
  <dcterms:modified xsi:type="dcterms:W3CDTF">2026-01-26T08:54:39Z</dcterms:modified>
</cp:coreProperties>
</file>