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1"/>
    <p:sldMasterId id="2147483692" r:id="rId2"/>
  </p:sldMasterIdLst>
  <p:notesMasterIdLst>
    <p:notesMasterId r:id="rId9"/>
  </p:notesMasterIdLst>
  <p:sldIdLst>
    <p:sldId id="401" r:id="rId3"/>
    <p:sldId id="402" r:id="rId4"/>
    <p:sldId id="403" r:id="rId5"/>
    <p:sldId id="404" r:id="rId6"/>
    <p:sldId id="405" r:id="rId7"/>
    <p:sldId id="40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CCFFFF"/>
    <a:srgbClr val="8AFEF0"/>
    <a:srgbClr val="FAD2E3"/>
    <a:srgbClr val="F5A84D"/>
    <a:srgbClr val="FF5050"/>
    <a:srgbClr val="F9C7DC"/>
    <a:srgbClr val="018F7F"/>
    <a:srgbClr val="66BAE8"/>
    <a:srgbClr val="F39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86545" autoAdjust="0"/>
  </p:normalViewPr>
  <p:slideViewPr>
    <p:cSldViewPr snapToGrid="0" showGuides="1">
      <p:cViewPr varScale="1">
        <p:scale>
          <a:sx n="84" d="100"/>
          <a:sy n="84" d="100"/>
        </p:scale>
        <p:origin x="1085" y="77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FD65-EE3A-4E59-AE83-31370A1A5224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9454C-C74F-4488-8342-D951352342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94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6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42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A27E3-5294-17ED-BADE-FE9EBE322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F9A31B-94CA-2FE7-BEEC-F2B57D69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36EC0-C4FA-42BC-24E2-169593CB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641E-3E94-084F-609D-7398FABAE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564BA-72D0-3764-DE03-77A5D814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4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63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3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2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58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0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208-71A6-8CCE-A85E-FF5A705C6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A6421-7680-5A35-2BE0-5CB56283D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E3F02-85E8-8079-DD1C-1E1A02AF2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ED7AA-37C4-7DA7-23E9-976D6AD99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782A4-901C-C725-14C3-C17DB51A9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2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1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34BE8-DC74-BE70-09DD-DE7EA976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5EBE6-6C09-4BBE-D76D-472652F1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8D84E-F45C-1CD3-0990-02A9D08CE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407C8-5A12-94A1-1506-6AD0C7D4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AFF5-842E-F294-A5C4-ABDA93DD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8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756148-4316-3DF6-21ED-4C4B660C6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C9C94-5A95-939E-9EEA-F66EFAB54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40504-7749-444F-5B2E-1EF6A573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D430C-B42A-F8EF-269C-5315F69E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A673-3C73-3203-8746-8165C8AB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8">
            <a:extLst>
              <a:ext uri="{FF2B5EF4-FFF2-40B4-BE49-F238E27FC236}">
                <a16:creationId xmlns:a16="http://schemas.microsoft.com/office/drawing/2014/main" id="{B4742D61-2262-4FB1-A45F-941FD8930D7B}"/>
              </a:ext>
            </a:extLst>
          </p:cNvPr>
          <p:cNvSpPr/>
          <p:nvPr userDrawn="1"/>
        </p:nvSpPr>
        <p:spPr>
          <a:xfrm>
            <a:off x="1141363" y="821939"/>
            <a:ext cx="9906069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Option Strategies Display Your Presentation Idea</a:t>
            </a:r>
            <a:endParaRPr lang="id-ID" sz="1467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8" name="Group 39">
            <a:extLst>
              <a:ext uri="{FF2B5EF4-FFF2-40B4-BE49-F238E27FC236}">
                <a16:creationId xmlns:a16="http://schemas.microsoft.com/office/drawing/2014/main" id="{A412E5BB-6331-43D4-BB9F-96CE6B0DAD7F}"/>
              </a:ext>
            </a:extLst>
          </p:cNvPr>
          <p:cNvGrpSpPr/>
          <p:nvPr userDrawn="1"/>
        </p:nvGrpSpPr>
        <p:grpSpPr>
          <a:xfrm>
            <a:off x="1141363" y="155209"/>
            <a:ext cx="9906069" cy="625878"/>
            <a:chOff x="857224" y="142876"/>
            <a:chExt cx="7429552" cy="469408"/>
          </a:xfrm>
        </p:grpSpPr>
        <p:sp>
          <p:nvSpPr>
            <p:cNvPr id="9" name="Rectangle 40">
              <a:extLst>
                <a:ext uri="{FF2B5EF4-FFF2-40B4-BE49-F238E27FC236}">
                  <a16:creationId xmlns:a16="http://schemas.microsoft.com/office/drawing/2014/main" id="{BCBD6658-1D15-4275-B160-050954D22FAC}"/>
                </a:ext>
              </a:extLst>
            </p:cNvPr>
            <p:cNvSpPr/>
            <p:nvPr/>
          </p:nvSpPr>
          <p:spPr>
            <a:xfrm>
              <a:off x="857224" y="142876"/>
              <a:ext cx="7429552" cy="469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467" dirty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输入你的标题</a:t>
              </a:r>
              <a:endParaRPr lang="id-ID" sz="3467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cxnSp>
          <p:nvCxnSpPr>
            <p:cNvPr id="10" name="Straight Connector 41">
              <a:extLst>
                <a:ext uri="{FF2B5EF4-FFF2-40B4-BE49-F238E27FC236}">
                  <a16:creationId xmlns:a16="http://schemas.microsoft.com/office/drawing/2014/main" id="{1EBB074B-20E0-46BC-8A7C-FC294EF3AC83}"/>
                </a:ext>
              </a:extLst>
            </p:cNvPr>
            <p:cNvCxnSpPr/>
            <p:nvPr/>
          </p:nvCxnSpPr>
          <p:spPr>
            <a:xfrm rot="5400000">
              <a:off x="300049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42">
              <a:extLst>
                <a:ext uri="{FF2B5EF4-FFF2-40B4-BE49-F238E27FC236}">
                  <a16:creationId xmlns:a16="http://schemas.microsoft.com/office/drawing/2014/main" id="{7C496A79-D3F0-408C-8D3E-9506DA184CD6}"/>
                </a:ext>
              </a:extLst>
            </p:cNvPr>
            <p:cNvCxnSpPr/>
            <p:nvPr/>
          </p:nvCxnSpPr>
          <p:spPr>
            <a:xfrm rot="5400000">
              <a:off x="5858018" y="385629"/>
              <a:ext cx="286546" cy="10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23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64867-92AF-444B-0118-E3442D19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92942-EB17-9EAB-421F-E89647056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B0557-C8BE-23E3-9017-F19B5868D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6798-DAA6-56D5-D990-E5571DAD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3490-C89C-BBC9-B2A2-0D8C62EC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4B122-A13C-5A21-626F-406FB9D2B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095D5-C139-8D83-022C-337F61CF81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F7C07-4C2D-4C77-0A62-3FD9DAB13A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1A29D-7920-A57B-BC8F-D0AFE139F6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6746D-A401-8AC3-0A89-39E34879E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849E2-A7AF-9C47-E546-7CA4FA6D1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5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CC6A-2B7C-B043-0E8A-0927756A4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CAA84-141E-887D-7CA0-303F3567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0AFE3-F9F7-CF9B-826D-81D49E9C4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305A8-FB0C-90EF-26AE-A75380AD1B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3124DB-EEE6-BCF4-D4DD-140DB07C8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21DFD7-79B7-0DD3-75B5-1784EA360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61872C-08B6-B3E8-A570-71A99EDEC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12C9E1-5675-BA63-2041-13649D39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6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DB55-98A1-1C32-A4D6-717E8CE74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5EFBC8-9F92-2EB6-17B9-DE05A0DA4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881A2C-B2A1-4E03-1151-5BBD41C7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FBAC9-756B-84AA-08B6-0FD0A808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21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6F5E8D-7110-269B-9F25-24A9327E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1BD100-FD0F-DFA7-BAC6-125A9331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8C025-73FE-A928-CBAD-CA48211C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7ED38-928E-B7DF-B6E2-B299F5EF1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B600-9364-939C-467F-5F7EC0495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120FE-3F24-9704-6648-E1CE9ADC3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8A4A84-AD25-5276-E92B-429533BF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95833-F238-7AA6-05DF-4962BEC90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23D71-8D39-3507-6539-1B4CD95FF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4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16BFC-8C80-DD0F-F78D-6079390B4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41DAB0-0C9F-2E11-5B1B-58F213AE94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206853-63F0-D554-9EC5-E87B70F9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31211D-D83D-C9DE-641F-C4F330C2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2ACE38-446E-F637-C711-58BB74C1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85DB4-0090-FB3C-B661-CFA40CA0F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0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42A659B-6247-B0FD-79B1-9F5CD4012ED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886" y="93891"/>
            <a:ext cx="1758100" cy="175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1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C22CF52-35DD-B292-F6A9-D9BB4CAF384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C87DB7-BCD6-5576-7E18-083D06ABE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2C7E-FF25-05CC-405F-BD31B2897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0AF48C-DD94-0A23-8FE7-C0DF06986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DF4F3-F961-469E-915E-FA914E374325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25995-64BD-2E5D-1707-8F9E30AB5E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9AFD-F8DD-2BD7-5404-C78A5E338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E0EB-CDF3-4A5F-B0B5-FE828DDC6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4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2550160" y="0"/>
            <a:ext cx="6797040" cy="867221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8414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ước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1: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Lắp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khung</a:t>
              </a:r>
              <a:r>
                <a:rPr lang="en-US" sz="44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b="1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xe</a:t>
              </a:r>
              <a:endParaRPr lang="en-US" sz="4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92D9A1D-B8DD-AB75-1AA1-09F9DFA8C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94" y="1250950"/>
            <a:ext cx="9666955" cy="46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77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2: Lắp động cơ và giá pin vào khung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FF3545F-E4C3-873C-3274-82B8E3979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1643062"/>
            <a:ext cx="8076248" cy="465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6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67B044-4029-EF4F-42FE-CE9EB1B631F3}"/>
              </a:ext>
            </a:extLst>
          </p:cNvPr>
          <p:cNvSpPr txBox="1"/>
          <p:nvPr/>
        </p:nvSpPr>
        <p:spPr>
          <a:xfrm>
            <a:off x="985520" y="335280"/>
            <a:ext cx="1056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Dùng</a:t>
            </a:r>
            <a:r>
              <a:rPr lang="en-US" sz="2800" dirty="0"/>
              <a:t> </a:t>
            </a:r>
            <a:r>
              <a:rPr lang="en-US" sz="2800" dirty="0" err="1"/>
              <a:t>băng</a:t>
            </a:r>
            <a:r>
              <a:rPr lang="en-US" sz="2800" dirty="0"/>
              <a:t> </a:t>
            </a:r>
            <a:r>
              <a:rPr lang="en-US" sz="2800" dirty="0" err="1"/>
              <a:t>dính</a:t>
            </a:r>
            <a:r>
              <a:rPr lang="en-US" sz="2800" dirty="0"/>
              <a:t> 2 </a:t>
            </a:r>
            <a:r>
              <a:rPr lang="en-US" sz="2800" dirty="0" err="1"/>
              <a:t>mặt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khung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nối</a:t>
            </a:r>
            <a:r>
              <a:rPr lang="en-US" sz="2800" dirty="0"/>
              <a:t> 2 </a:t>
            </a:r>
            <a:r>
              <a:rPr lang="en-US" sz="2800" dirty="0" err="1"/>
              <a:t>đầu</a:t>
            </a:r>
            <a:r>
              <a:rPr lang="en-US" sz="2800" dirty="0"/>
              <a:t> </a:t>
            </a:r>
            <a:r>
              <a:rPr lang="en-US" sz="2800" dirty="0" err="1"/>
              <a:t>dây</a:t>
            </a:r>
            <a:r>
              <a:rPr lang="en-US" sz="2800" dirty="0"/>
              <a:t> </a:t>
            </a:r>
            <a:r>
              <a:rPr lang="en-US" sz="2800" dirty="0" err="1"/>
              <a:t>điện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giá</a:t>
            </a:r>
            <a:r>
              <a:rPr lang="en-US" sz="2800" dirty="0"/>
              <a:t> 2 pin </a:t>
            </a:r>
            <a:r>
              <a:rPr lang="en-US" sz="2800" dirty="0" err="1"/>
              <a:t>tiểu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2 </a:t>
            </a:r>
            <a:r>
              <a:rPr lang="en-US" sz="2800" dirty="0" err="1"/>
              <a:t>cực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cơ</a:t>
            </a:r>
            <a:r>
              <a:rPr lang="en-US" sz="2800" dirty="0"/>
              <a:t>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C3F09B-5146-70B8-826E-36C7E29BD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720" y="1383011"/>
            <a:ext cx="7081202" cy="509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7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12293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3" y="2250791"/>
              <a:ext cx="4694826" cy="17466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3: Lắp hệ thống truyền động vào trục và bánh xe.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AC25752-62A1-0362-0B5F-57A0A3139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1476421"/>
            <a:ext cx="7065010" cy="491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58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7A6314F-7083-2F0A-C2FC-2345EB0EAAAA}"/>
              </a:ext>
            </a:extLst>
          </p:cNvPr>
          <p:cNvSpPr/>
          <p:nvPr/>
        </p:nvSpPr>
        <p:spPr>
          <a:xfrm>
            <a:off x="165930" y="235647"/>
            <a:ext cx="12026070" cy="63867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BC7A34-6F21-1943-8465-5328CDE79081}"/>
              </a:ext>
            </a:extLst>
          </p:cNvPr>
          <p:cNvGrpSpPr/>
          <p:nvPr/>
        </p:nvGrpSpPr>
        <p:grpSpPr>
          <a:xfrm>
            <a:off x="1300480" y="0"/>
            <a:ext cx="9773920" cy="822960"/>
            <a:chOff x="631238" y="2069273"/>
            <a:chExt cx="5452855" cy="193795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1BD05C4-5BE9-E7E4-4618-F24853EFF2BA}"/>
                </a:ext>
              </a:extLst>
            </p:cNvPr>
            <p:cNvSpPr/>
            <p:nvPr/>
          </p:nvSpPr>
          <p:spPr>
            <a:xfrm>
              <a:off x="631238" y="2069273"/>
              <a:ext cx="5452855" cy="1937951"/>
            </a:xfrm>
            <a:prstGeom prst="roundRect">
              <a:avLst/>
            </a:prstGeom>
            <a:solidFill>
              <a:srgbClr val="FF505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020C15-4101-2554-A8AE-B0BB2D6E3C69}"/>
                </a:ext>
              </a:extLst>
            </p:cNvPr>
            <p:cNvSpPr txBox="1"/>
            <p:nvPr/>
          </p:nvSpPr>
          <p:spPr>
            <a:xfrm>
              <a:off x="1037902" y="2250791"/>
              <a:ext cx="4983839" cy="8733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Bước 4: Kiểm tra hoạt động của mô hình.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DE151C-C908-D6C5-FA13-8CB56288D1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542" y="1053147"/>
            <a:ext cx="890587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2202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31D959BC-F1D2-45FE-8A02-4EB8AB979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3" b="1338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2A9A82-6446-2594-CF5B-EE591A85453E}"/>
              </a:ext>
            </a:extLst>
          </p:cNvPr>
          <p:cNvSpPr/>
          <p:nvPr/>
        </p:nvSpPr>
        <p:spPr>
          <a:xfrm>
            <a:off x="225287" y="198783"/>
            <a:ext cx="11741426" cy="6480313"/>
          </a:xfrm>
          <a:prstGeom prst="roundRect">
            <a:avLst>
              <a:gd name="adj" fmla="val 11731"/>
            </a:avLst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Gợn sóng Kép 5">
            <a:extLst>
              <a:ext uri="{FF2B5EF4-FFF2-40B4-BE49-F238E27FC236}">
                <a16:creationId xmlns:a16="http://schemas.microsoft.com/office/drawing/2014/main" id="{DE0DF059-D9D3-D1B4-AA9A-376BD3B69A20}"/>
              </a:ext>
            </a:extLst>
          </p:cNvPr>
          <p:cNvSpPr/>
          <p:nvPr/>
        </p:nvSpPr>
        <p:spPr>
          <a:xfrm>
            <a:off x="720499" y="670560"/>
            <a:ext cx="10567261" cy="5201920"/>
          </a:xfrm>
          <a:prstGeom prst="doubleWave">
            <a:avLst>
              <a:gd name="adj1" fmla="val 6250"/>
              <a:gd name="adj2" fmla="val -100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0D4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91D82-7093-45FA-8267-0E6403F4ACAE}"/>
              </a:ext>
            </a:extLst>
          </p:cNvPr>
          <p:cNvSpPr txBox="1"/>
          <p:nvPr/>
        </p:nvSpPr>
        <p:spPr>
          <a:xfrm>
            <a:off x="2682240" y="1564640"/>
            <a:ext cx="695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1: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khung xe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2: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động cơ và giá pin vào khung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3: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Lắp hệ thống truyền động vào trục và bánh xe.</a:t>
            </a:r>
          </a:p>
          <a:p>
            <a:r>
              <a:rPr lang="vi-VN" sz="3600" b="1" dirty="0">
                <a:latin typeface="Cambria" panose="02040503050406030204" pitchFamily="18" charset="0"/>
                <a:ea typeface="Cambria" panose="02040503050406030204" pitchFamily="18" charset="0"/>
              </a:rPr>
              <a:t>+ Bước 4: 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Kiểm tra hoạt động của mô hình.</a:t>
            </a:r>
          </a:p>
        </p:txBody>
      </p:sp>
    </p:spTree>
    <p:extLst>
      <p:ext uri="{BB962C8B-B14F-4D97-AF65-F5344CB8AC3E}">
        <p14:creationId xmlns:p14="http://schemas.microsoft.com/office/powerpoint/2010/main" val="3363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海洋风PPT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1169</TotalTime>
  <Words>127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等线</vt:lpstr>
      <vt:lpstr>Open Sans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acer</cp:lastModifiedBy>
  <cp:revision>43</cp:revision>
  <dcterms:created xsi:type="dcterms:W3CDTF">2017-05-26T02:40:49Z</dcterms:created>
  <dcterms:modified xsi:type="dcterms:W3CDTF">2026-01-26T08:58:05Z</dcterms:modified>
  <cp:category>9Slide.vn</cp:category>
</cp:coreProperties>
</file>