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1" r:id="rId3"/>
    <p:sldId id="263" r:id="rId4"/>
    <p:sldId id="274" r:id="rId5"/>
    <p:sldId id="264" r:id="rId6"/>
    <p:sldId id="275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69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E58E-F125-4930-A1B2-ED488E866F2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45D8-29D1-4BAF-9591-AEEF4DF4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19987" cy="4620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55395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289733"/>
            <a:ext cx="685800" cy="9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52400"/>
            <a:ext cx="909828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899496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767" y="1282811"/>
            <a:ext cx="20868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thức ăn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5682" y="1295400"/>
            <a:ext cx="21817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sức kéo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133" y="1295400"/>
            <a:ext cx="189714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xiếc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7806" y="1295400"/>
            <a:ext cx="20868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cảnh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209800"/>
            <a:ext cx="1095375" cy="14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0" y="37338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3" y="2424617"/>
            <a:ext cx="116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59" y="3733800"/>
            <a:ext cx="1215279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24617"/>
            <a:ext cx="1142953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5035839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70" y="2424617"/>
            <a:ext cx="10969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6" y="4056856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28" y="3832730"/>
            <a:ext cx="1165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666" y="21818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" y="685800"/>
            <a:ext cx="9097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3400" y="76201"/>
            <a:ext cx="8001000" cy="9475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dưới đây gây hại gì cho người?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3" y="852392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-145474" y="2678207"/>
            <a:ext cx="2750429" cy="402517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362200" y="2438400"/>
            <a:ext cx="2406626" cy="413119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ô nhiễm thức ăn, là trung gian truyền bệnh tiêu chảy , dịch tả, viêm da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582390" y="2530994"/>
            <a:ext cx="2495181" cy="39624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bệnh tiêu chảy , một số bệnh giun sán nhiễm trùng mắt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6694608" y="2614034"/>
            <a:ext cx="2635828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87726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" y="423428"/>
            <a:ext cx="891215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24" y="100323"/>
            <a:ext cx="8506691" cy="56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43804"/>
            <a:ext cx="9088578" cy="5091139"/>
          </a:xfrm>
          <a:prstGeom prst="rect">
            <a:avLst/>
          </a:prstGeom>
        </p:spPr>
      </p:pic>
      <p:pic>
        <p:nvPicPr>
          <p:cNvPr id="8" name="Picture 7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2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5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2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36</cp:revision>
  <dcterms:created xsi:type="dcterms:W3CDTF">2021-02-17T06:35:56Z</dcterms:created>
  <dcterms:modified xsi:type="dcterms:W3CDTF">2026-03-16T02:44:00Z</dcterms:modified>
</cp:coreProperties>
</file>