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sldIdLst>
    <p:sldId id="2007577505" r:id="rId3"/>
    <p:sldId id="293" r:id="rId4"/>
    <p:sldId id="2007577501" r:id="rId5"/>
    <p:sldId id="2007577506" r:id="rId6"/>
    <p:sldId id="2007577509" r:id="rId7"/>
    <p:sldId id="332" r:id="rId8"/>
    <p:sldId id="200757751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747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419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57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8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60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6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23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052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129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890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01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8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9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658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609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1820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6200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3DFACF-2485-D55D-6950-EE4CBE75ED5C}"/>
              </a:ext>
            </a:extLst>
          </p:cNvPr>
          <p:cNvSpPr/>
          <p:nvPr userDrawn="1"/>
        </p:nvSpPr>
        <p:spPr>
          <a:xfrm>
            <a:off x="300990" y="306070"/>
            <a:ext cx="11631930" cy="618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500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893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752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CC77057-F1DF-C8C2-F400-9ED3EDA6E3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520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A4515FF-4917-B48E-00DB-0D01FF65F48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520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8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ịt trắng hay thịt đỏ tuyệt hơn? | Báo Dân trí">
            <a:extLst>
              <a:ext uri="{FF2B5EF4-FFF2-40B4-BE49-F238E27FC236}">
                <a16:creationId xmlns:a16="http://schemas.microsoft.com/office/drawing/2014/main" id="{280C495F-C269-CC1A-36EB-4194AEA37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04838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ại Sao Bạn Nên Chọn Trứng Gà Thả Vườn? - ByNature">
            <a:extLst>
              <a:ext uri="{FF2B5EF4-FFF2-40B4-BE49-F238E27FC236}">
                <a16:creationId xmlns:a16="http://schemas.microsoft.com/office/drawing/2014/main" id="{45534932-D543-AFD5-0DD9-4868F99C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695434"/>
            <a:ext cx="3514726" cy="26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tươi tiệt trùng có đường Vinamilk | Việt Nam (1L) – FARMERS MARKET">
            <a:extLst>
              <a:ext uri="{FF2B5EF4-FFF2-40B4-BE49-F238E27FC236}">
                <a16:creationId xmlns:a16="http://schemas.microsoft.com/office/drawing/2014/main" id="{A93FF445-18F3-890F-D3C2-1B0C12FA5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9" y="3476625"/>
            <a:ext cx="30575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hi chế biến các món ăn từ rau xanh, củ quả cần chú ý gì?">
            <a:extLst>
              <a:ext uri="{FF2B5EF4-FFF2-40B4-BE49-F238E27FC236}">
                <a16:creationId xmlns:a16="http://schemas.microsoft.com/office/drawing/2014/main" id="{0375FCFE-F2A2-82A3-EA82-142F7AE34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3474244"/>
            <a:ext cx="3971925" cy="29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ÁC LOẠI TRÁI CÂY NHẬP KHẨU PHỔ BIẾN NHẤT HIỆN NAY | FUJI | Hệ thống hoa quả  sạch nhập khẩu Fuji">
            <a:extLst>
              <a:ext uri="{FF2B5EF4-FFF2-40B4-BE49-F238E27FC236}">
                <a16:creationId xmlns:a16="http://schemas.microsoft.com/office/drawing/2014/main" id="{253E211F-0F54-AE4C-385B-092457A2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873225"/>
            <a:ext cx="3686176" cy="25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iá cá tra, tôm nguyên liệu đồng loạt giảm trong tháng 6">
            <a:extLst>
              <a:ext uri="{FF2B5EF4-FFF2-40B4-BE49-F238E27FC236}">
                <a16:creationId xmlns:a16="http://schemas.microsoft.com/office/drawing/2014/main" id="{9673B7FD-F246-F8A2-0E6E-275BB5D6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267" y="747713"/>
            <a:ext cx="3167708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50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F92C97-349E-A9FB-F30B-20300A8148F0}"/>
              </a:ext>
            </a:extLst>
          </p:cNvPr>
          <p:cNvSpPr txBox="1"/>
          <p:nvPr/>
        </p:nvSpPr>
        <p:spPr>
          <a:xfrm>
            <a:off x="844231" y="336923"/>
            <a:ext cx="10843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sát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bữa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Minh.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40B63-6055-0E51-DCDD-649286434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2076450"/>
            <a:ext cx="5124450" cy="247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670BE2-FC75-A19D-793E-D64EDB18B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25" y="1876425"/>
            <a:ext cx="51054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09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B2C9626-31ED-72A0-8F3D-72341A6C7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795" b="57593"/>
          <a:stretch/>
        </p:blipFill>
        <p:spPr bwMode="auto">
          <a:xfrm>
            <a:off x="914400" y="1389781"/>
            <a:ext cx="4286249" cy="458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ADD20-DBF1-461F-E128-B7E77D098FA1}"/>
              </a:ext>
            </a:extLst>
          </p:cNvPr>
          <p:cNvSpPr txBox="1"/>
          <p:nvPr/>
        </p:nvSpPr>
        <p:spPr>
          <a:xfrm>
            <a:off x="5200649" y="2648843"/>
            <a:ext cx="251460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320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Bữa sáng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2CD08-F239-EFD6-1B83-6C6C27830217}"/>
              </a:ext>
            </a:extLst>
          </p:cNvPr>
          <p:cNvSpPr txBox="1"/>
          <p:nvPr/>
        </p:nvSpPr>
        <p:spPr>
          <a:xfrm>
            <a:off x="5200648" y="1571625"/>
            <a:ext cx="480060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hồ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7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.</a:t>
            </a:r>
            <a:endParaRPr lang="vi-VN" sz="3200" dirty="0">
              <a:solidFill>
                <a:srgbClr val="00206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493FF71-A39B-2A00-80E6-98AB95E57945}"/>
              </a:ext>
            </a:extLst>
          </p:cNvPr>
          <p:cNvSpPr/>
          <p:nvPr/>
        </p:nvSpPr>
        <p:spPr>
          <a:xfrm>
            <a:off x="5476874" y="3590925"/>
            <a:ext cx="6238876" cy="2057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bánh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rau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vi-VN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42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A0D833-41FC-F594-D86B-0BA3631A1026}"/>
              </a:ext>
            </a:extLst>
          </p:cNvPr>
          <p:cNvSpPr txBox="1"/>
          <p:nvPr/>
        </p:nvSpPr>
        <p:spPr>
          <a:xfrm>
            <a:off x="6057898" y="1994475"/>
            <a:ext cx="251460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320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Bữa trưa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69866-E872-7672-008E-B5AD40D89CE2}"/>
              </a:ext>
            </a:extLst>
          </p:cNvPr>
          <p:cNvSpPr txBox="1"/>
          <p:nvPr/>
        </p:nvSpPr>
        <p:spPr>
          <a:xfrm>
            <a:off x="6057899" y="1409700"/>
            <a:ext cx="411480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Đồng hồ chỉ 11giờ.</a:t>
            </a:r>
            <a:endParaRPr lang="vi-VN" sz="32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6E2BD2E5-C1AC-A731-F22E-7F2982D86A71}"/>
              </a:ext>
            </a:extLst>
          </p:cNvPr>
          <p:cNvSpPr/>
          <p:nvPr/>
        </p:nvSpPr>
        <p:spPr>
          <a:xfrm>
            <a:off x="6038849" y="3181350"/>
            <a:ext cx="5619751" cy="2514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đạm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thịt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vitamin: Rau,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endParaRPr lang="vi-VN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43FC950-C345-5B44-0F80-2DB0E136A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58" r="3750" b="57366"/>
          <a:stretch/>
        </p:blipFill>
        <p:spPr bwMode="auto">
          <a:xfrm>
            <a:off x="847726" y="1218331"/>
            <a:ext cx="4781550" cy="4582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94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F92C97-349E-A9FB-F30B-20300A8148F0}"/>
              </a:ext>
            </a:extLst>
          </p:cNvPr>
          <p:cNvSpPr txBox="1"/>
          <p:nvPr/>
        </p:nvSpPr>
        <p:spPr>
          <a:xfrm>
            <a:off x="844231" y="336923"/>
            <a:ext cx="10843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Nói những việc nên, không nên khi ăn, uống để giúp cơ thể khỏe mạnh.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125FB-59B8-F02D-2A9E-C4AB1045C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3227" y="1550469"/>
            <a:ext cx="545029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94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ECF1AD-EAAE-4372-BBBF-C0B375D2A77E}"/>
              </a:ext>
            </a:extLst>
          </p:cNvPr>
          <p:cNvSpPr/>
          <p:nvPr/>
        </p:nvSpPr>
        <p:spPr>
          <a:xfrm>
            <a:off x="311914" y="266844"/>
            <a:ext cx="11602480" cy="6423888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02CD58-259B-3E3F-2EF1-4AF477D518DB}"/>
              </a:ext>
            </a:extLst>
          </p:cNvPr>
          <p:cNvGrpSpPr/>
          <p:nvPr/>
        </p:nvGrpSpPr>
        <p:grpSpPr>
          <a:xfrm>
            <a:off x="544477" y="1343024"/>
            <a:ext cx="5456274" cy="4981575"/>
            <a:chOff x="1812887" y="1977997"/>
            <a:chExt cx="6471477" cy="26414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EC18EC-9D41-9B93-3736-01B1DC59DFC8}"/>
                </a:ext>
              </a:extLst>
            </p:cNvPr>
            <p:cNvGrpSpPr/>
            <p:nvPr/>
          </p:nvGrpSpPr>
          <p:grpSpPr>
            <a:xfrm>
              <a:off x="1812887" y="1977997"/>
              <a:ext cx="6471477" cy="2641417"/>
              <a:chOff x="5440854" y="-2629724"/>
              <a:chExt cx="6471477" cy="317778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D1B3D63-7BA6-FD6F-142E-F64BF532A574}"/>
                  </a:ext>
                </a:extLst>
              </p:cNvPr>
              <p:cNvSpPr/>
              <p:nvPr/>
            </p:nvSpPr>
            <p:spPr>
              <a:xfrm>
                <a:off x="5440854" y="-2629724"/>
                <a:ext cx="6471477" cy="3177786"/>
              </a:xfrm>
              <a:prstGeom prst="roundRect">
                <a:avLst/>
              </a:prstGeom>
              <a:solidFill>
                <a:srgbClr val="FF85A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004B317-8C08-5B65-8ACA-5660986D0725}"/>
                  </a:ext>
                </a:extLst>
              </p:cNvPr>
              <p:cNvSpPr/>
              <p:nvPr/>
            </p:nvSpPr>
            <p:spPr>
              <a:xfrm>
                <a:off x="5619890" y="-2476509"/>
                <a:ext cx="6127389" cy="2837308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FF4780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388DB6-F9F2-8A37-042A-191E0E544CC7}"/>
                </a:ext>
              </a:extLst>
            </p:cNvPr>
            <p:cNvSpPr txBox="1"/>
            <p:nvPr/>
          </p:nvSpPr>
          <p:spPr>
            <a:xfrm>
              <a:off x="2138870" y="2173210"/>
              <a:ext cx="5947811" cy="213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vừa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đủ</a:t>
              </a:r>
              <a:r>
                <a:rPr lang="en-US" sz="3200" dirty="0">
                  <a:cs typeface="Times New Roman" pitchFamily="18" charset="0"/>
                </a:rPr>
                <a:t> no;</a:t>
              </a:r>
            </a:p>
            <a:p>
              <a:pPr marL="285750" indent="-285750">
                <a:buFontTx/>
                <a:buChar char="-"/>
              </a:pP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đúng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giờ</a:t>
              </a:r>
              <a:r>
                <a:rPr lang="en-US" sz="3200" dirty="0">
                  <a:cs typeface="Times New Roman" pitchFamily="18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đủ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chất</a:t>
              </a:r>
              <a:r>
                <a:rPr lang="en-US" sz="3200" dirty="0">
                  <a:cs typeface="Times New Roman" pitchFamily="18" charset="0"/>
                </a:rPr>
                <a:t>.</a:t>
              </a:r>
            </a:p>
            <a:p>
              <a:pPr marL="285750" indent="-285750">
                <a:buFontTx/>
                <a:buChar char="-"/>
              </a:pP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nhiều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loại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thực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phẩm</a:t>
              </a:r>
              <a:r>
                <a:rPr lang="en-US" sz="3200" dirty="0">
                  <a:cs typeface="Times New Roman" pitchFamily="18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en-US" sz="3200" dirty="0" err="1">
                  <a:cs typeface="Times New Roman" pitchFamily="18" charset="0"/>
                </a:rPr>
                <a:t>Uống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đủ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nước</a:t>
              </a:r>
              <a:r>
                <a:rPr lang="en-US" sz="3200" dirty="0">
                  <a:cs typeface="Times New Roman" pitchFamily="18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en-US" sz="3200" dirty="0" err="1">
                  <a:cs typeface="Times New Roman" pitchFamily="18" charset="0"/>
                </a:rPr>
                <a:t>Rửa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tay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trước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khi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gọn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gàng</a:t>
              </a:r>
              <a:r>
                <a:rPr lang="en-US" sz="3200" dirty="0">
                  <a:cs typeface="Times New Roman" pitchFamily="18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en-US" sz="3200" dirty="0">
                  <a:cs typeface="Times New Roman" pitchFamily="18" charset="0"/>
                </a:rPr>
                <a:t>…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920F1F-7E9F-9941-0045-575FFDC74E5A}"/>
              </a:ext>
            </a:extLst>
          </p:cNvPr>
          <p:cNvGrpSpPr/>
          <p:nvPr/>
        </p:nvGrpSpPr>
        <p:grpSpPr>
          <a:xfrm>
            <a:off x="6440452" y="1390649"/>
            <a:ext cx="5456274" cy="4981575"/>
            <a:chOff x="1812887" y="1977997"/>
            <a:chExt cx="6471477" cy="264141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5C70CB-18E5-7950-084B-6EA2D2CD6F4B}"/>
                </a:ext>
              </a:extLst>
            </p:cNvPr>
            <p:cNvGrpSpPr/>
            <p:nvPr/>
          </p:nvGrpSpPr>
          <p:grpSpPr>
            <a:xfrm>
              <a:off x="1812887" y="1977997"/>
              <a:ext cx="6471477" cy="2641417"/>
              <a:chOff x="5440854" y="-2629724"/>
              <a:chExt cx="6471477" cy="317778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CFCEE60-492E-28C4-FF60-514D0C97A8F7}"/>
                  </a:ext>
                </a:extLst>
              </p:cNvPr>
              <p:cNvSpPr/>
              <p:nvPr/>
            </p:nvSpPr>
            <p:spPr>
              <a:xfrm>
                <a:off x="5440854" y="-2629724"/>
                <a:ext cx="6471477" cy="3177786"/>
              </a:xfrm>
              <a:prstGeom prst="roundRect">
                <a:avLst/>
              </a:prstGeom>
              <a:solidFill>
                <a:srgbClr val="FF85A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5D94B51-2652-1A49-4613-E265793E947F}"/>
                  </a:ext>
                </a:extLst>
              </p:cNvPr>
              <p:cNvSpPr/>
              <p:nvPr/>
            </p:nvSpPr>
            <p:spPr>
              <a:xfrm>
                <a:off x="5619890" y="-2476509"/>
                <a:ext cx="6127389" cy="2837308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FF4780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A2CAB7-F7C5-1A45-B6D2-75EE80B6AD11}"/>
                </a:ext>
              </a:extLst>
            </p:cNvPr>
            <p:cNvSpPr txBox="1"/>
            <p:nvPr/>
          </p:nvSpPr>
          <p:spPr>
            <a:xfrm>
              <a:off x="2138870" y="2173210"/>
              <a:ext cx="5947811" cy="213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quá</a:t>
              </a:r>
              <a:r>
                <a:rPr lang="en-US" sz="3200" dirty="0">
                  <a:cs typeface="Times New Roman" pitchFamily="18" charset="0"/>
                </a:rPr>
                <a:t> no, </a:t>
              </a: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quá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ít</a:t>
              </a:r>
              <a:r>
                <a:rPr lang="en-US" sz="3200" dirty="0">
                  <a:cs typeface="Times New Roman" pitchFamily="18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không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đúng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giờ</a:t>
              </a:r>
              <a:r>
                <a:rPr lang="en-US" sz="3200" dirty="0">
                  <a:cs typeface="Times New Roman" pitchFamily="18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thiếu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chất</a:t>
              </a:r>
              <a:r>
                <a:rPr lang="en-US" sz="3200" dirty="0">
                  <a:cs typeface="Times New Roman" pitchFamily="18" charset="0"/>
                </a:rPr>
                <a:t>. </a:t>
              </a:r>
              <a:r>
                <a:rPr lang="en-US" sz="3200" dirty="0" err="1">
                  <a:cs typeface="Times New Roman" pitchFamily="18" charset="0"/>
                </a:rPr>
                <a:t>Không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rau</a:t>
              </a:r>
              <a:r>
                <a:rPr lang="en-US" sz="3200" dirty="0">
                  <a:cs typeface="Times New Roman" pitchFamily="18" charset="0"/>
                </a:rPr>
                <a:t>, </a:t>
              </a:r>
              <a:r>
                <a:rPr lang="en-US" sz="3200" dirty="0" err="1">
                  <a:cs typeface="Times New Roman" pitchFamily="18" charset="0"/>
                </a:rPr>
                <a:t>thịt</a:t>
              </a:r>
              <a:r>
                <a:rPr lang="en-US" sz="3200" dirty="0">
                  <a:cs typeface="Times New Roman" pitchFamily="18" charset="0"/>
                </a:rPr>
                <a:t>, </a:t>
              </a:r>
              <a:r>
                <a:rPr lang="en-US" sz="3200" dirty="0" err="1">
                  <a:cs typeface="Times New Roman" pitchFamily="18" charset="0"/>
                </a:rPr>
                <a:t>cá</a:t>
              </a:r>
              <a:r>
                <a:rPr lang="en-US" sz="3200" dirty="0">
                  <a:cs typeface="Times New Roman" pitchFamily="18" charset="0"/>
                </a:rPr>
                <a:t>,…</a:t>
              </a:r>
            </a:p>
            <a:p>
              <a:pPr marL="285750" indent="-285750">
                <a:buFontTx/>
                <a:buChar char="-"/>
              </a:pPr>
              <a:r>
                <a:rPr lang="en-US" sz="3200" dirty="0" err="1">
                  <a:cs typeface="Times New Roman" pitchFamily="18" charset="0"/>
                </a:rPr>
                <a:t>Uống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ít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nước</a:t>
              </a:r>
              <a:r>
                <a:rPr lang="en-US" sz="3200" dirty="0">
                  <a:cs typeface="Times New Roman" pitchFamily="18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en-US" sz="3200" dirty="0" err="1">
                  <a:cs typeface="Times New Roman" pitchFamily="18" charset="0"/>
                </a:rPr>
                <a:t>Không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rửa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tay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trước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khi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en-US" sz="3200" dirty="0" err="1">
                  <a:cs typeface="Times New Roman" pitchFamily="18" charset="0"/>
                </a:rPr>
                <a:t>Làm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rơi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vãi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thức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khi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ăn</a:t>
              </a:r>
              <a:r>
                <a:rPr lang="en-US" sz="3200" dirty="0">
                  <a:cs typeface="Times New Roman" pitchFamily="18" charset="0"/>
                </a:rPr>
                <a:t>;</a:t>
              </a:r>
            </a:p>
            <a:p>
              <a:pPr marL="285750" indent="-285750">
                <a:buFontTx/>
                <a:buChar char="-"/>
              </a:pPr>
              <a:r>
                <a:rPr lang="en-US" sz="3200" dirty="0">
                  <a:cs typeface="Times New Roman" pitchFamily="18" charset="0"/>
                </a:rPr>
                <a:t>…</a:t>
              </a:r>
            </a:p>
          </p:txBody>
        </p:sp>
      </p:grpSp>
      <p:sp>
        <p:nvSpPr>
          <p:cNvPr id="14" name="Round Diagonal Corner Rectangle 42">
            <a:extLst>
              <a:ext uri="{FF2B5EF4-FFF2-40B4-BE49-F238E27FC236}">
                <a16:creationId xmlns:a16="http://schemas.microsoft.com/office/drawing/2014/main" id="{82FD45D0-B111-3E3D-43EB-C87BC9129BC4}"/>
              </a:ext>
            </a:extLst>
          </p:cNvPr>
          <p:cNvSpPr/>
          <p:nvPr/>
        </p:nvSpPr>
        <p:spPr>
          <a:xfrm>
            <a:off x="1979921" y="359033"/>
            <a:ext cx="2020580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Round Diagonal Corner Rectangle 42">
            <a:extLst>
              <a:ext uri="{FF2B5EF4-FFF2-40B4-BE49-F238E27FC236}">
                <a16:creationId xmlns:a16="http://schemas.microsoft.com/office/drawing/2014/main" id="{F7AE93D7-C55F-3CE1-278C-459FD2E8018D}"/>
              </a:ext>
            </a:extLst>
          </p:cNvPr>
          <p:cNvSpPr/>
          <p:nvPr/>
        </p:nvSpPr>
        <p:spPr>
          <a:xfrm>
            <a:off x="7294870" y="501908"/>
            <a:ext cx="3506479" cy="668542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1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F92C97-349E-A9FB-F30B-20300A8148F0}"/>
              </a:ext>
            </a:extLst>
          </p:cNvPr>
          <p:cNvSpPr txBox="1"/>
          <p:nvPr/>
        </p:nvSpPr>
        <p:spPr>
          <a:xfrm>
            <a:off x="844231" y="336923"/>
            <a:ext cx="10843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bữa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ngày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BCB55-5E3A-7D62-693A-77CAC832E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2085975"/>
            <a:ext cx="34671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85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182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Wingdings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28</cp:revision>
  <dcterms:created xsi:type="dcterms:W3CDTF">2023-11-22T10:23:40Z</dcterms:created>
  <dcterms:modified xsi:type="dcterms:W3CDTF">2026-03-16T02:47:48Z</dcterms:modified>
</cp:coreProperties>
</file>