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9"/>
  </p:notesMasterIdLst>
  <p:sldIdLst>
    <p:sldId id="260" r:id="rId3"/>
    <p:sldId id="355" r:id="rId4"/>
    <p:sldId id="356" r:id="rId5"/>
    <p:sldId id="357" r:id="rId6"/>
    <p:sldId id="358" r:id="rId7"/>
    <p:sldId id="5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84" d="100"/>
          <a:sy n="84" d="100"/>
        </p:scale>
        <p:origin x="65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06185F8-9F10-9A0F-4160-9B6F2BAF91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A9359F-320B-8446-DD68-9485FE4119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15240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827185" y="589231"/>
            <a:ext cx="103480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</a:t>
            </a:r>
            <a:r>
              <a:rPr lang="vi-VN" altLang="zh-CN" sz="3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uan sát các bước trong SGK, nêu lần lượt các bước lắp ghép mô hình xe điện chạy bằng pin.</a:t>
            </a:r>
            <a:endParaRPr lang="en-US" sz="32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C7521-2CE0-E4E7-4723-DF312BBE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599" y="2057400"/>
            <a:ext cx="73257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42E0B-0CEB-1C05-F66B-426606960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7200"/>
            <a:ext cx="88106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10B39-75EB-F42E-7F74-8510E1A03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434262" cy="57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D00E0D-8B57-4546-C351-078554035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7591425" cy="57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93840-0F2D-D1F2-C72B-21BD813AA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81000"/>
            <a:ext cx="7427723" cy="5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75357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1019</TotalTime>
  <Words>34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#9Slide02 Noi dung dai</vt:lpstr>
      <vt:lpstr>#9Slide02 Tieu de dai</vt:lpstr>
      <vt:lpstr>Aptos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acer</cp:lastModifiedBy>
  <cp:revision>20</cp:revision>
  <dcterms:created xsi:type="dcterms:W3CDTF">2023-10-22T02:00:54Z</dcterms:created>
  <dcterms:modified xsi:type="dcterms:W3CDTF">2026-03-16T02:41:56Z</dcterms:modified>
  <cp:category>9Slide.vn</cp:category>
  <cp:contentStatus>9Slide</cp:contentStatus>
</cp:coreProperties>
</file>