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3"/>
  </p:notesMasterIdLst>
  <p:sldIdLst>
    <p:sldId id="323" r:id="rId3"/>
    <p:sldId id="292" r:id="rId4"/>
    <p:sldId id="332" r:id="rId5"/>
    <p:sldId id="336" r:id="rId6"/>
    <p:sldId id="348" r:id="rId7"/>
    <p:sldId id="349" r:id="rId8"/>
    <p:sldId id="339" r:id="rId9"/>
    <p:sldId id="340" r:id="rId10"/>
    <p:sldId id="341" r:id="rId11"/>
    <p:sldId id="2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2E511F-E7E7-46E2-92F3-212559E4364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1452C56-0B41-4B3F-8948-273EF2B5C622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4E5D89-2E8F-4813-B67A-87B1B64D74C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2330A-4FD2-4807-B9B9-537AD5FAD5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52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A921B-064A-43B4-99EE-2BBD9DCC2D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32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36480-633B-4DA9-9311-3EF07686B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58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ED7E-19C1-4E3B-BD85-9DFAAAD89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5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8A3AA-24D7-481A-B00D-1686B66061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85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70B0E-6046-43FB-9A94-7BDFA9FCFB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75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0FFF5-B346-4DC1-8BEE-CDF7FDE2C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24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C2C19-B77F-4561-98FB-1F2BAA605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4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73859-8EEC-4579-ABCF-67702D6FEC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79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0BB0-6901-4B0C-94DB-1AEB0B96FE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47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0AC3E-323E-4271-819C-A50395093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11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CBB2C-3155-4B4A-B3E4-C11734FE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28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A298F-0D1C-4284-A796-953D263E1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8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01051A-F5E7-47AA-A2EB-18594E13C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0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3.png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35636" cy="155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91" y="238990"/>
            <a:ext cx="1073728" cy="1073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1312718"/>
            <a:ext cx="6096000" cy="347749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Chào mừng quý thầy cô và các em học sinh về dự tiết âm nhạc</a:t>
            </a:r>
          </a:p>
        </p:txBody>
      </p:sp>
      <p:pic>
        <p:nvPicPr>
          <p:cNvPr id="8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2941" y="5601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2071" y="434830"/>
            <a:ext cx="8648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6967" y="1016868"/>
            <a:ext cx="1786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20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854277"/>
            <a:ext cx="501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BÀI HÁT: XÚC XẮC XÚC XẺ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782" y="2500976"/>
            <a:ext cx="76615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NHỮNG NGƯỜI BẠN CỦA ĐÔ-RÊ-MI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7343" y="-285457"/>
            <a:ext cx="5943599" cy="130232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" y="-171158"/>
            <a:ext cx="1073728" cy="10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65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86652"/>
            <a:ext cx="5755102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>
                <a:latin typeface="Times New Roman"/>
                <a:ea typeface="Calibri"/>
                <a:cs typeface="Times New Roman"/>
              </a:rPr>
              <a:t>-Ôn hát gõ đệm theo phách</a:t>
            </a:r>
            <a:endParaRPr lang="en-US" sz="40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2" descr="C:\Users\Administrator\Desktop\z2579998768344_f0ede5b43395aba8d7219acd84e5ffbc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090"/>
            <a:ext cx="7342909" cy="411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-HD hát gõ đệm theo tiết tấu chung của bài sau đó gõ ứng vào bài hát với các hình thức</a:t>
            </a:r>
            <a:endParaRPr kumimoji="0" 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b="25623"/>
          <a:stretch>
            <a:fillRect/>
          </a:stretch>
        </p:blipFill>
        <p:spPr bwMode="auto">
          <a:xfrm>
            <a:off x="1415463" y="5409335"/>
            <a:ext cx="29241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93641" y="5786025"/>
            <a:ext cx="3067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Xúc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xắc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xúc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xẻ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X     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8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D:\GIÁO ÁN 1 2020-2021\HÌNH SOẠN GIÁO ÁN\Đọc nhạc\Những người bạn của Đô - Rê - Mi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6546" b="1613"/>
          <a:stretch>
            <a:fillRect/>
          </a:stretch>
        </p:blipFill>
        <p:spPr bwMode="auto">
          <a:xfrm>
            <a:off x="-15876" y="0"/>
            <a:ext cx="12207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818" y="598177"/>
            <a:ext cx="6096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>
                <a:latin typeface="Times New Roman"/>
                <a:ea typeface="Times New Roman"/>
                <a:cs typeface="Times New Roman"/>
              </a:rPr>
              <a:t>Giới thiệu: C</a:t>
            </a:r>
            <a:r>
              <a:rPr lang="vi-VN" sz="3600">
                <a:latin typeface="Times New Roman"/>
                <a:ea typeface="Times New Roman"/>
                <a:cs typeface="Times New Roman"/>
              </a:rPr>
              <a:t>ó </a:t>
            </a:r>
            <a:r>
              <a:rPr lang="en-US" sz="3600">
                <a:latin typeface="Times New Roman"/>
                <a:ea typeface="Times New Roman"/>
                <a:cs typeface="Times New Roman"/>
              </a:rPr>
              <a:t>2 người bạn mới của </a:t>
            </a:r>
            <a:r>
              <a:rPr lang="vi-VN" sz="3600">
                <a:latin typeface="Times New Roman"/>
                <a:ea typeface="Times New Roman"/>
                <a:cs typeface="Times New Roman"/>
              </a:rPr>
              <a:t>Đô Rê Mi</a:t>
            </a:r>
            <a:r>
              <a:rPr lang="vi-VN" sz="3600" b="1"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3600">
                <a:latin typeface="Times New Roman"/>
                <a:ea typeface="Times New Roman"/>
                <a:cs typeface="Times New Roman"/>
              </a:rPr>
              <a:t> các em quan xát 2 bạn mới tên là gi?</a:t>
            </a:r>
            <a:endParaRPr lang="en-US" sz="360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876" y="74957"/>
            <a:ext cx="5617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H</a:t>
            </a:r>
            <a:r>
              <a:rPr lang="vi-VN" sz="2800" b="1">
                <a:solidFill>
                  <a:srgbClr val="FF0000"/>
                </a:solidFill>
              </a:rPr>
              <a:t>oạt động </a:t>
            </a:r>
            <a:r>
              <a:rPr lang="pt-BR" sz="2800" b="1">
                <a:solidFill>
                  <a:srgbClr val="FF0000"/>
                </a:solidFill>
              </a:rPr>
              <a:t>hình thành kiến thức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92336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460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>
                <a:latin typeface="Times New Roman"/>
                <a:ea typeface="Times New Roman"/>
                <a:cs typeface="Times New Roman"/>
              </a:rPr>
              <a:t>- </a:t>
            </a:r>
            <a:r>
              <a:rPr lang="pt-BR" sz="3200">
                <a:latin typeface="Times New Roman"/>
                <a:ea typeface="Times New Roman"/>
                <a:cs typeface="Times New Roman"/>
              </a:rPr>
              <a:t>Đàn đọc mẫu cao độ 5 nốt và hướng dẫn HS đọc cao độ 5 nốt: Đồ Rê Mi Pha Sol</a:t>
            </a:r>
            <a:endParaRPr lang="en-US" sz="32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" name="Picture 7" descr="C:\DOCUME~1\ADMINI~1\LOCALS~1\Temp\msohtmlclip1\01\clip_image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" y="1607126"/>
            <a:ext cx="9850583" cy="14501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82419" y="3057304"/>
            <a:ext cx="8975534" cy="126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Đô     rê     mi    pha    son</a:t>
            </a:r>
            <a:endParaRPr lang="en-US" sz="66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2303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2984" y="0"/>
            <a:ext cx="10275743" cy="133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>
                <a:latin typeface="Times New Roman"/>
                <a:ea typeface="Calibri"/>
                <a:cs typeface="Times New Roman"/>
              </a:rPr>
              <a:t>- GV đọc mẫu và HD HS đọc tên nốt chưa có cao độ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mẫu</a:t>
            </a:r>
          </a:p>
        </p:txBody>
      </p:sp>
      <p:pic>
        <p:nvPicPr>
          <p:cNvPr id="9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22134" r="1601" b="4948"/>
          <a:stretch>
            <a:fillRect/>
          </a:stretch>
        </p:blipFill>
        <p:spPr bwMode="auto">
          <a:xfrm>
            <a:off x="0" y="817418"/>
            <a:ext cx="9771496" cy="591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92224" y="3381808"/>
            <a:ext cx="7990319" cy="642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2225" y="6097299"/>
            <a:ext cx="7990319" cy="760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44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5" grpId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0" y="52099"/>
            <a:ext cx="609600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1713CB"/>
                </a:solidFill>
              </a:rPr>
              <a:t>DẠY ĐỌC TỪNG CÂU CÓ CAO ĐỘ 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014932" y="946006"/>
            <a:ext cx="22225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15365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22092" r="2350" b="47649"/>
          <a:stretch>
            <a:fillRect/>
          </a:stretch>
        </p:blipFill>
        <p:spPr bwMode="auto">
          <a:xfrm>
            <a:off x="158173" y="1897930"/>
            <a:ext cx="9359900" cy="177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7855" y="5299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7802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4171085" y="41420"/>
            <a:ext cx="2143124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89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59479" r="2168" b="13330"/>
          <a:stretch>
            <a:fillRect/>
          </a:stretch>
        </p:blipFill>
        <p:spPr bwMode="auto">
          <a:xfrm>
            <a:off x="0" y="1648547"/>
            <a:ext cx="10874376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7188" y="4384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5445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0"/>
          <p:cNvSpPr txBox="1">
            <a:spLocks noChangeArrowheads="1"/>
          </p:cNvSpPr>
          <p:nvPr/>
        </p:nvSpPr>
        <p:spPr bwMode="auto">
          <a:xfrm>
            <a:off x="0" y="0"/>
            <a:ext cx="6905626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/>
              <a:t>Đọc cả bài với các hình thức</a:t>
            </a:r>
          </a:p>
        </p:txBody>
      </p:sp>
      <p:pic>
        <p:nvPicPr>
          <p:cNvPr id="2" name="NHAC NEN DOC NA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942109"/>
            <a:ext cx="9033164" cy="5837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91" y="519979"/>
            <a:ext cx="1340428" cy="2237076"/>
          </a:xfrm>
          <a:prstGeom prst="rect">
            <a:avLst/>
          </a:prstGeom>
        </p:spPr>
      </p:pic>
      <p:pic>
        <p:nvPicPr>
          <p:cNvPr id="3" name="DOC NHAC DO RE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010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603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186</Words>
  <Application>Microsoft Office PowerPoint</Application>
  <PresentationFormat>Widescreen</PresentationFormat>
  <Paragraphs>24</Paragraphs>
  <Slides>10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Times New Roman</vt:lpstr>
      <vt:lpstr>Calibri Light</vt:lpstr>
      <vt:lpstr>Arial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149</cp:revision>
  <dcterms:created xsi:type="dcterms:W3CDTF">2020-08-30T12:35:12Z</dcterms:created>
  <dcterms:modified xsi:type="dcterms:W3CDTF">2026-01-15T07:22:50Z</dcterms:modified>
</cp:coreProperties>
</file>