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6"/>
  </p:notesMasterIdLst>
  <p:sldIdLst>
    <p:sldId id="482" r:id="rId2"/>
    <p:sldId id="493" r:id="rId3"/>
    <p:sldId id="480" r:id="rId4"/>
    <p:sldId id="483" r:id="rId5"/>
    <p:sldId id="420" r:id="rId6"/>
    <p:sldId id="494" r:id="rId7"/>
    <p:sldId id="502" r:id="rId8"/>
    <p:sldId id="495" r:id="rId9"/>
    <p:sldId id="503" r:id="rId10"/>
    <p:sldId id="505" r:id="rId11"/>
    <p:sldId id="506" r:id="rId12"/>
    <p:sldId id="504" r:id="rId13"/>
    <p:sldId id="508" r:id="rId14"/>
    <p:sldId id="518" r:id="rId15"/>
    <p:sldId id="511" r:id="rId16"/>
    <p:sldId id="512" r:id="rId17"/>
    <p:sldId id="513" r:id="rId18"/>
    <p:sldId id="514" r:id="rId19"/>
    <p:sldId id="515" r:id="rId20"/>
    <p:sldId id="516" r:id="rId21"/>
    <p:sldId id="517" r:id="rId22"/>
    <p:sldId id="519" r:id="rId23"/>
    <p:sldId id="520" r:id="rId24"/>
    <p:sldId id="507" r:id="rId25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60" d="100"/>
          <a:sy n="60" d="100"/>
        </p:scale>
        <p:origin x="948" y="48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42DF46E-7541-40D9-9C77-E0095A6D2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064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CE242-1A6F-4BFF-89BB-06703352E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03830-92B9-4945-A111-4A9BEEFC6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41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752D4-03F5-4026-AD47-ABA31B6C4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06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E3F2F-C4DB-4396-81C8-946D332A1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86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7FCB8-A431-4780-AA51-59B6A6E13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9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9AF3B-E618-455E-AFFD-B4B7B0FD5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9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8F3EF-609C-45CE-A22F-9F245C78C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0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4CA78-F5B7-48F0-A30D-20444A29E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7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0B7EA-A6FF-4B12-8634-418C51D30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20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8D6C3-1309-47C5-A179-778568933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3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F320E-D10B-4CD9-8DA7-F3441FBF9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1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E1EE8-BEB0-49BC-9FB6-846FFAD6C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7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3D6C4-4EF8-43E8-BEF6-F9D28A82F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56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2A9875FD-0B6B-4718-A750-45182969F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endParaRPr lang="en-US" sz="3600" b="1" dirty="0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5 - TIẾT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1803400" y="2924175"/>
            <a:ext cx="747871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7286625" y="2122488"/>
            <a:ext cx="27384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1274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1272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0"/>
            <a:ext cx="8037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6350" y="4764088"/>
            <a:ext cx="1512888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2190750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2201863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90750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2190750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2211388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2211388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3452813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3482975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3482975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4921250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4921250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4926013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4926013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6165850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165850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6165850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6165850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2208213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2225675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2225675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3482975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4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3452813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5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3460750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6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3476625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7" name="Picture 6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3460750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8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4921250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9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4921250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0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4910138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1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4910138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2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6121400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3" y="6165850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4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6189663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5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6165850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6" name="Picture 5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00" y="6165850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379538" y="2955925"/>
            <a:ext cx="8023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pic>
        <p:nvPicPr>
          <p:cNvPr id="13317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349500"/>
            <a:ext cx="23495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810000"/>
            <a:ext cx="101314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036638"/>
            <a:ext cx="187166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1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557338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49325" y="163036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Nghe đọc mẫu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036638"/>
            <a:ext cx="187166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1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557338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87413" y="162877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1713CB"/>
                </a:solidFill>
                <a:latin typeface="Cambria" pitchFamily="18" charset="0"/>
                <a:cs typeface="Calibri" charset="0"/>
              </a:rPr>
              <a:t>Đọc tên nốt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73063" y="239713"/>
            <a:ext cx="468153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ĐỌC TỪNG CÂU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46425" y="1293813"/>
            <a:ext cx="46799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pic>
        <p:nvPicPr>
          <p:cNvPr id="16389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1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30" b="50000"/>
          <a:stretch>
            <a:fillRect/>
          </a:stretch>
        </p:blipFill>
        <p:spPr bwMode="auto">
          <a:xfrm>
            <a:off x="1093788" y="2492375"/>
            <a:ext cx="8856662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73063" y="239713"/>
            <a:ext cx="468153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ĐỌC TỪNG CÂU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146425" y="1293813"/>
            <a:ext cx="46799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pic>
        <p:nvPicPr>
          <p:cNvPr id="17413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1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43"/>
          <a:stretch>
            <a:fillRect/>
          </a:stretch>
        </p:blipFill>
        <p:spPr bwMode="auto">
          <a:xfrm>
            <a:off x="1022350" y="2492375"/>
            <a:ext cx="90011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490663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733425" y="1268413"/>
            <a:ext cx="1800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Cả bài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1292225" y="2636838"/>
            <a:ext cx="834548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KÍ HIỆU BÀN TAY</a:t>
            </a:r>
          </a:p>
        </p:txBody>
      </p:sp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946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946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1125538"/>
            <a:ext cx="8640763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2150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2151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2151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1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1125538"/>
            <a:ext cx="8640763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8"/>
          <p:cNvSpPr>
            <a:spLocks noChangeArrowheads="1"/>
          </p:cNvSpPr>
          <p:nvPr/>
        </p:nvSpPr>
        <p:spPr bwMode="auto">
          <a:xfrm>
            <a:off x="1471613" y="2492375"/>
            <a:ext cx="79406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PHÁCH</a:t>
            </a:r>
          </a:p>
        </p:txBody>
      </p:sp>
      <p:sp>
        <p:nvSpPr>
          <p:cNvPr id="2355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2356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2355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109663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296545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296545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2965450"/>
            <a:ext cx="7191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296545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296545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2965450"/>
            <a:ext cx="719138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0" y="296545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313" y="296545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467042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4670425"/>
            <a:ext cx="71913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4670425"/>
            <a:ext cx="71913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467042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467042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4670425"/>
            <a:ext cx="71913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88" y="467042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88" y="4670425"/>
            <a:ext cx="71913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13" descr="Xuân - chùm thơ luật đ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0" y="1046163"/>
            <a:ext cx="1920875" cy="3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b="5891"/>
          <a:stretch>
            <a:fillRect/>
          </a:stretch>
        </p:blipFill>
        <p:spPr bwMode="auto">
          <a:xfrm>
            <a:off x="446088" y="3965575"/>
            <a:ext cx="227965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931863" y="2940050"/>
            <a:ext cx="26828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BÀI HÁT: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685925" y="3284538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685925" y="4186238"/>
            <a:ext cx="802322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949325" y="3835400"/>
            <a:ext cx="26828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ĐỌC NHẠC: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9" grpId="0"/>
      <p:bldP spid="11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942975" y="273050"/>
            <a:ext cx="9109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Ô CHỮ VUI NHỘN</a:t>
            </a: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1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913" y="1397000"/>
            <a:ext cx="9382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AutoShape 17" descr="Cành Đào Png, Hoa Đào Psd, Hoa Đào Vector Free Download,, Transparent Png -  kindpng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3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1855788" y="3425825"/>
            <a:ext cx="1455737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32013" y="2833688"/>
          <a:ext cx="6724652" cy="7239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62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2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94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94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94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94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94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943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943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H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A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A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M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4000" dirty="0">
                        <a:effectLst/>
                        <a:latin typeface="Cambria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X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A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N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135188" y="2841625"/>
          <a:ext cx="6724652" cy="72548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62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2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94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94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94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94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94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943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943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25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H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O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A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L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Á</a:t>
                      </a:r>
                      <a:endParaRPr lang="en-US" sz="2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M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Ù</a:t>
                      </a:r>
                      <a:endParaRPr lang="en-US" sz="2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A</a:t>
                      </a: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X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U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Â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mbria" pitchFamily="18" charset="0"/>
                        </a:rPr>
                        <a:t>N</a:t>
                      </a:r>
                      <a:endParaRPr lang="en-US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pic>
        <p:nvPicPr>
          <p:cNvPr id="512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13" descr="Xuân - chùm thơ luật đ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1046163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500063" y="3500438"/>
            <a:ext cx="207962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275013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471488" y="27892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BÀI HÁT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-4763"/>
            <a:ext cx="7889875" cy="686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547688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pic>
        <p:nvPicPr>
          <p:cNvPr id="6148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22225" y="4764088"/>
            <a:ext cx="1763713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216025" y="3233738"/>
            <a:ext cx="86534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7431088" y="2122488"/>
            <a:ext cx="25939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7178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407988"/>
            <a:ext cx="5545138" cy="6051550"/>
            <a:chOff x="-3282" y="220716"/>
            <a:chExt cx="5545924" cy="6051735"/>
          </a:xfrm>
        </p:grpSpPr>
        <p:pic>
          <p:nvPicPr>
            <p:cNvPr id="7176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3282" y="476311"/>
              <a:ext cx="4982281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-4763"/>
            <a:ext cx="7889875" cy="686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6350" y="4764088"/>
            <a:ext cx="1763713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189038" y="2924175"/>
            <a:ext cx="870743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PHÁCH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7286625" y="2122488"/>
            <a:ext cx="27384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9226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9224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3" t="17313" r="7784" b="32510"/>
          <a:stretch>
            <a:fillRect/>
          </a:stretch>
        </p:blipFill>
        <p:spPr bwMode="auto">
          <a:xfrm>
            <a:off x="1382713" y="0"/>
            <a:ext cx="8204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6350" y="4764088"/>
            <a:ext cx="1512888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8314</TotalTime>
  <Words>152</Words>
  <Application>Microsoft Office PowerPoint</Application>
  <PresentationFormat>Custom</PresentationFormat>
  <Paragraphs>58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Cambria</vt:lpstr>
      <vt:lpstr>Constantia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Administrator</cp:lastModifiedBy>
  <cp:revision>631</cp:revision>
  <dcterms:created xsi:type="dcterms:W3CDTF">2010-04-30T18:19:48Z</dcterms:created>
  <dcterms:modified xsi:type="dcterms:W3CDTF">2025-05-10T09:44:49Z</dcterms:modified>
</cp:coreProperties>
</file>