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71" r:id="rId2"/>
    <p:sldId id="260" r:id="rId3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DF46"/>
    <a:srgbClr val="67E951"/>
    <a:srgbClr val="F25858"/>
    <a:srgbClr val="36C6F3"/>
    <a:srgbClr val="F7941D"/>
    <a:srgbClr val="F8A015"/>
    <a:srgbClr val="E6E6E6"/>
    <a:srgbClr val="F6A108"/>
    <a:srgbClr val="FEEEBD"/>
    <a:srgbClr val="2FBF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250" autoAdjust="0"/>
    <p:restoredTop sz="94249" autoAdjust="0"/>
  </p:normalViewPr>
  <p:slideViewPr>
    <p:cSldViewPr snapToGrid="0">
      <p:cViewPr varScale="1">
        <p:scale>
          <a:sx n="62" d="100"/>
          <a:sy n="62" d="100"/>
        </p:scale>
        <p:origin x="9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C18AFA-D0FF-47EF-A1D8-83C2FC4B5BAA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64E4E8-60DF-4D4E-86AA-581459AF3C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38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189628C-5FB7-4DD4-A232-928A4CE82FCD}" type="slidenum">
              <a:rPr lang="zh-CN" altLang="en-US" smtClean="0"/>
              <a:pPr>
                <a:defRPr/>
              </a:pPr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38143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9;p2">
            <a:extLst>
              <a:ext uri="{FF2B5EF4-FFF2-40B4-BE49-F238E27FC236}">
                <a16:creationId xmlns:a16="http://schemas.microsoft.com/office/drawing/2014/main" id="{BB42B104-1F7B-47E3-B464-B31E6CA11F66}"/>
              </a:ext>
            </a:extLst>
          </p:cNvPr>
          <p:cNvSpPr/>
          <p:nvPr userDrawn="1"/>
        </p:nvSpPr>
        <p:spPr>
          <a:xfrm>
            <a:off x="964936" y="2325189"/>
            <a:ext cx="3582119" cy="1870502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noFill/>
          <a:ln w="28575" cap="flat" cmpd="sng">
            <a:solidFill>
              <a:schemeClr val="accent6">
                <a:lumMod val="60000"/>
                <a:lumOff val="40000"/>
              </a:schemeClr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Google Shape;10;p2">
            <a:extLst>
              <a:ext uri="{FF2B5EF4-FFF2-40B4-BE49-F238E27FC236}">
                <a16:creationId xmlns:a16="http://schemas.microsoft.com/office/drawing/2014/main" id="{216A2C20-46DA-4F84-A60C-9343BBF49682}"/>
              </a:ext>
            </a:extLst>
          </p:cNvPr>
          <p:cNvSpPr/>
          <p:nvPr userDrawn="1"/>
        </p:nvSpPr>
        <p:spPr>
          <a:xfrm>
            <a:off x="664108" y="2178984"/>
            <a:ext cx="3582119" cy="1870502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Google Shape;11;p2">
            <a:extLst>
              <a:ext uri="{FF2B5EF4-FFF2-40B4-BE49-F238E27FC236}">
                <a16:creationId xmlns:a16="http://schemas.microsoft.com/office/drawing/2014/main" id="{05314B96-158E-4B09-A985-8D4507928627}"/>
              </a:ext>
            </a:extLst>
          </p:cNvPr>
          <p:cNvSpPr/>
          <p:nvPr userDrawn="1"/>
        </p:nvSpPr>
        <p:spPr>
          <a:xfrm flipH="1">
            <a:off x="4419291" y="10313"/>
            <a:ext cx="7811294" cy="6187104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" name="Google Shape;12;p2">
            <a:extLst>
              <a:ext uri="{FF2B5EF4-FFF2-40B4-BE49-F238E27FC236}">
                <a16:creationId xmlns:a16="http://schemas.microsoft.com/office/drawing/2014/main" id="{610AF247-9183-45B2-98AF-A5740E56C7D9}"/>
              </a:ext>
            </a:extLst>
          </p:cNvPr>
          <p:cNvSpPr/>
          <p:nvPr userDrawn="1"/>
        </p:nvSpPr>
        <p:spPr>
          <a:xfrm flipH="1">
            <a:off x="4547056" y="-30326"/>
            <a:ext cx="7644934" cy="6051298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6">
                <a:lumMod val="40000"/>
                <a:lumOff val="60000"/>
              </a:schemeClr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048909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Slide 7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35CF8266-BDEB-4782-9DE6-2E13843D418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BDC2CE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" name="日期占位符 1">
            <a:extLst>
              <a:ext uri="{FF2B5EF4-FFF2-40B4-BE49-F238E27FC236}">
                <a16:creationId xmlns:a16="http://schemas.microsoft.com/office/drawing/2014/main" id="{1F09F9CC-173D-4333-88C2-E0134A61794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0DD9D0-5B05-481D-BEA5-84714C70DA19}" type="datetimeFigureOut">
              <a:rPr lang="zh-CN" altLang="en-US"/>
              <a:pPr>
                <a:defRPr/>
              </a:pPr>
              <a:t>2026/1/25</a:t>
            </a:fld>
            <a:endParaRPr lang="zh-CN" altLang="en-US"/>
          </a:p>
        </p:txBody>
      </p:sp>
      <p:sp>
        <p:nvSpPr>
          <p:cNvPr id="4" name="页脚占位符 2">
            <a:extLst>
              <a:ext uri="{FF2B5EF4-FFF2-40B4-BE49-F238E27FC236}">
                <a16:creationId xmlns:a16="http://schemas.microsoft.com/office/drawing/2014/main" id="{756F8FB7-8AD0-4A5D-ACE9-969257016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3">
            <a:extLst>
              <a:ext uri="{FF2B5EF4-FFF2-40B4-BE49-F238E27FC236}">
                <a16:creationId xmlns:a16="http://schemas.microsoft.com/office/drawing/2014/main" id="{D01234FF-EF6A-491C-BCD4-D9F94DA5B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0F7FA0-7FF1-4FC3-B763-B73535AB931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46288852"/>
      </p:ext>
    </p:extLst>
  </p:cSld>
  <p:clrMapOvr>
    <a:masterClrMapping/>
  </p:clrMapOvr>
  <p:transition spd="slow" advClick="0" advTm="0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24;p17">
            <a:extLst>
              <a:ext uri="{FF2B5EF4-FFF2-40B4-BE49-F238E27FC236}">
                <a16:creationId xmlns:a16="http://schemas.microsoft.com/office/drawing/2014/main" id="{43B8AB6E-74AE-4327-B05F-6D8AE153BBB2}"/>
              </a:ext>
            </a:extLst>
          </p:cNvPr>
          <p:cNvSpPr/>
          <p:nvPr userDrawn="1"/>
        </p:nvSpPr>
        <p:spPr>
          <a:xfrm rot="5400000" flipH="1">
            <a:off x="464456" y="-464460"/>
            <a:ext cx="2249716" cy="3178629"/>
          </a:xfrm>
          <a:custGeom>
            <a:avLst/>
            <a:gdLst/>
            <a:ahLst/>
            <a:cxnLst/>
            <a:rect l="l" t="t" r="r" b="b"/>
            <a:pathLst>
              <a:path w="34291" h="34874" extrusionOk="0">
                <a:moveTo>
                  <a:pt x="24658" y="1"/>
                </a:moveTo>
                <a:cubicBezTo>
                  <a:pt x="24658" y="1"/>
                  <a:pt x="17669" y="715"/>
                  <a:pt x="15824" y="4715"/>
                </a:cubicBezTo>
                <a:cubicBezTo>
                  <a:pt x="13823" y="9073"/>
                  <a:pt x="16824" y="14550"/>
                  <a:pt x="16240" y="19110"/>
                </a:cubicBezTo>
                <a:cubicBezTo>
                  <a:pt x="15609" y="23944"/>
                  <a:pt x="4239" y="29957"/>
                  <a:pt x="2262" y="31754"/>
                </a:cubicBezTo>
                <a:cubicBezTo>
                  <a:pt x="286" y="33564"/>
                  <a:pt x="0" y="34874"/>
                  <a:pt x="0" y="34874"/>
                </a:cubicBezTo>
                <a:lnTo>
                  <a:pt x="34290" y="34874"/>
                </a:lnTo>
                <a:lnTo>
                  <a:pt x="34290" y="1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239EE97-C42B-4EFE-B673-FEF1A48A1F8F}"/>
              </a:ext>
            </a:extLst>
          </p:cNvPr>
          <p:cNvSpPr txBox="1"/>
          <p:nvPr userDrawn="1"/>
        </p:nvSpPr>
        <p:spPr>
          <a:xfrm>
            <a:off x="168812" y="0"/>
            <a:ext cx="3549479" cy="1139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5400" dirty="0">
                <a:solidFill>
                  <a:schemeClr val="bg1"/>
                </a:solidFill>
                <a:latin typeface="+mj-lt"/>
              </a:rPr>
              <a:t>MỞ ĐẦU</a:t>
            </a:r>
          </a:p>
        </p:txBody>
      </p:sp>
      <p:sp>
        <p:nvSpPr>
          <p:cNvPr id="7" name="Google Shape;26;p4">
            <a:extLst>
              <a:ext uri="{FF2B5EF4-FFF2-40B4-BE49-F238E27FC236}">
                <a16:creationId xmlns:a16="http://schemas.microsoft.com/office/drawing/2014/main" id="{C4DA46EE-7FBD-4C70-841B-B0A309359275}"/>
              </a:ext>
            </a:extLst>
          </p:cNvPr>
          <p:cNvSpPr/>
          <p:nvPr userDrawn="1"/>
        </p:nvSpPr>
        <p:spPr>
          <a:xfrm rot="10800000">
            <a:off x="9332684" y="5791200"/>
            <a:ext cx="2859313" cy="1066800"/>
          </a:xfrm>
          <a:custGeom>
            <a:avLst/>
            <a:gdLst/>
            <a:ahLst/>
            <a:cxnLst/>
            <a:rect l="l" t="t" r="r" b="b"/>
            <a:pathLst>
              <a:path w="32850" h="14118" extrusionOk="0">
                <a:moveTo>
                  <a:pt x="1" y="1"/>
                </a:moveTo>
                <a:lnTo>
                  <a:pt x="1" y="12945"/>
                </a:lnTo>
                <a:cubicBezTo>
                  <a:pt x="57" y="12959"/>
                  <a:pt x="113" y="13001"/>
                  <a:pt x="168" y="13015"/>
                </a:cubicBezTo>
                <a:cubicBezTo>
                  <a:pt x="1773" y="13750"/>
                  <a:pt x="3537" y="14117"/>
                  <a:pt x="5301" y="14117"/>
                </a:cubicBezTo>
                <a:cubicBezTo>
                  <a:pt x="7217" y="14117"/>
                  <a:pt x="9132" y="13684"/>
                  <a:pt x="10839" y="12820"/>
                </a:cubicBezTo>
                <a:cubicBezTo>
                  <a:pt x="13252" y="11578"/>
                  <a:pt x="15205" y="9598"/>
                  <a:pt x="17297" y="7868"/>
                </a:cubicBezTo>
                <a:cubicBezTo>
                  <a:pt x="19404" y="6124"/>
                  <a:pt x="21858" y="4576"/>
                  <a:pt x="24592" y="4506"/>
                </a:cubicBezTo>
                <a:cubicBezTo>
                  <a:pt x="24664" y="4504"/>
                  <a:pt x="24736" y="4503"/>
                  <a:pt x="24808" y="4503"/>
                </a:cubicBezTo>
                <a:cubicBezTo>
                  <a:pt x="26011" y="4503"/>
                  <a:pt x="27265" y="4752"/>
                  <a:pt x="28452" y="4752"/>
                </a:cubicBezTo>
                <a:cubicBezTo>
                  <a:pt x="29285" y="4752"/>
                  <a:pt x="30086" y="4630"/>
                  <a:pt x="30813" y="4213"/>
                </a:cubicBezTo>
                <a:cubicBezTo>
                  <a:pt x="32222" y="3404"/>
                  <a:pt x="32850" y="1521"/>
                  <a:pt x="32320" y="1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684EBFF-97C9-4E37-A635-7E191A76A62D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45238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oogle Shape;19;p3">
            <a:extLst>
              <a:ext uri="{FF2B5EF4-FFF2-40B4-BE49-F238E27FC236}">
                <a16:creationId xmlns:a16="http://schemas.microsoft.com/office/drawing/2014/main" id="{B1DF5C2F-4DF1-419C-8A9B-27DA7BFCB7FD}"/>
              </a:ext>
            </a:extLst>
          </p:cNvPr>
          <p:cNvGrpSpPr/>
          <p:nvPr userDrawn="1"/>
        </p:nvGrpSpPr>
        <p:grpSpPr>
          <a:xfrm>
            <a:off x="0" y="6096000"/>
            <a:ext cx="12192000" cy="762000"/>
            <a:chOff x="-25" y="1390650"/>
            <a:chExt cx="9144000" cy="3752700"/>
          </a:xfrm>
          <a:solidFill>
            <a:schemeClr val="accent6">
              <a:lumMod val="75000"/>
            </a:schemeClr>
          </a:solidFill>
        </p:grpSpPr>
        <p:sp>
          <p:nvSpPr>
            <p:cNvPr id="4" name="Google Shape;20;p3">
              <a:extLst>
                <a:ext uri="{FF2B5EF4-FFF2-40B4-BE49-F238E27FC236}">
                  <a16:creationId xmlns:a16="http://schemas.microsoft.com/office/drawing/2014/main" id="{3C738AF9-98A2-4884-8348-BA5CD6D562FC}"/>
                </a:ext>
              </a:extLst>
            </p:cNvPr>
            <p:cNvSpPr/>
            <p:nvPr/>
          </p:nvSpPr>
          <p:spPr>
            <a:xfrm>
              <a:off x="-25" y="1390650"/>
              <a:ext cx="9143955" cy="3152727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21;p3">
              <a:extLst>
                <a:ext uri="{FF2B5EF4-FFF2-40B4-BE49-F238E27FC236}">
                  <a16:creationId xmlns:a16="http://schemas.microsoft.com/office/drawing/2014/main" id="{EE597EA3-2D22-4759-9946-C851847D77F3}"/>
                </a:ext>
              </a:extLst>
            </p:cNvPr>
            <p:cNvSpPr/>
            <p:nvPr/>
          </p:nvSpPr>
          <p:spPr>
            <a:xfrm>
              <a:off x="-25" y="4210050"/>
              <a:ext cx="9144000" cy="9333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B8CDD7D3-72B2-4DDF-8B0A-17E2F950B026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6671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24;p17">
            <a:extLst>
              <a:ext uri="{FF2B5EF4-FFF2-40B4-BE49-F238E27FC236}">
                <a16:creationId xmlns:a16="http://schemas.microsoft.com/office/drawing/2014/main" id="{85509A2E-D9F9-43F0-9D83-AA627D852E71}"/>
              </a:ext>
            </a:extLst>
          </p:cNvPr>
          <p:cNvSpPr/>
          <p:nvPr userDrawn="1"/>
        </p:nvSpPr>
        <p:spPr>
          <a:xfrm rot="5400000" flipH="1">
            <a:off x="878115" y="-878118"/>
            <a:ext cx="2249716" cy="4005946"/>
          </a:xfrm>
          <a:custGeom>
            <a:avLst/>
            <a:gdLst/>
            <a:ahLst/>
            <a:cxnLst/>
            <a:rect l="l" t="t" r="r" b="b"/>
            <a:pathLst>
              <a:path w="34291" h="34874" extrusionOk="0">
                <a:moveTo>
                  <a:pt x="24658" y="1"/>
                </a:moveTo>
                <a:cubicBezTo>
                  <a:pt x="24658" y="1"/>
                  <a:pt x="17669" y="715"/>
                  <a:pt x="15824" y="4715"/>
                </a:cubicBezTo>
                <a:cubicBezTo>
                  <a:pt x="13823" y="9073"/>
                  <a:pt x="16824" y="14550"/>
                  <a:pt x="16240" y="19110"/>
                </a:cubicBezTo>
                <a:cubicBezTo>
                  <a:pt x="15609" y="23944"/>
                  <a:pt x="4239" y="29957"/>
                  <a:pt x="2262" y="31754"/>
                </a:cubicBezTo>
                <a:cubicBezTo>
                  <a:pt x="286" y="33564"/>
                  <a:pt x="0" y="34874"/>
                  <a:pt x="0" y="34874"/>
                </a:cubicBezTo>
                <a:lnTo>
                  <a:pt x="34290" y="34874"/>
                </a:lnTo>
                <a:lnTo>
                  <a:pt x="34290" y="1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239EE97-C42B-4EFE-B673-FEF1A48A1F8F}"/>
              </a:ext>
            </a:extLst>
          </p:cNvPr>
          <p:cNvSpPr txBox="1"/>
          <p:nvPr userDrawn="1"/>
        </p:nvSpPr>
        <p:spPr>
          <a:xfrm>
            <a:off x="168812" y="0"/>
            <a:ext cx="3549479" cy="1139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5400" dirty="0">
                <a:solidFill>
                  <a:schemeClr val="bg1"/>
                </a:solidFill>
                <a:latin typeface="+mj-lt"/>
              </a:rPr>
              <a:t>KHÁM PHÁ</a:t>
            </a:r>
          </a:p>
        </p:txBody>
      </p:sp>
      <p:sp>
        <p:nvSpPr>
          <p:cNvPr id="7" name="Google Shape;125;p17">
            <a:extLst>
              <a:ext uri="{FF2B5EF4-FFF2-40B4-BE49-F238E27FC236}">
                <a16:creationId xmlns:a16="http://schemas.microsoft.com/office/drawing/2014/main" id="{88ED9D6F-EE3F-4ECF-A6A1-1706948D8EB3}"/>
              </a:ext>
            </a:extLst>
          </p:cNvPr>
          <p:cNvSpPr/>
          <p:nvPr userDrawn="1"/>
        </p:nvSpPr>
        <p:spPr>
          <a:xfrm rot="10800000" flipH="1">
            <a:off x="11261942" y="-4"/>
            <a:ext cx="930058" cy="6858003"/>
          </a:xfrm>
          <a:custGeom>
            <a:avLst/>
            <a:gdLst/>
            <a:ahLst/>
            <a:cxnLst/>
            <a:rect l="l" t="t" r="r" b="b"/>
            <a:pathLst>
              <a:path w="34291" h="34874" extrusionOk="0">
                <a:moveTo>
                  <a:pt x="24658" y="1"/>
                </a:moveTo>
                <a:cubicBezTo>
                  <a:pt x="24658" y="1"/>
                  <a:pt x="17669" y="715"/>
                  <a:pt x="15824" y="4715"/>
                </a:cubicBezTo>
                <a:cubicBezTo>
                  <a:pt x="13823" y="9073"/>
                  <a:pt x="16824" y="14550"/>
                  <a:pt x="16240" y="19110"/>
                </a:cubicBezTo>
                <a:cubicBezTo>
                  <a:pt x="15609" y="23944"/>
                  <a:pt x="4239" y="29957"/>
                  <a:pt x="2262" y="31754"/>
                </a:cubicBezTo>
                <a:cubicBezTo>
                  <a:pt x="286" y="33564"/>
                  <a:pt x="0" y="34874"/>
                  <a:pt x="0" y="34874"/>
                </a:cubicBezTo>
                <a:lnTo>
                  <a:pt x="34290" y="34874"/>
                </a:lnTo>
                <a:lnTo>
                  <a:pt x="34290" y="1"/>
                </a:lnTo>
                <a:close/>
              </a:path>
            </a:pathLst>
          </a:custGeom>
          <a:solidFill>
            <a:srgbClr val="2E75B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25932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oogle Shape;19;p3">
            <a:extLst>
              <a:ext uri="{FF2B5EF4-FFF2-40B4-BE49-F238E27FC236}">
                <a16:creationId xmlns:a16="http://schemas.microsoft.com/office/drawing/2014/main" id="{B1DF5C2F-4DF1-419C-8A9B-27DA7BFCB7FD}"/>
              </a:ext>
            </a:extLst>
          </p:cNvPr>
          <p:cNvGrpSpPr/>
          <p:nvPr userDrawn="1"/>
        </p:nvGrpSpPr>
        <p:grpSpPr>
          <a:xfrm>
            <a:off x="0" y="6096000"/>
            <a:ext cx="12192000" cy="762000"/>
            <a:chOff x="-25" y="1390650"/>
            <a:chExt cx="9144000" cy="3752700"/>
          </a:xfrm>
          <a:solidFill>
            <a:srgbClr val="2E75B6"/>
          </a:solidFill>
        </p:grpSpPr>
        <p:sp>
          <p:nvSpPr>
            <p:cNvPr id="4" name="Google Shape;20;p3">
              <a:extLst>
                <a:ext uri="{FF2B5EF4-FFF2-40B4-BE49-F238E27FC236}">
                  <a16:creationId xmlns:a16="http://schemas.microsoft.com/office/drawing/2014/main" id="{3C738AF9-98A2-4884-8348-BA5CD6D562FC}"/>
                </a:ext>
              </a:extLst>
            </p:cNvPr>
            <p:cNvSpPr/>
            <p:nvPr/>
          </p:nvSpPr>
          <p:spPr>
            <a:xfrm>
              <a:off x="-25" y="1390650"/>
              <a:ext cx="9143955" cy="3152727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21;p3">
              <a:extLst>
                <a:ext uri="{FF2B5EF4-FFF2-40B4-BE49-F238E27FC236}">
                  <a16:creationId xmlns:a16="http://schemas.microsoft.com/office/drawing/2014/main" id="{EE597EA3-2D22-4759-9946-C851847D77F3}"/>
                </a:ext>
              </a:extLst>
            </p:cNvPr>
            <p:cNvSpPr/>
            <p:nvPr/>
          </p:nvSpPr>
          <p:spPr>
            <a:xfrm>
              <a:off x="-25" y="4210050"/>
              <a:ext cx="9144000" cy="9333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B8CDD7D3-72B2-4DDF-8B0A-17E2F950B026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37965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24;p17">
            <a:extLst>
              <a:ext uri="{FF2B5EF4-FFF2-40B4-BE49-F238E27FC236}">
                <a16:creationId xmlns:a16="http://schemas.microsoft.com/office/drawing/2014/main" id="{85509A2E-D9F9-43F0-9D83-AA627D852E71}"/>
              </a:ext>
            </a:extLst>
          </p:cNvPr>
          <p:cNvSpPr/>
          <p:nvPr userDrawn="1"/>
        </p:nvSpPr>
        <p:spPr>
          <a:xfrm rot="5400000" flipH="1">
            <a:off x="1074056" y="-1074060"/>
            <a:ext cx="2249716" cy="4397829"/>
          </a:xfrm>
          <a:custGeom>
            <a:avLst/>
            <a:gdLst/>
            <a:ahLst/>
            <a:cxnLst/>
            <a:rect l="l" t="t" r="r" b="b"/>
            <a:pathLst>
              <a:path w="34291" h="34874" extrusionOk="0">
                <a:moveTo>
                  <a:pt x="24658" y="1"/>
                </a:moveTo>
                <a:cubicBezTo>
                  <a:pt x="24658" y="1"/>
                  <a:pt x="17669" y="715"/>
                  <a:pt x="15824" y="4715"/>
                </a:cubicBezTo>
                <a:cubicBezTo>
                  <a:pt x="13823" y="9073"/>
                  <a:pt x="16824" y="14550"/>
                  <a:pt x="16240" y="19110"/>
                </a:cubicBezTo>
                <a:cubicBezTo>
                  <a:pt x="15609" y="23944"/>
                  <a:pt x="4239" y="29957"/>
                  <a:pt x="2262" y="31754"/>
                </a:cubicBezTo>
                <a:cubicBezTo>
                  <a:pt x="286" y="33564"/>
                  <a:pt x="0" y="34874"/>
                  <a:pt x="0" y="34874"/>
                </a:cubicBezTo>
                <a:lnTo>
                  <a:pt x="34290" y="34874"/>
                </a:lnTo>
                <a:lnTo>
                  <a:pt x="34290" y="1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239EE97-C42B-4EFE-B673-FEF1A48A1F8F}"/>
              </a:ext>
            </a:extLst>
          </p:cNvPr>
          <p:cNvSpPr txBox="1"/>
          <p:nvPr userDrawn="1"/>
        </p:nvSpPr>
        <p:spPr>
          <a:xfrm>
            <a:off x="168812" y="0"/>
            <a:ext cx="3837134" cy="1139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5400" dirty="0">
                <a:solidFill>
                  <a:schemeClr val="bg1"/>
                </a:solidFill>
                <a:latin typeface="+mj-lt"/>
              </a:rPr>
              <a:t>THỰC HÀNH</a:t>
            </a:r>
          </a:p>
        </p:txBody>
      </p:sp>
      <p:sp>
        <p:nvSpPr>
          <p:cNvPr id="4" name="Google Shape;138;p18">
            <a:extLst>
              <a:ext uri="{FF2B5EF4-FFF2-40B4-BE49-F238E27FC236}">
                <a16:creationId xmlns:a16="http://schemas.microsoft.com/office/drawing/2014/main" id="{903CE46C-7E62-4993-A1A3-1A22B3F9A473}"/>
              </a:ext>
            </a:extLst>
          </p:cNvPr>
          <p:cNvSpPr/>
          <p:nvPr userDrawn="1"/>
        </p:nvSpPr>
        <p:spPr>
          <a:xfrm rot="5400000">
            <a:off x="5666839" y="332840"/>
            <a:ext cx="858319" cy="12192001"/>
          </a:xfrm>
          <a:custGeom>
            <a:avLst/>
            <a:gdLst/>
            <a:ahLst/>
            <a:cxnLst/>
            <a:rect l="l" t="t" r="r" b="b"/>
            <a:pathLst>
              <a:path w="17396" h="39911" extrusionOk="0">
                <a:moveTo>
                  <a:pt x="13740" y="1"/>
                </a:moveTo>
                <a:cubicBezTo>
                  <a:pt x="13740" y="1"/>
                  <a:pt x="16574" y="9085"/>
                  <a:pt x="15716" y="13157"/>
                </a:cubicBezTo>
                <a:cubicBezTo>
                  <a:pt x="14835" y="17241"/>
                  <a:pt x="11299" y="15098"/>
                  <a:pt x="8596" y="19039"/>
                </a:cubicBezTo>
                <a:cubicBezTo>
                  <a:pt x="5906" y="22992"/>
                  <a:pt x="10490" y="29874"/>
                  <a:pt x="8596" y="31207"/>
                </a:cubicBezTo>
                <a:cubicBezTo>
                  <a:pt x="8288" y="31428"/>
                  <a:pt x="7901" y="31510"/>
                  <a:pt x="7464" y="31510"/>
                </a:cubicBezTo>
                <a:cubicBezTo>
                  <a:pt x="6179" y="31510"/>
                  <a:pt x="4469" y="30797"/>
                  <a:pt x="3100" y="30797"/>
                </a:cubicBezTo>
                <a:cubicBezTo>
                  <a:pt x="2097" y="30797"/>
                  <a:pt x="1277" y="31179"/>
                  <a:pt x="941" y="32505"/>
                </a:cubicBezTo>
                <a:cubicBezTo>
                  <a:pt x="0" y="36243"/>
                  <a:pt x="2369" y="39911"/>
                  <a:pt x="2369" y="39911"/>
                </a:cubicBezTo>
                <a:lnTo>
                  <a:pt x="17395" y="39911"/>
                </a:lnTo>
                <a:lnTo>
                  <a:pt x="17395" y="1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60098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oogle Shape;19;p3">
            <a:extLst>
              <a:ext uri="{FF2B5EF4-FFF2-40B4-BE49-F238E27FC236}">
                <a16:creationId xmlns:a16="http://schemas.microsoft.com/office/drawing/2014/main" id="{B1DF5C2F-4DF1-419C-8A9B-27DA7BFCB7FD}"/>
              </a:ext>
            </a:extLst>
          </p:cNvPr>
          <p:cNvGrpSpPr/>
          <p:nvPr userDrawn="1"/>
        </p:nvGrpSpPr>
        <p:grpSpPr>
          <a:xfrm>
            <a:off x="0" y="6096000"/>
            <a:ext cx="12192000" cy="762000"/>
            <a:chOff x="-25" y="1390650"/>
            <a:chExt cx="9144000" cy="3752700"/>
          </a:xfrm>
          <a:solidFill>
            <a:srgbClr val="7030A0"/>
          </a:solidFill>
        </p:grpSpPr>
        <p:sp>
          <p:nvSpPr>
            <p:cNvPr id="4" name="Google Shape;20;p3">
              <a:extLst>
                <a:ext uri="{FF2B5EF4-FFF2-40B4-BE49-F238E27FC236}">
                  <a16:creationId xmlns:a16="http://schemas.microsoft.com/office/drawing/2014/main" id="{3C738AF9-98A2-4884-8348-BA5CD6D562FC}"/>
                </a:ext>
              </a:extLst>
            </p:cNvPr>
            <p:cNvSpPr/>
            <p:nvPr/>
          </p:nvSpPr>
          <p:spPr>
            <a:xfrm>
              <a:off x="-25" y="1390650"/>
              <a:ext cx="9143955" cy="3152727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21;p3">
              <a:extLst>
                <a:ext uri="{FF2B5EF4-FFF2-40B4-BE49-F238E27FC236}">
                  <a16:creationId xmlns:a16="http://schemas.microsoft.com/office/drawing/2014/main" id="{EE597EA3-2D22-4759-9946-C851847D77F3}"/>
                </a:ext>
              </a:extLst>
            </p:cNvPr>
            <p:cNvSpPr/>
            <p:nvPr/>
          </p:nvSpPr>
          <p:spPr>
            <a:xfrm>
              <a:off x="-25" y="4210050"/>
              <a:ext cx="9144000" cy="9333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B8CDD7D3-72B2-4DDF-8B0A-17E2F950B026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9717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24;p17">
            <a:extLst>
              <a:ext uri="{FF2B5EF4-FFF2-40B4-BE49-F238E27FC236}">
                <a16:creationId xmlns:a16="http://schemas.microsoft.com/office/drawing/2014/main" id="{85509A2E-D9F9-43F0-9D83-AA627D852E71}"/>
              </a:ext>
            </a:extLst>
          </p:cNvPr>
          <p:cNvSpPr/>
          <p:nvPr userDrawn="1"/>
        </p:nvSpPr>
        <p:spPr>
          <a:xfrm rot="5400000" flipH="1">
            <a:off x="878116" y="-878119"/>
            <a:ext cx="2249716" cy="4005948"/>
          </a:xfrm>
          <a:custGeom>
            <a:avLst/>
            <a:gdLst/>
            <a:ahLst/>
            <a:cxnLst/>
            <a:rect l="l" t="t" r="r" b="b"/>
            <a:pathLst>
              <a:path w="34291" h="34874" extrusionOk="0">
                <a:moveTo>
                  <a:pt x="24658" y="1"/>
                </a:moveTo>
                <a:cubicBezTo>
                  <a:pt x="24658" y="1"/>
                  <a:pt x="17669" y="715"/>
                  <a:pt x="15824" y="4715"/>
                </a:cubicBezTo>
                <a:cubicBezTo>
                  <a:pt x="13823" y="9073"/>
                  <a:pt x="16824" y="14550"/>
                  <a:pt x="16240" y="19110"/>
                </a:cubicBezTo>
                <a:cubicBezTo>
                  <a:pt x="15609" y="23944"/>
                  <a:pt x="4239" y="29957"/>
                  <a:pt x="2262" y="31754"/>
                </a:cubicBezTo>
                <a:cubicBezTo>
                  <a:pt x="286" y="33564"/>
                  <a:pt x="0" y="34874"/>
                  <a:pt x="0" y="34874"/>
                </a:cubicBezTo>
                <a:lnTo>
                  <a:pt x="34290" y="34874"/>
                </a:lnTo>
                <a:lnTo>
                  <a:pt x="34290" y="1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239EE97-C42B-4EFE-B673-FEF1A48A1F8F}"/>
              </a:ext>
            </a:extLst>
          </p:cNvPr>
          <p:cNvSpPr txBox="1"/>
          <p:nvPr userDrawn="1"/>
        </p:nvSpPr>
        <p:spPr>
          <a:xfrm>
            <a:off x="168812" y="0"/>
            <a:ext cx="3837134" cy="1139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5400" dirty="0">
                <a:solidFill>
                  <a:schemeClr val="bg1"/>
                </a:solidFill>
                <a:latin typeface="+mj-lt"/>
              </a:rPr>
              <a:t>VẬN DỤNG</a:t>
            </a:r>
          </a:p>
        </p:txBody>
      </p:sp>
      <p:sp>
        <p:nvSpPr>
          <p:cNvPr id="4" name="Google Shape;181;p21">
            <a:extLst>
              <a:ext uri="{FF2B5EF4-FFF2-40B4-BE49-F238E27FC236}">
                <a16:creationId xmlns:a16="http://schemas.microsoft.com/office/drawing/2014/main" id="{1558FF4D-4E0B-4DF4-9A2B-3B954C82BC6C}"/>
              </a:ext>
            </a:extLst>
          </p:cNvPr>
          <p:cNvSpPr/>
          <p:nvPr userDrawn="1"/>
        </p:nvSpPr>
        <p:spPr>
          <a:xfrm rot="10800000">
            <a:off x="4920343" y="5250808"/>
            <a:ext cx="7271657" cy="1607191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E6C9BCC-C608-4601-BC15-84A7B31B4179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54539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oogle Shape;19;p3">
            <a:extLst>
              <a:ext uri="{FF2B5EF4-FFF2-40B4-BE49-F238E27FC236}">
                <a16:creationId xmlns:a16="http://schemas.microsoft.com/office/drawing/2014/main" id="{B1DF5C2F-4DF1-419C-8A9B-27DA7BFCB7FD}"/>
              </a:ext>
            </a:extLst>
          </p:cNvPr>
          <p:cNvGrpSpPr/>
          <p:nvPr userDrawn="1"/>
        </p:nvGrpSpPr>
        <p:grpSpPr>
          <a:xfrm>
            <a:off x="0" y="6096000"/>
            <a:ext cx="12192000" cy="762000"/>
            <a:chOff x="-25" y="1390650"/>
            <a:chExt cx="9144000" cy="3752700"/>
          </a:xfrm>
          <a:solidFill>
            <a:srgbClr val="C00000"/>
          </a:solidFill>
        </p:grpSpPr>
        <p:sp>
          <p:nvSpPr>
            <p:cNvPr id="4" name="Google Shape;20;p3">
              <a:extLst>
                <a:ext uri="{FF2B5EF4-FFF2-40B4-BE49-F238E27FC236}">
                  <a16:creationId xmlns:a16="http://schemas.microsoft.com/office/drawing/2014/main" id="{3C738AF9-98A2-4884-8348-BA5CD6D562FC}"/>
                </a:ext>
              </a:extLst>
            </p:cNvPr>
            <p:cNvSpPr/>
            <p:nvPr/>
          </p:nvSpPr>
          <p:spPr>
            <a:xfrm>
              <a:off x="-25" y="1390650"/>
              <a:ext cx="9143955" cy="3152727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21;p3">
              <a:extLst>
                <a:ext uri="{FF2B5EF4-FFF2-40B4-BE49-F238E27FC236}">
                  <a16:creationId xmlns:a16="http://schemas.microsoft.com/office/drawing/2014/main" id="{EE597EA3-2D22-4759-9946-C851847D77F3}"/>
                </a:ext>
              </a:extLst>
            </p:cNvPr>
            <p:cNvSpPr/>
            <p:nvPr/>
          </p:nvSpPr>
          <p:spPr>
            <a:xfrm>
              <a:off x="-25" y="4210050"/>
              <a:ext cx="9144000" cy="9333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B8CDD7D3-72B2-4DDF-8B0A-17E2F950B026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01708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508D7C5D-AD3E-43F4-BE95-8EF784901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vi-VN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D9944271-366E-4F65-B2A5-B29CB739C3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2278FB8-8DB0-4712-A56C-1AB2854C4C9C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14555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4" r:id="rId4"/>
    <p:sldLayoutId id="2147483657" r:id="rId5"/>
    <p:sldLayoutId id="2147483655" r:id="rId6"/>
    <p:sldLayoutId id="2147483658" r:id="rId7"/>
    <p:sldLayoutId id="2147483656" r:id="rId8"/>
    <p:sldLayoutId id="2147483659" r:id="rId9"/>
    <p:sldLayoutId id="2147483660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C8B529B1-5140-4E14-9C5D-270FB402C65C}"/>
              </a:ext>
            </a:extLst>
          </p:cNvPr>
          <p:cNvSpPr/>
          <p:nvPr/>
        </p:nvSpPr>
        <p:spPr>
          <a:xfrm>
            <a:off x="3214761" y="214723"/>
            <a:ext cx="8772775" cy="6392517"/>
          </a:xfrm>
          <a:prstGeom prst="rect">
            <a:avLst/>
          </a:prstGeom>
          <a:blipFill dpi="0" rotWithShape="1">
            <a:blip r:embed="rId3" cstate="screen">
              <a:alphaModFix amt="80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+mj-lt"/>
            </a:endParaRPr>
          </a:p>
        </p:txBody>
      </p:sp>
      <p:pic>
        <p:nvPicPr>
          <p:cNvPr id="5122" name="图片 12">
            <a:extLst>
              <a:ext uri="{FF2B5EF4-FFF2-40B4-BE49-F238E27FC236}">
                <a16:creationId xmlns:a16="http://schemas.microsoft.com/office/drawing/2014/main" id="{FFA6DAC2-488F-485C-824A-8AE60B8C57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-1090045" y="1286663"/>
            <a:ext cx="5178681" cy="51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图片 10">
            <a:extLst>
              <a:ext uri="{FF2B5EF4-FFF2-40B4-BE49-F238E27FC236}">
                <a16:creationId xmlns:a16="http://schemas.microsoft.com/office/drawing/2014/main" id="{43E0C609-3C12-48BF-9449-77725402BA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95748" y="5012794"/>
            <a:ext cx="637222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图片 4">
            <a:extLst>
              <a:ext uri="{FF2B5EF4-FFF2-40B4-BE49-F238E27FC236}">
                <a16:creationId xmlns:a16="http://schemas.microsoft.com/office/drawing/2014/main" id="{96A466EC-B468-4B7A-AC6A-2BE9667C73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1208908" y="3152683"/>
            <a:ext cx="5803900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404865C3-72A0-4E9F-8423-B6209231B2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screen">
            <a:clrChange>
              <a:clrFrom>
                <a:srgbClr val="F9C2C5"/>
              </a:clrFrom>
              <a:clrTo>
                <a:srgbClr val="F9C2C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51338" y="23813"/>
            <a:ext cx="3563937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127" name="组合 16">
            <a:extLst>
              <a:ext uri="{FF2B5EF4-FFF2-40B4-BE49-F238E27FC236}">
                <a16:creationId xmlns:a16="http://schemas.microsoft.com/office/drawing/2014/main" id="{9A5A4A07-8E07-4037-9694-8A058172EA5B}"/>
              </a:ext>
            </a:extLst>
          </p:cNvPr>
          <p:cNvGrpSpPr>
            <a:grpSpLocks/>
          </p:cNvGrpSpPr>
          <p:nvPr/>
        </p:nvGrpSpPr>
        <p:grpSpPr bwMode="auto">
          <a:xfrm>
            <a:off x="2472949" y="3901948"/>
            <a:ext cx="3479800" cy="2455862"/>
            <a:chOff x="3393422" y="3429000"/>
            <a:chExt cx="3117731" cy="2201738"/>
          </a:xfrm>
        </p:grpSpPr>
        <p:pic>
          <p:nvPicPr>
            <p:cNvPr id="5136" name="图片 6">
              <a:extLst>
                <a:ext uri="{FF2B5EF4-FFF2-40B4-BE49-F238E27FC236}">
                  <a16:creationId xmlns:a16="http://schemas.microsoft.com/office/drawing/2014/main" id="{010DA046-D232-4D5E-80CD-A3BB0DC4550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93422" y="3429000"/>
              <a:ext cx="3117731" cy="2201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37" name="图片 13">
              <a:extLst>
                <a:ext uri="{FF2B5EF4-FFF2-40B4-BE49-F238E27FC236}">
                  <a16:creationId xmlns:a16="http://schemas.microsoft.com/office/drawing/2014/main" id="{FFDCCABB-D48C-4610-8200-34760B10A3A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01879" y="4702701"/>
              <a:ext cx="331014" cy="3764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5128" name="图片 14">
            <a:extLst>
              <a:ext uri="{FF2B5EF4-FFF2-40B4-BE49-F238E27FC236}">
                <a16:creationId xmlns:a16="http://schemas.microsoft.com/office/drawing/2014/main" id="{1A0E351E-F9AF-497B-A41B-BF6B028EC2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3250" y="5346700"/>
            <a:ext cx="1084263" cy="1233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图片 15">
            <a:extLst>
              <a:ext uri="{FF2B5EF4-FFF2-40B4-BE49-F238E27FC236}">
                <a16:creationId xmlns:a16="http://schemas.microsoft.com/office/drawing/2014/main" id="{6EAABDAE-1785-45B6-A9D7-81A2E024FD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742696">
            <a:off x="1335088" y="5829300"/>
            <a:ext cx="666750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0" name="图片 20">
            <a:extLst>
              <a:ext uri="{FF2B5EF4-FFF2-40B4-BE49-F238E27FC236}">
                <a16:creationId xmlns:a16="http://schemas.microsoft.com/office/drawing/2014/main" id="{970C4595-600F-4F83-BDAE-9FFC90B3F6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166688" y="93663"/>
            <a:ext cx="2593976" cy="192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文本框 21">
            <a:extLst>
              <a:ext uri="{FF2B5EF4-FFF2-40B4-BE49-F238E27FC236}">
                <a16:creationId xmlns:a16="http://schemas.microsoft.com/office/drawing/2014/main" id="{EC5179DE-99F7-4829-AC9E-D70EC65E6F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9392" y="1256242"/>
            <a:ext cx="6572250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9pPr>
          </a:lstStyle>
          <a:p>
            <a:pPr algn="ctr" eaLnBrk="1" hangingPunct="1"/>
            <a:r>
              <a:rPr lang="en-US" altLang="zh-CN" sz="5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方正正大黑简体" panose="02000000000000000000" pitchFamily="2" charset="-122"/>
                <a:cs typeface="Times New Roman" panose="02020603050405020304" pitchFamily="18" charset="0"/>
              </a:rPr>
              <a:t>Chào</a:t>
            </a:r>
            <a:r>
              <a:rPr lang="en-US" altLang="zh-CN" sz="5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方正正大黑简体" panose="02000000000000000000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5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方正正大黑简体" panose="02000000000000000000" pitchFamily="2" charset="-122"/>
                <a:cs typeface="Times New Roman" panose="02020603050405020304" pitchFamily="18" charset="0"/>
              </a:rPr>
              <a:t>mừng</a:t>
            </a:r>
            <a:r>
              <a:rPr lang="en-US" altLang="zh-CN" sz="5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方正正大黑简体" panose="02000000000000000000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5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方正正大黑简体" panose="02000000000000000000" pitchFamily="2" charset="-122"/>
                <a:cs typeface="Times New Roman" panose="02020603050405020304" pitchFamily="18" charset="0"/>
              </a:rPr>
              <a:t>các</a:t>
            </a:r>
            <a:r>
              <a:rPr lang="en-US" altLang="zh-CN" sz="5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方正正大黑简体" panose="02000000000000000000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5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方正正大黑简体" panose="02000000000000000000" pitchFamily="2" charset="-122"/>
                <a:cs typeface="Times New Roman" panose="02020603050405020304" pitchFamily="18" charset="0"/>
              </a:rPr>
              <a:t>em</a:t>
            </a:r>
            <a:r>
              <a:rPr lang="en-US" altLang="zh-CN" sz="5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方正正大黑简体" panose="02000000000000000000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5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方正正大黑简体" panose="02000000000000000000" pitchFamily="2" charset="-122"/>
                <a:cs typeface="Times New Roman" panose="02020603050405020304" pitchFamily="18" charset="0"/>
              </a:rPr>
              <a:t>đến</a:t>
            </a:r>
            <a:r>
              <a:rPr lang="en-US" altLang="zh-CN" sz="5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方正正大黑简体" panose="02000000000000000000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5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方正正大黑简体" panose="02000000000000000000" pitchFamily="2" charset="-122"/>
                <a:cs typeface="Times New Roman" panose="02020603050405020304" pitchFamily="18" charset="0"/>
              </a:rPr>
              <a:t>với</a:t>
            </a:r>
            <a:r>
              <a:rPr lang="en-US" altLang="zh-CN" sz="5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方正正大黑简体" panose="02000000000000000000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5400" b="1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方正正大黑简体" panose="02000000000000000000" pitchFamily="2" charset="-122"/>
                <a:cs typeface="Times New Roman" panose="02020603050405020304" pitchFamily="18" charset="0"/>
              </a:rPr>
              <a:t>tiết</a:t>
            </a:r>
            <a:r>
              <a:rPr lang="en-US" altLang="zh-CN" sz="5400" b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方正正大黑简体" panose="02000000000000000000" pitchFamily="2" charset="-122"/>
                <a:cs typeface="Times New Roman" panose="02020603050405020304" pitchFamily="18" charset="0"/>
              </a:rPr>
              <a:t> Tự nhiên và Xã hội</a:t>
            </a:r>
            <a:endParaRPr lang="zh-CN" altLang="en-US" sz="54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方正正大黑简体" panose="02000000000000000000" pitchFamily="2" charset="-122"/>
              <a:cs typeface="Times New Roman" panose="02020603050405020304" pitchFamily="18" charset="0"/>
            </a:endParaRPr>
          </a:p>
        </p:txBody>
      </p:sp>
      <p:sp>
        <p:nvSpPr>
          <p:cNvPr id="5134" name="文本框 1">
            <a:extLst>
              <a:ext uri="{FF2B5EF4-FFF2-40B4-BE49-F238E27FC236}">
                <a16:creationId xmlns:a16="http://schemas.microsoft.com/office/drawing/2014/main" id="{71CAF1A9-1D06-45C1-B87C-E4D649DA21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9062" y="3830973"/>
            <a:ext cx="471489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pitchFamily="34" charset="-122"/>
              </a:defRPr>
            </a:lvl9pPr>
          </a:lstStyle>
          <a:p>
            <a:pPr algn="ctr" eaLnBrk="1" hangingPunct="1"/>
            <a:r>
              <a:rPr lang="en-US" altLang="zh-CN" sz="3600" b="1" dirty="0" err="1">
                <a:latin typeface="Times New Roman" panose="02020603050405020304" pitchFamily="18" charset="0"/>
                <a:ea typeface="字魂58号-创中黑" panose="00000500000000000000" pitchFamily="2" charset="-122"/>
                <a:cs typeface="Times New Roman" panose="02020603050405020304" pitchFamily="18" charset="0"/>
              </a:rPr>
              <a:t>Lớp</a:t>
            </a:r>
            <a:r>
              <a:rPr lang="en-US" altLang="zh-CN" sz="3600" b="1" dirty="0">
                <a:latin typeface="Times New Roman" panose="02020603050405020304" pitchFamily="18" charset="0"/>
                <a:ea typeface="字魂58号-创中黑" panose="00000500000000000000" pitchFamily="2" charset="-122"/>
                <a:cs typeface="Times New Roman" panose="02020603050405020304" pitchFamily="18" charset="0"/>
              </a:rPr>
              <a:t> 2</a:t>
            </a:r>
            <a:endParaRPr lang="zh-CN" altLang="en-US" sz="3600" b="1" dirty="0">
              <a:latin typeface="Times New Roman" panose="02020603050405020304" pitchFamily="18" charset="0"/>
              <a:ea typeface="字魂58号-创中黑" panose="00000500000000000000" pitchFamily="2" charset="-122"/>
              <a:cs typeface="Times New Roman" panose="02020603050405020304" pitchFamily="18" charset="0"/>
            </a:endParaRPr>
          </a:p>
        </p:txBody>
      </p:sp>
      <p:pic>
        <p:nvPicPr>
          <p:cNvPr id="5133" name="图片 9">
            <a:extLst>
              <a:ext uri="{FF2B5EF4-FFF2-40B4-BE49-F238E27FC236}">
                <a16:creationId xmlns:a16="http://schemas.microsoft.com/office/drawing/2014/main" id="{6210AC2F-AAD4-4D39-811C-EF251631ED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22413" y="5313363"/>
            <a:ext cx="1616075" cy="1338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图片 17">
            <a:extLst>
              <a:ext uri="{FF2B5EF4-FFF2-40B4-BE49-F238E27FC236}">
                <a16:creationId xmlns:a16="http://schemas.microsoft.com/office/drawing/2014/main" id="{E30E0A23-1D3A-4F07-B97E-CDF8CB5FFC7A}"/>
              </a:ext>
            </a:extLst>
          </p:cNvPr>
          <p:cNvPicPr>
            <a:picLocks noChangeAspect="1"/>
          </p:cNvPicPr>
          <p:nvPr/>
        </p:nvPicPr>
        <p:blipFill rotWithShape="1">
          <a:blip r:embed="rId13" cstate="screen">
            <a:clrChange>
              <a:clrFrom>
                <a:srgbClr val="EFEDE0"/>
              </a:clrFrom>
              <a:clrTo>
                <a:srgbClr val="EFEDE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461184" y="2270538"/>
            <a:ext cx="790072" cy="732603"/>
          </a:xfrm>
          <a:prstGeom prst="rect">
            <a:avLst/>
          </a:prstGeom>
        </p:spPr>
      </p:pic>
      <p:pic>
        <p:nvPicPr>
          <p:cNvPr id="19" name="图片 18">
            <a:extLst>
              <a:ext uri="{FF2B5EF4-FFF2-40B4-BE49-F238E27FC236}">
                <a16:creationId xmlns:a16="http://schemas.microsoft.com/office/drawing/2014/main" id="{B46D84EF-BF73-4157-9A10-D3D007A9674C}"/>
              </a:ext>
            </a:extLst>
          </p:cNvPr>
          <p:cNvPicPr>
            <a:picLocks noChangeAspect="1"/>
          </p:cNvPicPr>
          <p:nvPr/>
        </p:nvPicPr>
        <p:blipFill rotWithShape="1">
          <a:blip r:embed="rId13" cstate="screen">
            <a:clrChange>
              <a:clrFrom>
                <a:srgbClr val="EFEDE0"/>
              </a:clrFrom>
              <a:clrTo>
                <a:srgbClr val="EFEDE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373952" y="4556603"/>
            <a:ext cx="877117" cy="813316"/>
          </a:xfrm>
          <a:prstGeom prst="rect">
            <a:avLst/>
          </a:prstGeom>
        </p:spPr>
      </p:pic>
      <p:pic>
        <p:nvPicPr>
          <p:cNvPr id="20" name="图片 19">
            <a:extLst>
              <a:ext uri="{FF2B5EF4-FFF2-40B4-BE49-F238E27FC236}">
                <a16:creationId xmlns:a16="http://schemas.microsoft.com/office/drawing/2014/main" id="{4354DC66-BACA-4CB6-ABD7-8F5AC42CC281}"/>
              </a:ext>
            </a:extLst>
          </p:cNvPr>
          <p:cNvPicPr>
            <a:picLocks noChangeAspect="1"/>
          </p:cNvPicPr>
          <p:nvPr/>
        </p:nvPicPr>
        <p:blipFill rotWithShape="1">
          <a:blip r:embed="rId13" cstate="screen">
            <a:clrChange>
              <a:clrFrom>
                <a:srgbClr val="EFEDE0"/>
              </a:clrFrom>
              <a:clrTo>
                <a:srgbClr val="EFEDE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071570" y="214723"/>
            <a:ext cx="790072" cy="73260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054979" y="5229681"/>
            <a:ext cx="39702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GV thực hiện: Ngô Thị Thúy</a:t>
            </a:r>
          </a:p>
        </p:txBody>
      </p:sp>
    </p:spTree>
    <p:extLst>
      <p:ext uri="{BB962C8B-B14F-4D97-AF65-F5344CB8AC3E}">
        <p14:creationId xmlns:p14="http://schemas.microsoft.com/office/powerpoint/2010/main" val="23635188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513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1679683-87B1-4148-A199-5F927FC6CD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18" y="2383526"/>
            <a:ext cx="791848" cy="79828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E84E742-03E2-4BB5-97FE-CAC7BE27CF54}"/>
              </a:ext>
            </a:extLst>
          </p:cNvPr>
          <p:cNvSpPr txBox="1"/>
          <p:nvPr/>
        </p:nvSpPr>
        <p:spPr>
          <a:xfrm>
            <a:off x="863566" y="1659285"/>
            <a:ext cx="257888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800" b="1" dirty="0"/>
              <a:t>1. </a:t>
            </a:r>
            <a:r>
              <a:rPr lang="vi-VN" sz="2800" dirty="0"/>
              <a:t>Lựa chọn thẻ chữ và hoàn thành sơ đồ về những việc làm thay đổi môi trường sống của thực vật và động vật theo mẫu sau:</a:t>
            </a:r>
            <a:endParaRPr lang="vi-VN" sz="2800" b="1" dirty="0"/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1F07E9C8-BEA1-4447-9C4A-D1C1DCFDC706}"/>
              </a:ext>
            </a:extLst>
          </p:cNvPr>
          <p:cNvGrpSpPr/>
          <p:nvPr/>
        </p:nvGrpSpPr>
        <p:grpSpPr>
          <a:xfrm>
            <a:off x="3953492" y="231075"/>
            <a:ext cx="8034645" cy="4814542"/>
            <a:chOff x="3953492" y="231075"/>
            <a:chExt cx="8034645" cy="4814542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1BE34098-5747-4E4A-BFC1-224F6A4AC3F3}"/>
                </a:ext>
              </a:extLst>
            </p:cNvPr>
            <p:cNvSpPr/>
            <p:nvPr/>
          </p:nvSpPr>
          <p:spPr>
            <a:xfrm>
              <a:off x="7049966" y="2491370"/>
              <a:ext cx="1789234" cy="1362210"/>
            </a:xfrm>
            <a:prstGeom prst="ellipse">
              <a:avLst/>
            </a:prstGeom>
            <a:solidFill>
              <a:srgbClr val="F7941D"/>
            </a:solidFill>
            <a:ln>
              <a:solidFill>
                <a:srgbClr val="F7941D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sz="2000" b="1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</a:rPr>
                <a:t>Việc làm của con người</a:t>
              </a:r>
              <a:endParaRPr lang="vi-VN" sz="20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EA254FC-D9CF-4039-8777-8A5B339F537B}"/>
                </a:ext>
              </a:extLst>
            </p:cNvPr>
            <p:cNvSpPr/>
            <p:nvPr/>
          </p:nvSpPr>
          <p:spPr>
            <a:xfrm>
              <a:off x="8984974" y="3034318"/>
              <a:ext cx="139829" cy="139829"/>
            </a:xfrm>
            <a:prstGeom prst="ellipse">
              <a:avLst/>
            </a:prstGeom>
            <a:solidFill>
              <a:srgbClr val="8DC73F"/>
            </a:solidFill>
            <a:ln>
              <a:solidFill>
                <a:srgbClr val="8DC73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dirty="0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5CDB11C1-BE93-4ECC-A238-D9BA3708CBFA}"/>
                </a:ext>
              </a:extLst>
            </p:cNvPr>
            <p:cNvSpPr/>
            <p:nvPr/>
          </p:nvSpPr>
          <p:spPr>
            <a:xfrm>
              <a:off x="9835874" y="3034318"/>
              <a:ext cx="139829" cy="139829"/>
            </a:xfrm>
            <a:prstGeom prst="ellipse">
              <a:avLst/>
            </a:prstGeom>
            <a:solidFill>
              <a:srgbClr val="8DC73F"/>
            </a:solidFill>
            <a:ln>
              <a:solidFill>
                <a:srgbClr val="8DC73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486CC58-A86B-4387-BE4E-223A3C37F66D}"/>
                </a:ext>
              </a:extLst>
            </p:cNvPr>
            <p:cNvCxnSpPr>
              <a:cxnSpLocks/>
              <a:stCxn id="13" idx="6"/>
              <a:endCxn id="14" idx="2"/>
            </p:cNvCxnSpPr>
            <p:nvPr/>
          </p:nvCxnSpPr>
          <p:spPr>
            <a:xfrm>
              <a:off x="9124803" y="3104233"/>
              <a:ext cx="711071" cy="0"/>
            </a:xfrm>
            <a:prstGeom prst="line">
              <a:avLst/>
            </a:prstGeom>
            <a:ln w="28575">
              <a:solidFill>
                <a:srgbClr val="8DC73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Left Bracket 15">
              <a:extLst>
                <a:ext uri="{FF2B5EF4-FFF2-40B4-BE49-F238E27FC236}">
                  <a16:creationId xmlns:a16="http://schemas.microsoft.com/office/drawing/2014/main" id="{56A2BB26-C972-4C14-9BB1-675F7039533D}"/>
                </a:ext>
              </a:extLst>
            </p:cNvPr>
            <p:cNvSpPr/>
            <p:nvPr/>
          </p:nvSpPr>
          <p:spPr>
            <a:xfrm>
              <a:off x="9480338" y="1649129"/>
              <a:ext cx="425386" cy="2910205"/>
            </a:xfrm>
            <a:prstGeom prst="leftBracket">
              <a:avLst>
                <a:gd name="adj" fmla="val 70844"/>
              </a:avLst>
            </a:prstGeom>
            <a:ln w="28575">
              <a:solidFill>
                <a:srgbClr val="8DC73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D6BF76B9-C1E6-436C-AA98-175FCE33D29E}"/>
                </a:ext>
              </a:extLst>
            </p:cNvPr>
            <p:cNvSpPr/>
            <p:nvPr/>
          </p:nvSpPr>
          <p:spPr>
            <a:xfrm>
              <a:off x="9835808" y="1589371"/>
              <a:ext cx="139829" cy="139829"/>
            </a:xfrm>
            <a:prstGeom prst="ellipse">
              <a:avLst/>
            </a:prstGeom>
            <a:solidFill>
              <a:srgbClr val="8DC73F"/>
            </a:solidFill>
            <a:ln>
              <a:solidFill>
                <a:srgbClr val="8DC73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EA287796-EE5F-498C-A455-0F327984D0A7}"/>
                </a:ext>
              </a:extLst>
            </p:cNvPr>
            <p:cNvSpPr/>
            <p:nvPr/>
          </p:nvSpPr>
          <p:spPr>
            <a:xfrm>
              <a:off x="9835808" y="4489420"/>
              <a:ext cx="139829" cy="139829"/>
            </a:xfrm>
            <a:prstGeom prst="ellipse">
              <a:avLst/>
            </a:prstGeom>
            <a:solidFill>
              <a:srgbClr val="8DC73F"/>
            </a:solidFill>
            <a:ln>
              <a:solidFill>
                <a:srgbClr val="8DC73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F5CA082B-0B47-4243-8D59-54680D78D386}"/>
                </a:ext>
              </a:extLst>
            </p:cNvPr>
            <p:cNvSpPr/>
            <p:nvPr/>
          </p:nvSpPr>
          <p:spPr>
            <a:xfrm>
              <a:off x="10198903" y="1151402"/>
              <a:ext cx="1789234" cy="1015765"/>
            </a:xfrm>
            <a:prstGeom prst="roundRect">
              <a:avLst/>
            </a:prstGeom>
            <a:solidFill>
              <a:srgbClr val="8DC73F"/>
            </a:solidFill>
            <a:ln>
              <a:solidFill>
                <a:srgbClr val="8DC73F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sz="2400" dirty="0">
                  <a:solidFill>
                    <a:schemeClr val="tx1"/>
                  </a:solidFill>
                </a:rPr>
                <a:t>..............</a:t>
              </a:r>
            </a:p>
          </p:txBody>
        </p: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E0F61238-3C11-4BA1-AE8D-93DD046996EF}"/>
                </a:ext>
              </a:extLst>
            </p:cNvPr>
            <p:cNvSpPr/>
            <p:nvPr/>
          </p:nvSpPr>
          <p:spPr>
            <a:xfrm>
              <a:off x="10191409" y="2590627"/>
              <a:ext cx="1789234" cy="1015765"/>
            </a:xfrm>
            <a:prstGeom prst="roundRect">
              <a:avLst/>
            </a:prstGeom>
            <a:solidFill>
              <a:srgbClr val="8DC73F"/>
            </a:solidFill>
            <a:ln>
              <a:solidFill>
                <a:srgbClr val="8DC73F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sz="2400" dirty="0">
                  <a:solidFill>
                    <a:schemeClr val="tx1"/>
                  </a:solidFill>
                </a:rPr>
                <a:t>..............</a:t>
              </a:r>
            </a:p>
          </p:txBody>
        </p:sp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F9578D33-AA94-4780-AC57-5DB49FD40895}"/>
                </a:ext>
              </a:extLst>
            </p:cNvPr>
            <p:cNvSpPr/>
            <p:nvPr/>
          </p:nvSpPr>
          <p:spPr>
            <a:xfrm>
              <a:off x="10191409" y="4029852"/>
              <a:ext cx="1789234" cy="1015765"/>
            </a:xfrm>
            <a:prstGeom prst="roundRect">
              <a:avLst/>
            </a:prstGeom>
            <a:solidFill>
              <a:srgbClr val="8DC73F"/>
            </a:solidFill>
            <a:ln>
              <a:solidFill>
                <a:srgbClr val="8DC73F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sz="2400" dirty="0">
                  <a:solidFill>
                    <a:schemeClr val="tx1"/>
                  </a:solidFill>
                </a:rPr>
                <a:t>..............</a:t>
              </a: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D824BC35-A541-4699-BF60-93DAC58C3075}"/>
                </a:ext>
              </a:extLst>
            </p:cNvPr>
            <p:cNvSpPr/>
            <p:nvPr/>
          </p:nvSpPr>
          <p:spPr>
            <a:xfrm>
              <a:off x="5892395" y="3034318"/>
              <a:ext cx="139829" cy="139829"/>
            </a:xfrm>
            <a:prstGeom prst="ellipse">
              <a:avLst/>
            </a:prstGeom>
            <a:solidFill>
              <a:srgbClr val="8DC73F"/>
            </a:solidFill>
            <a:ln>
              <a:solidFill>
                <a:srgbClr val="8DC73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dirty="0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B84D5E83-7580-4CD6-A4AC-DCC7C425776B}"/>
                </a:ext>
              </a:extLst>
            </p:cNvPr>
            <p:cNvSpPr/>
            <p:nvPr/>
          </p:nvSpPr>
          <p:spPr>
            <a:xfrm>
              <a:off x="6743295" y="3034318"/>
              <a:ext cx="139829" cy="139829"/>
            </a:xfrm>
            <a:prstGeom prst="ellipse">
              <a:avLst/>
            </a:prstGeom>
            <a:solidFill>
              <a:srgbClr val="8DC73F"/>
            </a:solidFill>
            <a:ln>
              <a:solidFill>
                <a:srgbClr val="8DC73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CC99D6A9-E1C8-4340-87A0-593D28B8A064}"/>
                </a:ext>
              </a:extLst>
            </p:cNvPr>
            <p:cNvCxnSpPr>
              <a:cxnSpLocks/>
              <a:stCxn id="22" idx="6"/>
              <a:endCxn id="23" idx="2"/>
            </p:cNvCxnSpPr>
            <p:nvPr/>
          </p:nvCxnSpPr>
          <p:spPr>
            <a:xfrm>
              <a:off x="6032224" y="3104233"/>
              <a:ext cx="711071" cy="0"/>
            </a:xfrm>
            <a:prstGeom prst="line">
              <a:avLst/>
            </a:prstGeom>
            <a:ln w="28575">
              <a:solidFill>
                <a:srgbClr val="8DC73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Left Bracket 24">
              <a:extLst>
                <a:ext uri="{FF2B5EF4-FFF2-40B4-BE49-F238E27FC236}">
                  <a16:creationId xmlns:a16="http://schemas.microsoft.com/office/drawing/2014/main" id="{5BF594E6-A78A-4D47-95FD-5582FC6EB9BA}"/>
                </a:ext>
              </a:extLst>
            </p:cNvPr>
            <p:cNvSpPr/>
            <p:nvPr/>
          </p:nvSpPr>
          <p:spPr>
            <a:xfrm flipH="1">
              <a:off x="5980688" y="1659284"/>
              <a:ext cx="425386" cy="2910205"/>
            </a:xfrm>
            <a:prstGeom prst="leftBracket">
              <a:avLst>
                <a:gd name="adj" fmla="val 70844"/>
              </a:avLst>
            </a:prstGeom>
            <a:ln w="28575">
              <a:solidFill>
                <a:srgbClr val="8DC73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D92082F-5C0A-4E1F-9A1D-E42FBEA86E66}"/>
                </a:ext>
              </a:extLst>
            </p:cNvPr>
            <p:cNvSpPr/>
            <p:nvPr/>
          </p:nvSpPr>
          <p:spPr>
            <a:xfrm>
              <a:off x="5892656" y="1589371"/>
              <a:ext cx="139829" cy="139829"/>
            </a:xfrm>
            <a:prstGeom prst="ellipse">
              <a:avLst/>
            </a:prstGeom>
            <a:solidFill>
              <a:srgbClr val="8DC73F"/>
            </a:solidFill>
            <a:ln>
              <a:solidFill>
                <a:srgbClr val="8DC73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057335C7-8D5D-4FC7-A34F-BBE08ECC661B}"/>
                </a:ext>
              </a:extLst>
            </p:cNvPr>
            <p:cNvSpPr/>
            <p:nvPr/>
          </p:nvSpPr>
          <p:spPr>
            <a:xfrm>
              <a:off x="5892656" y="4489420"/>
              <a:ext cx="139829" cy="139829"/>
            </a:xfrm>
            <a:prstGeom prst="ellipse">
              <a:avLst/>
            </a:prstGeom>
            <a:solidFill>
              <a:srgbClr val="8DC73F"/>
            </a:solidFill>
            <a:ln>
              <a:solidFill>
                <a:srgbClr val="8DC73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8" name="Rectangle: Rounded Corners 27">
              <a:extLst>
                <a:ext uri="{FF2B5EF4-FFF2-40B4-BE49-F238E27FC236}">
                  <a16:creationId xmlns:a16="http://schemas.microsoft.com/office/drawing/2014/main" id="{B3CA0E2C-5129-468F-862A-ED2F630E3B19}"/>
                </a:ext>
              </a:extLst>
            </p:cNvPr>
            <p:cNvSpPr/>
            <p:nvPr/>
          </p:nvSpPr>
          <p:spPr>
            <a:xfrm>
              <a:off x="3962945" y="1151402"/>
              <a:ext cx="1789234" cy="1015765"/>
            </a:xfrm>
            <a:prstGeom prst="roundRect">
              <a:avLst/>
            </a:prstGeom>
            <a:solidFill>
              <a:srgbClr val="8DC73F"/>
            </a:solidFill>
            <a:ln>
              <a:solidFill>
                <a:srgbClr val="8DC73F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sz="2400" dirty="0">
                  <a:solidFill>
                    <a:schemeClr val="tx1"/>
                  </a:solidFill>
                </a:rPr>
                <a:t>..............</a:t>
              </a:r>
            </a:p>
          </p:txBody>
        </p:sp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F99F497E-5857-4673-A651-80205DC2BEC4}"/>
                </a:ext>
              </a:extLst>
            </p:cNvPr>
            <p:cNvSpPr/>
            <p:nvPr/>
          </p:nvSpPr>
          <p:spPr>
            <a:xfrm>
              <a:off x="3955451" y="2590627"/>
              <a:ext cx="1789234" cy="1015765"/>
            </a:xfrm>
            <a:prstGeom prst="roundRect">
              <a:avLst/>
            </a:prstGeom>
            <a:solidFill>
              <a:srgbClr val="8DC73F"/>
            </a:solidFill>
            <a:ln>
              <a:solidFill>
                <a:srgbClr val="8DC73F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sz="2400" dirty="0">
                  <a:solidFill>
                    <a:schemeClr val="tx1"/>
                  </a:solidFill>
                </a:rPr>
                <a:t>..............</a:t>
              </a:r>
            </a:p>
          </p:txBody>
        </p:sp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FCB41056-9562-4227-AF41-437D012A7FA3}"/>
                </a:ext>
              </a:extLst>
            </p:cNvPr>
            <p:cNvSpPr/>
            <p:nvPr/>
          </p:nvSpPr>
          <p:spPr>
            <a:xfrm>
              <a:off x="3955451" y="4029852"/>
              <a:ext cx="1789234" cy="1015765"/>
            </a:xfrm>
            <a:prstGeom prst="roundRect">
              <a:avLst/>
            </a:prstGeom>
            <a:solidFill>
              <a:srgbClr val="8DC73F"/>
            </a:solidFill>
            <a:ln>
              <a:solidFill>
                <a:srgbClr val="8DC73F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sz="2400" dirty="0">
                  <a:solidFill>
                    <a:schemeClr val="tx1"/>
                  </a:solidFill>
                </a:rPr>
                <a:t>..............</a:t>
              </a:r>
            </a:p>
          </p:txBody>
        </p:sp>
        <p:sp>
          <p:nvSpPr>
            <p:cNvPr id="31" name="Rectangle: Rounded Corners 30">
              <a:extLst>
                <a:ext uri="{FF2B5EF4-FFF2-40B4-BE49-F238E27FC236}">
                  <a16:creationId xmlns:a16="http://schemas.microsoft.com/office/drawing/2014/main" id="{9051D125-4A44-4031-AE88-7375CEF95F37}"/>
                </a:ext>
              </a:extLst>
            </p:cNvPr>
            <p:cNvSpPr/>
            <p:nvPr/>
          </p:nvSpPr>
          <p:spPr>
            <a:xfrm>
              <a:off x="3953492" y="231075"/>
              <a:ext cx="1784544" cy="708597"/>
            </a:xfrm>
            <a:prstGeom prst="roundRect">
              <a:avLst>
                <a:gd name="adj" fmla="val 27104"/>
              </a:avLst>
            </a:prstGeom>
            <a:solidFill>
              <a:srgbClr val="36C6F3"/>
            </a:solidFill>
            <a:ln>
              <a:solidFill>
                <a:srgbClr val="36C6F3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sz="2400" b="1">
                  <a:solidFill>
                    <a:schemeClr val="tx1"/>
                  </a:solidFill>
                </a:rPr>
                <a:t>Việc làm có lợi</a:t>
              </a:r>
              <a:endParaRPr lang="vi-VN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32" name="Rectangle: Rounded Corners 31">
              <a:extLst>
                <a:ext uri="{FF2B5EF4-FFF2-40B4-BE49-F238E27FC236}">
                  <a16:creationId xmlns:a16="http://schemas.microsoft.com/office/drawing/2014/main" id="{94E90525-DC4D-46CC-B0E7-EE804260D7C7}"/>
                </a:ext>
              </a:extLst>
            </p:cNvPr>
            <p:cNvSpPr/>
            <p:nvPr/>
          </p:nvSpPr>
          <p:spPr>
            <a:xfrm>
              <a:off x="10193754" y="231075"/>
              <a:ext cx="1784544" cy="708597"/>
            </a:xfrm>
            <a:prstGeom prst="roundRect">
              <a:avLst>
                <a:gd name="adj" fmla="val 27104"/>
              </a:avLst>
            </a:prstGeom>
            <a:solidFill>
              <a:srgbClr val="F25858"/>
            </a:solidFill>
            <a:ln>
              <a:solidFill>
                <a:srgbClr val="36C6F3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sz="2400" b="1" dirty="0">
                  <a:solidFill>
                    <a:schemeClr val="tx1"/>
                  </a:solidFill>
                </a:rPr>
                <a:t>Việc làm gây hại</a:t>
              </a:r>
            </a:p>
          </p:txBody>
        </p:sp>
      </p:grp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2325159B-565B-4F8C-BEF8-B87607F19BA9}"/>
              </a:ext>
            </a:extLst>
          </p:cNvPr>
          <p:cNvSpPr/>
          <p:nvPr/>
        </p:nvSpPr>
        <p:spPr>
          <a:xfrm>
            <a:off x="4493158" y="5228613"/>
            <a:ext cx="1912916" cy="61121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>
                <a:solidFill>
                  <a:schemeClr val="tx1"/>
                </a:solidFill>
              </a:rPr>
              <a:t>Chăm sóc và bảo vệ cây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25E413B9-FEC3-48FF-9F3E-ECE40A77929F}"/>
              </a:ext>
            </a:extLst>
          </p:cNvPr>
          <p:cNvSpPr/>
          <p:nvPr/>
        </p:nvSpPr>
        <p:spPr>
          <a:xfrm>
            <a:off x="6977624" y="5225256"/>
            <a:ext cx="2093404" cy="61121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>
                <a:solidFill>
                  <a:schemeClr val="tx1"/>
                </a:solidFill>
              </a:rPr>
              <a:t>Chặt phá rừng</a:t>
            </a: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49ACE78D-FF29-41BC-8C0B-1A46DC038270}"/>
              </a:ext>
            </a:extLst>
          </p:cNvPr>
          <p:cNvSpPr/>
          <p:nvPr/>
        </p:nvSpPr>
        <p:spPr>
          <a:xfrm>
            <a:off x="9639731" y="5237619"/>
            <a:ext cx="1912916" cy="61121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>
                <a:solidFill>
                  <a:schemeClr val="tx1"/>
                </a:solidFill>
              </a:rPr>
              <a:t>Vứt rác ở sông, hồ</a:t>
            </a: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78C635AC-F0D6-456F-AA6D-7141622F342A}"/>
              </a:ext>
            </a:extLst>
          </p:cNvPr>
          <p:cNvSpPr/>
          <p:nvPr/>
        </p:nvSpPr>
        <p:spPr>
          <a:xfrm>
            <a:off x="4493158" y="5908046"/>
            <a:ext cx="1912916" cy="61121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>
                <a:solidFill>
                  <a:schemeClr val="tx1"/>
                </a:solidFill>
              </a:rPr>
              <a:t>Sử dụng phân hóa học</a:t>
            </a: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0AEAB92A-9338-4F39-874C-79F858FECE4F}"/>
              </a:ext>
            </a:extLst>
          </p:cNvPr>
          <p:cNvSpPr/>
          <p:nvPr/>
        </p:nvSpPr>
        <p:spPr>
          <a:xfrm>
            <a:off x="6977624" y="5904689"/>
            <a:ext cx="2093404" cy="61121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>
                <a:solidFill>
                  <a:schemeClr val="tx1"/>
                </a:solidFill>
              </a:rPr>
              <a:t>Lấp ao, hồ</a:t>
            </a: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46B62355-4741-4088-BD3A-DDD2A7BA2FB6}"/>
              </a:ext>
            </a:extLst>
          </p:cNvPr>
          <p:cNvSpPr/>
          <p:nvPr/>
        </p:nvSpPr>
        <p:spPr>
          <a:xfrm>
            <a:off x="9639731" y="5917052"/>
            <a:ext cx="1912916" cy="61121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>
                <a:solidFill>
                  <a:schemeClr val="tx1"/>
                </a:solidFill>
              </a:rPr>
              <a:t>Để rác đúng nơi quy định</a:t>
            </a:r>
          </a:p>
        </p:txBody>
      </p:sp>
    </p:spTree>
    <p:extLst>
      <p:ext uri="{BB962C8B-B14F-4D97-AF65-F5344CB8AC3E}">
        <p14:creationId xmlns:p14="http://schemas.microsoft.com/office/powerpoint/2010/main" val="735204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44444E-6 L -0.04999 -0.56504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00" y="-28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-1.48148E-6 L -0.26276 -0.3544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138" y="-177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-1.85185E-6 L 0.0388 -0.1419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0" y="-71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1.48148E-6 L 0.46094 -0.67431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47" y="-337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4.44444E-6 L 0.24766 -0.45301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83" y="-226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4.07407E-6 L -0.4737 -0.24375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685" y="-12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</p:childTnLst>
        </p:cTn>
      </p:par>
    </p:tnLst>
    <p:bldLst>
      <p:bldP spid="3" grpId="0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4">
      <a:majorFont>
        <a:latin typeface="UTM Cookie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</TotalTime>
  <Words>101</Words>
  <Application>Microsoft Office PowerPoint</Application>
  <PresentationFormat>Widescreen</PresentationFormat>
  <Paragraphs>20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Times New Roman</vt:lpstr>
      <vt:lpstr>UTM Cookies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Thanh Hằng (ADAS – GV)</dc:creator>
  <cp:lastModifiedBy>Mai Loan</cp:lastModifiedBy>
  <cp:revision>36</cp:revision>
  <dcterms:created xsi:type="dcterms:W3CDTF">2021-06-02T02:35:09Z</dcterms:created>
  <dcterms:modified xsi:type="dcterms:W3CDTF">2026-01-25T13:04:03Z</dcterms:modified>
</cp:coreProperties>
</file>