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2"/>
  </p:notesMasterIdLst>
  <p:sldIdLst>
    <p:sldId id="11088401" r:id="rId4"/>
    <p:sldId id="11088485" r:id="rId5"/>
    <p:sldId id="11088439" r:id="rId6"/>
    <p:sldId id="11088403" r:id="rId7"/>
    <p:sldId id="11088451" r:id="rId8"/>
    <p:sldId id="11088448" r:id="rId9"/>
    <p:sldId id="11088476" r:id="rId10"/>
    <p:sldId id="11088477" r:id="rId11"/>
    <p:sldId id="11088478" r:id="rId12"/>
    <p:sldId id="11088479" r:id="rId13"/>
    <p:sldId id="11088480" r:id="rId14"/>
    <p:sldId id="11088475" r:id="rId15"/>
    <p:sldId id="11088481" r:id="rId16"/>
    <p:sldId id="11088483" r:id="rId17"/>
    <p:sldId id="11088482" r:id="rId18"/>
    <p:sldId id="11088450" r:id="rId19"/>
    <p:sldId id="11088484" r:id="rId20"/>
    <p:sldId id="110884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2" autoAdjust="0"/>
    <p:restoredTop sz="94660"/>
  </p:normalViewPr>
  <p:slideViewPr>
    <p:cSldViewPr snapToGrid="0">
      <p:cViewPr varScale="1">
        <p:scale>
          <a:sx n="56" d="100"/>
          <a:sy n="56" d="100"/>
        </p:scale>
        <p:origin x="4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2AFBA-C813-4557-8072-7AF554E4B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5" y="0"/>
            <a:ext cx="5959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28CDF2-8C8B-408B-938D-5FCDE4B0A6A9}"/>
              </a:ext>
            </a:extLst>
          </p:cNvPr>
          <p:cNvSpPr/>
          <p:nvPr/>
        </p:nvSpPr>
        <p:spPr>
          <a:xfrm>
            <a:off x="0" y="147147"/>
            <a:ext cx="6502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sao Minh phải đi khám bệnh?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EC897-1DC3-4DE3-BEF7-0012CC96C69E}"/>
              </a:ext>
            </a:extLst>
          </p:cNvPr>
          <p:cNvSpPr txBox="1"/>
          <p:nvPr/>
        </p:nvSpPr>
        <p:spPr>
          <a:xfrm>
            <a:off x="0" y="639536"/>
            <a:ext cx="65029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Minh phải đi khám bệnh vì đau họng, sổ mũi và ho.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2932A-6CA5-4EC3-B38E-F1833A55C02A}"/>
              </a:ext>
            </a:extLst>
          </p:cNvPr>
          <p:cNvSpPr txBox="1"/>
          <p:nvPr/>
        </p:nvSpPr>
        <p:spPr>
          <a:xfrm>
            <a:off x="0" y="3006418"/>
            <a:ext cx="6353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bị bệnh do những nguyên nhân nào?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4D1C2-EA50-4EFA-8149-CCE9EF112250}"/>
              </a:ext>
            </a:extLst>
          </p:cNvPr>
          <p:cNvSpPr txBox="1"/>
          <p:nvPr/>
        </p:nvSpPr>
        <p:spPr>
          <a:xfrm>
            <a:off x="0" y="3575502"/>
            <a:ext cx="65029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Minh bị bệnh do ăn kem lạnh, ăn mặc không đủ ấm và bị bạn khác ho vào người.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DFE4F-2C8E-4B14-BD4E-41E70186F118}"/>
              </a:ext>
            </a:extLst>
          </p:cNvPr>
          <p:cNvSpPr txBox="1"/>
          <p:nvPr/>
        </p:nvSpPr>
        <p:spPr>
          <a:xfrm>
            <a:off x="0" y="4748224"/>
            <a:ext cx="6835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 ta cần làm gì để phòng bệnh hô hấp?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C0D66-E685-4D13-9471-A142CF00D3D8}"/>
              </a:ext>
            </a:extLst>
          </p:cNvPr>
          <p:cNvSpPr txBox="1"/>
          <p:nvPr/>
        </p:nvSpPr>
        <p:spPr>
          <a:xfrm>
            <a:off x="0" y="5468791"/>
            <a:ext cx="65029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Chúng ta nên mặc ấm, ăn đồ ăn được hâm nóng và vệ sinh tay chân sạch sẽ để phòng bệnh hô hấp.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427C49-97C8-4A01-B41B-FAB4A65D5490}"/>
              </a:ext>
            </a:extLst>
          </p:cNvPr>
          <p:cNvSpPr/>
          <p:nvPr/>
        </p:nvSpPr>
        <p:spPr>
          <a:xfrm>
            <a:off x="0" y="1680839"/>
            <a:ext cx="6502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Bác sĩ nói Minh bị bệnh gì?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7E5127-1B44-488D-8AF8-F75FCF5CEB01}"/>
              </a:ext>
            </a:extLst>
          </p:cNvPr>
          <p:cNvSpPr txBox="1"/>
          <p:nvPr/>
        </p:nvSpPr>
        <p:spPr>
          <a:xfrm>
            <a:off x="0" y="2249923"/>
            <a:ext cx="65029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Bác sĩ nói Minh bị viêm họng.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2" grpId="0" animBg="1"/>
      <p:bldP spid="14" grpId="0"/>
      <p:bldP spid="16" grpId="0" animBg="1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94023" y="1695021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FA4DCBE-8181-44BB-AFA7-D311BE30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B4761-5D1E-4B59-BBDC-426877F2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96169F-9F40-41BA-BC60-83BFB646420F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396A2-0218-43CB-9CF2-6B22F0900DB9}"/>
              </a:ext>
            </a:extLst>
          </p:cNvPr>
          <p:cNvSpPr txBox="1"/>
          <p:nvPr/>
        </p:nvSpPr>
        <p:spPr>
          <a:xfrm>
            <a:off x="1128713" y="2753006"/>
            <a:ext cx="10206038" cy="1077218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 ta nên mặc ấm, ăn đồ ăn được hâm nóng</a:t>
            </a:r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 vệ sinh tay chân sạch sẽ để phòng bệnh hô hấp.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49511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60606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AA4C0-BDB6-4030-974A-8B3C90A330AC}"/>
              </a:ext>
            </a:extLst>
          </p:cNvPr>
          <p:cNvSpPr/>
          <p:nvPr/>
        </p:nvSpPr>
        <p:spPr>
          <a:xfrm>
            <a:off x="824765" y="1136034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Tập hít thở đúng cách.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8026-AC17-4789-B9C2-8839B25F5379}"/>
              </a:ext>
            </a:extLst>
          </p:cNvPr>
          <p:cNvSpPr/>
          <p:nvPr/>
        </p:nvSpPr>
        <p:spPr>
          <a:xfrm>
            <a:off x="328613" y="1821320"/>
            <a:ext cx="1186338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Hít thật chậm và sâu bằng mũi cho đến khi bụng phồng lên.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B362C3-8512-49ED-9031-AE34D66F0E86}"/>
              </a:ext>
            </a:extLst>
          </p:cNvPr>
          <p:cNvSpPr/>
          <p:nvPr/>
        </p:nvSpPr>
        <p:spPr>
          <a:xfrm>
            <a:off x="328613" y="2344540"/>
            <a:ext cx="1186338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Thở ra chậm để không khí từ từ đi qua mũi cho đến khi bụng xẹp xuống.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DC96C-3858-4423-93AB-60C8114A2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0"/>
          <a:stretch/>
        </p:blipFill>
        <p:spPr>
          <a:xfrm>
            <a:off x="4081360" y="3583722"/>
            <a:ext cx="2054819" cy="2546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C49EB1-4278-4868-8FFD-9D26AF093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6"/>
          <a:stretch/>
        </p:blipFill>
        <p:spPr>
          <a:xfrm>
            <a:off x="48987" y="3803345"/>
            <a:ext cx="3981340" cy="2334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963E95-CF51-4DBD-8D34-286B04009B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0" r="5510" b="-1"/>
          <a:stretch/>
        </p:blipFill>
        <p:spPr>
          <a:xfrm>
            <a:off x="6459413" y="3821867"/>
            <a:ext cx="3719804" cy="234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9F7BF-CF82-4FF9-B4C8-AA0F5928F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0" r="3419"/>
          <a:stretch/>
        </p:blipFill>
        <p:spPr>
          <a:xfrm>
            <a:off x="10222229" y="3606395"/>
            <a:ext cx="1969771" cy="2546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6510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49511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60606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AA4C0-BDB6-4030-974A-8B3C90A330AC}"/>
              </a:ext>
            </a:extLst>
          </p:cNvPr>
          <p:cNvSpPr/>
          <p:nvPr/>
        </p:nvSpPr>
        <p:spPr>
          <a:xfrm>
            <a:off x="348657" y="1149011"/>
            <a:ext cx="11843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cho biết những việc nên và không nên làm để chăm sóc, bảo vệ cơ quan hô hấp.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D448D-513A-4CC9-B8E1-837382782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" y="2492903"/>
            <a:ext cx="4118370" cy="3412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FA217-5977-445A-8125-08847F283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15" y="2538725"/>
            <a:ext cx="4054895" cy="3366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8AE6E0-9253-42FB-AA50-4F4769E81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47" y="2538726"/>
            <a:ext cx="3844921" cy="3279144"/>
          </a:xfrm>
          <a:prstGeom prst="rect">
            <a:avLst/>
          </a:prstGeom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97B3EE31-732A-485E-B52F-21176FB2C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5455019" y="5600456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2C607595-D352-482C-8CFD-D3DE9DA0D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9564798" y="5600456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92C87CD3-FA1B-4EDC-8B43-B88C655C2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28088" y="5708989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49511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60606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AA4C0-BDB6-4030-974A-8B3C90A330AC}"/>
              </a:ext>
            </a:extLst>
          </p:cNvPr>
          <p:cNvSpPr/>
          <p:nvPr/>
        </p:nvSpPr>
        <p:spPr>
          <a:xfrm>
            <a:off x="348657" y="1149011"/>
            <a:ext cx="11843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cho biết những việc nên và không nên làm để chăm sóc, bảo vệ cơ quan hô hấp.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1B301-0507-4D18-BF1C-FAA098DBE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" y="2670820"/>
            <a:ext cx="3943342" cy="3235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A56F3-D56E-4957-8E46-23C09223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81" y="2567751"/>
            <a:ext cx="3956961" cy="3212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4B9AB1-B288-4A7B-819E-53D3222A9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04" y="2647055"/>
            <a:ext cx="3964177" cy="3212674"/>
          </a:xfrm>
          <a:prstGeom prst="rect">
            <a:avLst/>
          </a:prstGeom>
        </p:spPr>
      </p:pic>
      <p:pic>
        <p:nvPicPr>
          <p:cNvPr id="15" name="Picture 14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8C91B804-CCFE-4024-BD25-642A5427E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28088" y="5708989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5EDB3563-4171-4A25-885C-D4DEC00A8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5683470" y="5625460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FA7E2CF6-C1B8-4819-9E43-DCD046EC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372777" y="5625460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5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49511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60606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AA4C0-BDB6-4030-974A-8B3C90A330AC}"/>
              </a:ext>
            </a:extLst>
          </p:cNvPr>
          <p:cNvSpPr/>
          <p:nvPr/>
        </p:nvSpPr>
        <p:spPr>
          <a:xfrm>
            <a:off x="4675424" y="1542263"/>
            <a:ext cx="233894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8026-AC17-4789-B9C2-8839B25F5379}"/>
              </a:ext>
            </a:extLst>
          </p:cNvPr>
          <p:cNvSpPr/>
          <p:nvPr/>
        </p:nvSpPr>
        <p:spPr>
          <a:xfrm>
            <a:off x="396815" y="2262171"/>
            <a:ext cx="11645659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Những việc nên làm để chăm sóc, bảo vệ cơ quan hô hấp: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mặc đủ ấm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tập thể dục thường xuyên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Những việc không nên làm để chăm sóc, bảo vệ cơ quan hô hấp: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hít hoặc ngửi khói thuốc lá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nơi ở bừa bãi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cho tay lên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ngoáy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uống nước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đá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lạnh.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21595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47564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140397"/>
            <a:ext cx="12339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đã làm được việc nào dưới đây? Giải thích tác dụng của việc làm đó.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FE05959-1EF0-4D6F-A1F2-8F6DB373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62ADD-9338-4FFB-A22A-2BE95DB57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1" y="1709337"/>
            <a:ext cx="8393411" cy="375763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1C5C2F8-F029-4681-B4D7-5E3A0C48E276}"/>
              </a:ext>
            </a:extLst>
          </p:cNvPr>
          <p:cNvSpPr/>
          <p:nvPr/>
        </p:nvSpPr>
        <p:spPr>
          <a:xfrm>
            <a:off x="1050826" y="5466971"/>
            <a:ext cx="4252694" cy="1363884"/>
          </a:xfrm>
          <a:prstGeom prst="wedgeRoundRectCallout">
            <a:avLst>
              <a:gd name="adj1" fmla="val -18842"/>
              <a:gd name="adj2" fmla="val -89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đã rửa tay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sạch sẽ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trước khi ăn và sau khi đi vệ sinh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E9A9310-1DE1-4DC3-A15A-ED115C5FFF88}"/>
              </a:ext>
            </a:extLst>
          </p:cNvPr>
          <p:cNvSpPr/>
          <p:nvPr/>
        </p:nvSpPr>
        <p:spPr>
          <a:xfrm>
            <a:off x="5774896" y="5494116"/>
            <a:ext cx="5129324" cy="1363884"/>
          </a:xfrm>
          <a:prstGeom prst="wedgeRoundRectCallout">
            <a:avLst>
              <a:gd name="adj1" fmla="val -19380"/>
              <a:gd name="adj2" fmla="val -891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đã giúp bố mẹ dọn vệ sinh nhà cửa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vào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mỗi cuối tuần.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0FCFD6A-7251-43C7-B6E4-4CA5C1495703}"/>
              </a:ext>
            </a:extLst>
          </p:cNvPr>
          <p:cNvSpPr/>
          <p:nvPr/>
        </p:nvSpPr>
        <p:spPr>
          <a:xfrm>
            <a:off x="951437" y="5421250"/>
            <a:ext cx="9952784" cy="1436749"/>
          </a:xfrm>
          <a:prstGeom prst="wedgeRoundRectCallout">
            <a:avLst>
              <a:gd name="adj1" fmla="val -25828"/>
              <a:gd name="adj2" fmla="val -44906"/>
              <a:gd name="adj3" fmla="val 16667"/>
            </a:avLst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làm này giúp </a:t>
            </a: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</a:t>
            </a:r>
            <a:r>
              <a:rPr lang="vi-VN"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 ngừa các bệnh đường hô hấp và bảo vệ cơ quan hô hấp.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21595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47564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5" y="1189383"/>
            <a:ext cx="11189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Hằng ngày, em vệ sinh mũi, họng như thế nào?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FE05959-1EF0-4D6F-A1F2-8F6DB373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E1CC73-4B7D-432B-8A07-2F90D444FCE6}"/>
              </a:ext>
            </a:extLst>
          </p:cNvPr>
          <p:cNvSpPr/>
          <p:nvPr/>
        </p:nvSpPr>
        <p:spPr>
          <a:xfrm>
            <a:off x="951434" y="3492960"/>
            <a:ext cx="11189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Chia sẻ việc em đã làm để chăm sóc, bảo vệ cơ quan hô hấp.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855BF-1D15-44E3-B23A-7B02E1016EEC}"/>
              </a:ext>
            </a:extLst>
          </p:cNvPr>
          <p:cNvSpPr txBox="1"/>
          <p:nvPr/>
        </p:nvSpPr>
        <p:spPr>
          <a:xfrm>
            <a:off x="1330778" y="1837144"/>
            <a:ext cx="101808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Hằng ngày, em vệ sinh mũi, họng bằng nước muối sinh lí.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Ngoài ra em còn uống nước ấm để bảo vệ mũi, họng.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A7436-961D-47C6-A6F1-066A3CFEF17D}"/>
              </a:ext>
            </a:extLst>
          </p:cNvPr>
          <p:cNvSpPr txBox="1"/>
          <p:nvPr/>
        </p:nvSpPr>
        <p:spPr>
          <a:xfrm>
            <a:off x="1281791" y="4239512"/>
            <a:ext cx="5788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Thở đúng cách.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 sinh mũi, họng hằng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 xuyên giữ sạch nơi ở.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khẩu trang khi dọn vệ sinh, đi đường, tiếp xúc người bệnh, … </a:t>
            </a:r>
            <a:endParaRPr lang="vi-VN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10984C-B439-4C7A-961C-F56F66B3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1" y="2791251"/>
            <a:ext cx="4762500" cy="40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9" y="750266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851294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743BF61-ECCE-4F90-AFC8-DF50F2156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D3C4D-FEB5-441A-941F-15C7DBB0B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0" y="1508857"/>
            <a:ext cx="10970819" cy="47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oai Tây Vlog] Vũ điệu Thông điệp 5K - Dance message 5k - Covid -19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0A97E8F-79A0-4C54-A6EE-7218D8344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14650" y="0"/>
            <a:ext cx="8763001" cy="105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… ngày … tháng 3 năm 2022</a:t>
            </a:r>
          </a:p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1950" y="2296951"/>
            <a:ext cx="10948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bị như vậy em cảm thấy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6BEB9B-7BD4-481D-A1F2-E16AA69E5B77}"/>
              </a:ext>
            </a:extLst>
          </p:cNvPr>
          <p:cNvSpPr/>
          <p:nvPr/>
        </p:nvSpPr>
        <p:spPr>
          <a:xfrm>
            <a:off x="361950" y="1717070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đã bao giờ bị ho, sổ mũi hay viêm họng chưa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E3EBA-F8AE-4499-A14F-1E663B8ED298}"/>
              </a:ext>
            </a:extLst>
          </p:cNvPr>
          <p:cNvSpPr/>
          <p:nvPr/>
        </p:nvSpPr>
        <p:spPr>
          <a:xfrm>
            <a:off x="411480" y="2902317"/>
            <a:ext cx="11266171" cy="954107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bị viêm họng, ho và sổ mũi, em cảm thấy khó thở và ngạt mũi, cổ họng đau rát và khô nóng.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ECE51-EE10-480F-BA55-72702407A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/>
          <a:stretch/>
        </p:blipFill>
        <p:spPr>
          <a:xfrm>
            <a:off x="179070" y="3872666"/>
            <a:ext cx="4057669" cy="2251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AF643-205F-4942-897F-9868D119E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4375711" y="3872666"/>
            <a:ext cx="3671009" cy="22519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D4E260-098A-4A84-90A7-37DB0FF18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52" y="4297680"/>
            <a:ext cx="3610631" cy="18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71474" y="1140809"/>
            <a:ext cx="11820525" cy="1029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sau và cho biết các cách chăm sóc, bảo vệ cơ quan hô hấp. Nêu tác dụng của mỗi việc làm đó.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291B28C-7BAB-4430-8F48-44149D61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4153F-7D23-4CDF-B595-B8CCA45A7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70757"/>
            <a:ext cx="5752043" cy="468724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2E790DA-464E-4C6F-AB30-AAC6176A103C}"/>
              </a:ext>
            </a:extLst>
          </p:cNvPr>
          <p:cNvSpPr/>
          <p:nvPr/>
        </p:nvSpPr>
        <p:spPr>
          <a:xfrm>
            <a:off x="59077" y="2311345"/>
            <a:ext cx="3160902" cy="1819124"/>
          </a:xfrm>
          <a:prstGeom prst="wedgeRoundRectCallout">
            <a:avLst>
              <a:gd name="adj1" fmla="val 64020"/>
              <a:gd name="adj2" fmla="val 12352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hít thở đúng cách: giúp cơ quan hô hấp khỏe mạnh.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418F5DC-5079-4FD3-AD58-52575531EEC6}"/>
              </a:ext>
            </a:extLst>
          </p:cNvPr>
          <p:cNvSpPr/>
          <p:nvPr/>
        </p:nvSpPr>
        <p:spPr>
          <a:xfrm>
            <a:off x="8952443" y="4684394"/>
            <a:ext cx="3160902" cy="2016444"/>
          </a:xfrm>
          <a:prstGeom prst="wedgeRoundRectCallout">
            <a:avLst>
              <a:gd name="adj1" fmla="val -60282"/>
              <a:gd name="adj2" fmla="val 3683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thuốc nhỏ mũi: giúp mũi sạch sẽ, thông thoáng hơn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B080DEE-0655-4B6E-9216-F5D6C80D4E43}"/>
              </a:ext>
            </a:extLst>
          </p:cNvPr>
          <p:cNvSpPr/>
          <p:nvPr/>
        </p:nvSpPr>
        <p:spPr>
          <a:xfrm>
            <a:off x="59077" y="4857749"/>
            <a:ext cx="3398498" cy="1685925"/>
          </a:xfrm>
          <a:prstGeom prst="wedgeRoundRectCallout">
            <a:avLst>
              <a:gd name="adj1" fmla="val 64312"/>
              <a:gd name="adj2" fmla="val -11691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 miệng bằng nước muối: diệt khuẩn, bảo vệ miệng và cổ họng khỏe mạnh, sạch sẽ.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3E68510-C9AF-4EA3-8698-5236A8CBBDCF}"/>
              </a:ext>
            </a:extLst>
          </p:cNvPr>
          <p:cNvSpPr/>
          <p:nvPr/>
        </p:nvSpPr>
        <p:spPr>
          <a:xfrm>
            <a:off x="8829675" y="2170756"/>
            <a:ext cx="3283670" cy="1819123"/>
          </a:xfrm>
          <a:prstGeom prst="wedgeRoundRectCallout">
            <a:avLst>
              <a:gd name="adj1" fmla="val -60282"/>
              <a:gd name="adj2" fmla="val 6962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khẩu trang khi quét dọn: bảo vệ cơ quan hô hấp tránh khỏi bụi bẩn.</a:t>
            </a:r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94023" y="1695021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FA4DCBE-8181-44BB-AFA7-D311BE30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B4761-5D1E-4B59-BBDC-426877F2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96169F-9F40-41BA-BC60-83BFB646420F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396A2-0218-43CB-9CF2-6B22F0900DB9}"/>
              </a:ext>
            </a:extLst>
          </p:cNvPr>
          <p:cNvSpPr txBox="1"/>
          <p:nvPr/>
        </p:nvSpPr>
        <p:spPr>
          <a:xfrm>
            <a:off x="509587" y="2552981"/>
            <a:ext cx="11172825" cy="3539430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cách chăm sóc, bảo vệ cơ quan hô hấp là: 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hít thở không khí trong lành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dọn vệ sinh nơi mình sinh sống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úc miệng bằng nước muối loãng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 sinh mũi.</a:t>
            </a:r>
          </a:p>
          <a:p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việc làm này giúp bảo vệ và tránh được những bệnh liên quan đến đường hô hấp.</a:t>
            </a:r>
          </a:p>
        </p:txBody>
      </p:sp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56" y="116134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Dùng khăn sạch và mềm lau hai lỗ mũi, em thấy gì trên khăn?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E8661-6340-4118-8A03-2538B1587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38" t="11000" r="53041" b="8837"/>
          <a:stretch/>
        </p:blipFill>
        <p:spPr>
          <a:xfrm>
            <a:off x="-2977184" y="1748035"/>
            <a:ext cx="8072647" cy="49015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2A61B9-6911-413A-AE25-379AD6E96BF7}"/>
              </a:ext>
            </a:extLst>
          </p:cNvPr>
          <p:cNvSpPr/>
          <p:nvPr/>
        </p:nvSpPr>
        <p:spPr>
          <a:xfrm>
            <a:off x="5502729" y="2736502"/>
            <a:ext cx="6044153" cy="1384995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khăn sạch và mềm lau hai lỗ mũi, em quan sát thấy trên khăn có bụi bẩn.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E2BE87-D776-4FE5-844A-66EEB572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E642FB-359B-4042-95A4-59E631399592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16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7B0AE-55B1-4339-A53B-51F45E6F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A8D64-1F9F-4E7B-9F78-F71EE2546AF5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F69D8-5D17-4D1D-B925-6DABB3DCF21A}"/>
              </a:ext>
            </a:extLst>
          </p:cNvPr>
          <p:cNvSpPr/>
          <p:nvPr/>
        </p:nvSpPr>
        <p:spPr>
          <a:xfrm>
            <a:off x="824765" y="126560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Cho biết tại sao nên thở bằng mũi mà không nên thở bằng miệng.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E4602-9691-48E0-85C3-3AA65BD37FB5}"/>
              </a:ext>
            </a:extLst>
          </p:cNvPr>
          <p:cNvSpPr/>
          <p:nvPr/>
        </p:nvSpPr>
        <p:spPr>
          <a:xfrm>
            <a:off x="824765" y="2092254"/>
            <a:ext cx="11019573" cy="1815882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thở bằng mũi mà không nên thở bằng miệng vì mũi có lông sẽ giúp ngăn bụi bẩn từ không khí. 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không ngăn được bụi bẩn nên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hít thở bằng mũi chứ không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 thở bằng miệng.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7B0AE-55B1-4339-A53B-51F45E6F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A8D64-1F9F-4E7B-9F78-F71EE2546AF5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F69D8-5D17-4D1D-B925-6DABB3DCF21A}"/>
              </a:ext>
            </a:extLst>
          </p:cNvPr>
          <p:cNvSpPr/>
          <p:nvPr/>
        </p:nvSpPr>
        <p:spPr>
          <a:xfrm>
            <a:off x="824765" y="126560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Kể thêm các cách em biết để chăm sóc, bảo vệ cơ quan hô hấp.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E4602-9691-48E0-85C3-3AA65BD37FB5}"/>
              </a:ext>
            </a:extLst>
          </p:cNvPr>
          <p:cNvSpPr/>
          <p:nvPr/>
        </p:nvSpPr>
        <p:spPr>
          <a:xfrm>
            <a:off x="824766" y="2092254"/>
            <a:ext cx="10509986" cy="3244158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Các cách em biết để chăm sóc, bảo vệ cơ quan hô hấp: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Mặc ấm và bảo vệ cổ khi thời thiết lạnh.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Vệ sinh sạch sẽ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đôi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tay trước khi ăn.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Luyện tập thở đúng cách.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Tránh xa nơi có khói, bụi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khí thải, nơi ô nhiễm, ..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7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7B0AE-55B1-4339-A53B-51F45E6F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A8D64-1F9F-4E7B-9F78-F71EE2546AF5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F69D8-5D17-4D1D-B925-6DABB3DCF21A}"/>
              </a:ext>
            </a:extLst>
          </p:cNvPr>
          <p:cNvSpPr/>
          <p:nvPr/>
        </p:nvSpPr>
        <p:spPr>
          <a:xfrm>
            <a:off x="676656" y="155135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hình dưới đây và trả lời các câu hỏi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1145</Words>
  <Application>Microsoft Office PowerPoint</Application>
  <PresentationFormat>Widescreen</PresentationFormat>
  <Paragraphs>101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Averta Std CY Bold</vt:lpstr>
      <vt:lpstr>Calibri</vt:lpstr>
      <vt:lpstr>Calibri Light</vt:lpstr>
      <vt:lpstr>Quicksand Medium</vt:lpstr>
      <vt:lpstr>Times New Roman</vt:lpstr>
      <vt:lpstr>Wingdings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Hồng Lương Trần</cp:lastModifiedBy>
  <cp:revision>530</cp:revision>
  <dcterms:created xsi:type="dcterms:W3CDTF">2021-06-23T08:03:30Z</dcterms:created>
  <dcterms:modified xsi:type="dcterms:W3CDTF">2022-03-19T10:31:07Z</dcterms:modified>
</cp:coreProperties>
</file>