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712" r:id="rId3"/>
    <p:sldMasterId id="2147483755" r:id="rId4"/>
    <p:sldMasterId id="2147483767" r:id="rId5"/>
    <p:sldMasterId id="2147483780" r:id="rId6"/>
    <p:sldMasterId id="2147483805" r:id="rId7"/>
  </p:sldMasterIdLst>
  <p:notesMasterIdLst>
    <p:notesMasterId r:id="rId21"/>
  </p:notesMasterIdLst>
  <p:sldIdLst>
    <p:sldId id="320" r:id="rId8"/>
    <p:sldId id="272" r:id="rId9"/>
    <p:sldId id="273" r:id="rId10"/>
    <p:sldId id="11688" r:id="rId11"/>
    <p:sldId id="647" r:id="rId12"/>
    <p:sldId id="259" r:id="rId13"/>
    <p:sldId id="11689" r:id="rId14"/>
    <p:sldId id="277" r:id="rId15"/>
    <p:sldId id="278" r:id="rId16"/>
    <p:sldId id="279" r:id="rId17"/>
    <p:sldId id="11690" r:id="rId18"/>
    <p:sldId id="302" r:id="rId19"/>
    <p:sldId id="11686" r:id="rId2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4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546" y="102"/>
      </p:cViewPr>
      <p:guideLst>
        <p:guide orient="horz" pos="1620"/>
        <p:guide pos="2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1331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25f5ddd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25f5ddd5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903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BẤM VÀO ĐÁP ÁN ĐÚNG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01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VÀO ĐÁP ÁN ĐÚNG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3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Sách</a:t>
            </a:r>
            <a:r>
              <a:rPr lang="en-US" baseline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D44AB91-A8C2-45A2-A8DC-9C24C78B8DEA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2838-32AB-F0DE-327E-FCECC4C7A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C5247-C6DA-72A3-22C2-276D9DFC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69FC5-4B34-BB6D-B0A6-EDB51467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6C9B2-27A9-9384-8573-2E278EEC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58510-455B-04B5-21EF-643ECBAC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32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63F9-1640-22E0-2DFB-CCC0B6D4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13B-DADE-00D2-9EE6-229E8AE0E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DEE23-4B15-208A-C431-8A9104DD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CF679-25A0-AA86-A959-3F729254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5FEE8-B9CE-B650-E80B-DCF180A3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98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3E1C6-F28D-28B6-366E-A9E666BB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9272A-E9A1-6DDA-2CBF-6B307EF82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3AC85-7DCD-7B46-6186-5A38ED7D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9C5E1-ACAB-CCBA-58C3-02F17FB5F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306C0-284D-0AD5-7675-6C7AA168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968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9AA26-0920-253A-1B3A-C25A5DECE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C85EB-6E3E-228E-9BC8-2074E16B0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5AF9A-89D8-E486-46E8-F7DB20F60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032BE-066A-6EF6-3FD8-1176559F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AC68A-F279-84B6-F858-39B7CEB3F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53E95-AE77-9A8F-A976-86C17647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805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86144-0C95-FDD6-2B40-7B5C343C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6A8D4-FBC1-6086-9F01-F4467D1AB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0A643-726C-F5E8-9466-9E536AEF3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4AE65-7216-9CC9-FDDE-AD229920F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79F487-7A46-5333-03BE-FF9F5169A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91B343-99F6-3F57-7C7F-451F5F682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BE397A-D397-E3DD-0016-07497ACA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92C715-56EE-A8DC-DE82-5A8F4CC3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5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DE4C7-FB69-A77F-E038-E0858610B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0CE38-EA2E-7D3A-83B6-B0551065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0A544-B5CA-6A6C-4218-6B17004F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459C1-3B8E-5CB2-40AF-14A22B01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799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B8B27E-0644-CBDB-C524-BDFD58E0C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DD0FF-1FC9-EC42-7356-AC8B9D3F1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8F02D-4E3C-E367-43C5-09FDB8F9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041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05E9-1F88-C5EE-EF70-EA3981CA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A3470-5087-619F-38F6-AD694C78C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F10DB-A00C-F861-184A-302A17CAD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39E9B-A151-ED07-A8F7-E0309DF5B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9ED2E-8C4B-EFE6-5A39-F57C9D28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DB092-EF32-1579-1878-F5F8735E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8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6128-7498-E38B-08E8-6DD0ACD27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614011-A1C6-9B8E-DE78-5721A33060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673AA-A812-336D-64B7-7BABB2555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3CBE1-53F8-D4FA-D122-1FCFB5431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E87F8-C9B4-DFEF-FCD9-8D59F966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DE763-C4E4-9F22-86BD-FBDFA371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198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DB76-15AA-0062-37A4-CFC6D6B21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42BC8-0C5F-6743-2516-A5B0D7059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B03FF-AACF-AA26-D157-782720D9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1387D-A5E3-9679-114B-B71D7ABC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764B2-358E-97FC-ADF8-CD8425A3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64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CC17A1-1C28-B08A-49D4-76AFF8B00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0B4E1-A4F5-6814-F30D-9364055DA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32ADE-EA4E-8ADA-74D1-D3B6B8912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180E4-8C4C-68B2-B5D5-746B223EE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A1813-F4AC-E6B0-9C2B-0457F36A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375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2444013" y="2750361"/>
            <a:ext cx="4255975" cy="2215718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5483144" y="-238648"/>
            <a:ext cx="1103708" cy="547936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2" name="Google Shape;12;p2"/>
          <p:cNvSpPr/>
          <p:nvPr/>
        </p:nvSpPr>
        <p:spPr>
          <a:xfrm>
            <a:off x="2571550" y="-242025"/>
            <a:ext cx="842578" cy="547962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3" name="Google Shape;13;p2"/>
          <p:cNvSpPr/>
          <p:nvPr/>
        </p:nvSpPr>
        <p:spPr>
          <a:xfrm>
            <a:off x="8655868" y="221051"/>
            <a:ext cx="842810" cy="547947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387170" y="3725988"/>
            <a:ext cx="626809" cy="1269508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3804142" y="4168943"/>
            <a:ext cx="441902" cy="922744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432985" y="4303689"/>
            <a:ext cx="10009970" cy="853912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280651" y="221051"/>
            <a:ext cx="8582700" cy="3860375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286289" y="305950"/>
            <a:ext cx="8571425" cy="319365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1683839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8017325" y="2189708"/>
            <a:ext cx="808608" cy="2351285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8534459" y="3845247"/>
            <a:ext cx="466028" cy="941118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456707" y="4358322"/>
            <a:ext cx="2626087" cy="786634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6650321" y="4445080"/>
            <a:ext cx="2950388" cy="699877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56" name="Google Shape;156;p3"/>
          <p:cNvSpPr/>
          <p:nvPr/>
        </p:nvSpPr>
        <p:spPr>
          <a:xfrm>
            <a:off x="1562771" y="4664986"/>
            <a:ext cx="2019647" cy="47997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7171151" y="3943931"/>
            <a:ext cx="527104" cy="1024806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8825925" y="1270276"/>
            <a:ext cx="733200" cy="38912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75" name="Google Shape;175;p3"/>
          <p:cNvSpPr/>
          <p:nvPr/>
        </p:nvSpPr>
        <p:spPr>
          <a:xfrm flipH="1">
            <a:off x="3479967" y="-218037"/>
            <a:ext cx="698250" cy="45410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76" name="Google Shape;176;p3"/>
          <p:cNvSpPr/>
          <p:nvPr/>
        </p:nvSpPr>
        <p:spPr>
          <a:xfrm>
            <a:off x="6152821" y="-218050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483894" y="296150"/>
            <a:ext cx="8176213" cy="3236325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495814" y="193076"/>
            <a:ext cx="7771375" cy="2653625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39960803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7756814" y="3802875"/>
            <a:ext cx="2241425" cy="1396600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260199" y="314551"/>
            <a:ext cx="905375" cy="449900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159688" y="1098876"/>
            <a:ext cx="429900" cy="2244775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8593263" y="400651"/>
            <a:ext cx="391050" cy="3020750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33422753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8639825" y="-219562"/>
            <a:ext cx="904975" cy="449275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716" name="Google Shape;1716;p29"/>
          <p:cNvSpPr/>
          <p:nvPr/>
        </p:nvSpPr>
        <p:spPr>
          <a:xfrm>
            <a:off x="-400800" y="539500"/>
            <a:ext cx="698250" cy="45410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8526378" y="849012"/>
            <a:ext cx="429900" cy="3082975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187723" y="324451"/>
            <a:ext cx="551248" cy="3935150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861534" y="4551286"/>
            <a:ext cx="10867067" cy="592207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270394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8502325" y="3270608"/>
            <a:ext cx="543350" cy="1459197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7829525" y="3854776"/>
            <a:ext cx="523725" cy="964425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08524" y="1733439"/>
            <a:ext cx="733200" cy="38912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87" name="Google Shape;1887;p32"/>
          <p:cNvSpPr/>
          <p:nvPr/>
        </p:nvSpPr>
        <p:spPr>
          <a:xfrm>
            <a:off x="8654025" y="539501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88" name="Google Shape;1888;p32"/>
          <p:cNvSpPr/>
          <p:nvPr/>
        </p:nvSpPr>
        <p:spPr>
          <a:xfrm>
            <a:off x="7034748" y="4611813"/>
            <a:ext cx="2241425" cy="531700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89" name="Google Shape;1889;p32"/>
          <p:cNvSpPr/>
          <p:nvPr/>
        </p:nvSpPr>
        <p:spPr>
          <a:xfrm>
            <a:off x="-329451" y="4689398"/>
            <a:ext cx="1910787" cy="454134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90" name="Google Shape;1890;p32"/>
          <p:cNvSpPr/>
          <p:nvPr/>
        </p:nvSpPr>
        <p:spPr>
          <a:xfrm>
            <a:off x="8016363" y="4611801"/>
            <a:ext cx="2240802" cy="531716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8346079" y="1705672"/>
            <a:ext cx="477513" cy="852888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320410" y="320426"/>
            <a:ext cx="454405" cy="3568243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28347633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269899" y="199175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901" name="Google Shape;1901;p33"/>
          <p:cNvSpPr/>
          <p:nvPr/>
        </p:nvSpPr>
        <p:spPr>
          <a:xfrm flipH="1">
            <a:off x="916664" y="4819729"/>
            <a:ext cx="1383225" cy="328725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7591139" y="4539603"/>
            <a:ext cx="2032575" cy="60885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479712" y="4668479"/>
            <a:ext cx="2022750" cy="47997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278566" y="1707490"/>
            <a:ext cx="251372" cy="1777925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8581339" y="2151946"/>
            <a:ext cx="284097" cy="1559783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8220323" y="199163"/>
            <a:ext cx="733199" cy="996033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26196441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714850" y="347259"/>
            <a:ext cx="7714200" cy="5727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714850" y="1707152"/>
            <a:ext cx="3869400" cy="28098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714850" y="1083463"/>
            <a:ext cx="3869400" cy="5727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195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4559650" y="1083463"/>
            <a:ext cx="3869400" cy="5727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195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8276890" y="-3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2" name="Google Shape;492;p25"/>
          <p:cNvSpPr/>
          <p:nvPr/>
        </p:nvSpPr>
        <p:spPr>
          <a:xfrm>
            <a:off x="8606446" y="4025408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3" name="Google Shape;493;p25"/>
          <p:cNvSpPr/>
          <p:nvPr/>
        </p:nvSpPr>
        <p:spPr>
          <a:xfrm>
            <a:off x="73775" y="96828"/>
            <a:ext cx="403969" cy="440860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4" name="Google Shape;494;p25"/>
          <p:cNvSpPr/>
          <p:nvPr/>
        </p:nvSpPr>
        <p:spPr>
          <a:xfrm>
            <a:off x="8575549" y="4794583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5" name="Google Shape;495;p25"/>
          <p:cNvSpPr/>
          <p:nvPr/>
        </p:nvSpPr>
        <p:spPr>
          <a:xfrm>
            <a:off x="-285775" y="4141792"/>
            <a:ext cx="968372" cy="864487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6" name="Google Shape;496;p25"/>
          <p:cNvSpPr/>
          <p:nvPr/>
        </p:nvSpPr>
        <p:spPr>
          <a:xfrm>
            <a:off x="8358654" y="448453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7" name="Google Shape;497;p25"/>
          <p:cNvSpPr/>
          <p:nvPr/>
        </p:nvSpPr>
        <p:spPr>
          <a:xfrm>
            <a:off x="-475861" y="3617320"/>
            <a:ext cx="953607" cy="667097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8" name="Google Shape;498;p25"/>
          <p:cNvSpPr/>
          <p:nvPr/>
        </p:nvSpPr>
        <p:spPr>
          <a:xfrm>
            <a:off x="94032" y="4804795"/>
            <a:ext cx="284063" cy="270554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</p:spTree>
    <p:extLst>
      <p:ext uri="{BB962C8B-B14F-4D97-AF65-F5344CB8AC3E}">
        <p14:creationId xmlns:p14="http://schemas.microsoft.com/office/powerpoint/2010/main" val="10253623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767753" y="219501"/>
            <a:ext cx="7608495" cy="4642406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720000" y="1015738"/>
            <a:ext cx="77040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475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2391900" y="2225138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2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2391900" y="2920463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323900" y="3911075"/>
            <a:ext cx="21528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5667300" y="3911075"/>
            <a:ext cx="21528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2391900" y="1853669"/>
            <a:ext cx="43602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69969" y="1618083"/>
            <a:ext cx="989639" cy="1088197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8690495" y="1022703"/>
            <a:ext cx="55479" cy="15796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52" name="Google Shape;1652;p32"/>
          <p:cNvSpPr/>
          <p:nvPr/>
        </p:nvSpPr>
        <p:spPr>
          <a:xfrm>
            <a:off x="8600966" y="1673838"/>
            <a:ext cx="260354" cy="278635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53" name="Google Shape;1653;p32"/>
          <p:cNvSpPr/>
          <p:nvPr/>
        </p:nvSpPr>
        <p:spPr>
          <a:xfrm>
            <a:off x="7496477" y="801066"/>
            <a:ext cx="1009190" cy="457912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19340" y="419841"/>
            <a:ext cx="1468069" cy="1037357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1784446" y="563798"/>
            <a:ext cx="231358" cy="222881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06111" y="278866"/>
            <a:ext cx="231358" cy="223875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253388" y="3060028"/>
            <a:ext cx="231358" cy="22368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424214" y="3638147"/>
            <a:ext cx="236384" cy="220395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163960" y="4183095"/>
            <a:ext cx="683278" cy="667234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046961" y="4541131"/>
            <a:ext cx="230723" cy="223820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1608360" y="4631539"/>
            <a:ext cx="367500" cy="345795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6250780" y="4712250"/>
            <a:ext cx="230723" cy="223682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7029112" y="4480148"/>
            <a:ext cx="370649" cy="345795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7634691" y="4486288"/>
            <a:ext cx="238925" cy="222411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7992647" y="3903151"/>
            <a:ext cx="1031310" cy="832427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8756025" y="3368901"/>
            <a:ext cx="236412" cy="221776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8304713" y="2385475"/>
            <a:ext cx="551582" cy="670962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8541097" y="1507622"/>
            <a:ext cx="504278" cy="566328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8793223" y="1170443"/>
            <a:ext cx="230723" cy="224814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8309767" y="305404"/>
            <a:ext cx="637907" cy="747593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7913299" y="379440"/>
            <a:ext cx="236384" cy="222025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6718204" y="413186"/>
            <a:ext cx="808733" cy="473818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12935045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1972050" y="1082425"/>
            <a:ext cx="51999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2391900" y="2489591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2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2391900" y="3368138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2391900" y="1920344"/>
            <a:ext cx="43602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8488927" y="1969982"/>
            <a:ext cx="405351" cy="606099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8098438" y="3154085"/>
            <a:ext cx="627710" cy="582455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7464722" y="856853"/>
            <a:ext cx="446690" cy="626723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332323" y="1820868"/>
            <a:ext cx="437843" cy="933672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6578831" y="258698"/>
            <a:ext cx="430968" cy="415000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419957" y="709243"/>
            <a:ext cx="123002" cy="147602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559533" y="3036468"/>
            <a:ext cx="459484" cy="466667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8244428" y="4376127"/>
            <a:ext cx="434884" cy="503752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7979904" y="287022"/>
            <a:ext cx="864804" cy="358370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242195" y="836432"/>
            <a:ext cx="253864" cy="410283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649543" y="340254"/>
            <a:ext cx="279451" cy="398476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860104" y="1033725"/>
            <a:ext cx="242027" cy="368974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324395" y="3948301"/>
            <a:ext cx="929757" cy="909504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7259140" y="676788"/>
            <a:ext cx="208610" cy="212525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3" name="Google Shape;783;p19"/>
          <p:cNvSpPr/>
          <p:nvPr/>
        </p:nvSpPr>
        <p:spPr>
          <a:xfrm>
            <a:off x="1639371" y="4704539"/>
            <a:ext cx="212556" cy="21351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4" name="Google Shape;784;p19"/>
          <p:cNvSpPr/>
          <p:nvPr/>
        </p:nvSpPr>
        <p:spPr>
          <a:xfrm>
            <a:off x="8412312" y="1326502"/>
            <a:ext cx="274519" cy="27945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5" name="Google Shape;785;p19"/>
          <p:cNvSpPr/>
          <p:nvPr/>
        </p:nvSpPr>
        <p:spPr>
          <a:xfrm>
            <a:off x="935221" y="438151"/>
            <a:ext cx="7273559" cy="4324393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6" name="Google Shape;786;p19"/>
          <p:cNvSpPr/>
          <p:nvPr/>
        </p:nvSpPr>
        <p:spPr>
          <a:xfrm>
            <a:off x="7151683" y="3583852"/>
            <a:ext cx="1992320" cy="1498001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7" name="Google Shape;787;p19"/>
          <p:cNvSpPr/>
          <p:nvPr/>
        </p:nvSpPr>
        <p:spPr>
          <a:xfrm>
            <a:off x="1768894" y="124726"/>
            <a:ext cx="688717" cy="598208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8" name="Google Shape;788;p19"/>
          <p:cNvSpPr/>
          <p:nvPr/>
        </p:nvSpPr>
        <p:spPr>
          <a:xfrm>
            <a:off x="263400" y="3616986"/>
            <a:ext cx="917950" cy="217457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7739600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206750" y="13676"/>
            <a:ext cx="6797350" cy="2353600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25" y="1114125"/>
            <a:ext cx="9143735" cy="4045960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18" name="Google Shape;1618;p30"/>
          <p:cNvSpPr/>
          <p:nvPr/>
        </p:nvSpPr>
        <p:spPr>
          <a:xfrm>
            <a:off x="0" y="1161751"/>
            <a:ext cx="9143735" cy="3998355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104951" y="1882525"/>
            <a:ext cx="49341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2391900" y="2806163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2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2391900" y="3634858"/>
            <a:ext cx="4360200" cy="841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425"/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163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714535" y="489929"/>
            <a:ext cx="7702201" cy="4163645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720000" y="858281"/>
            <a:ext cx="77040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2391900" y="2010531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975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2391900" y="3067806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37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022275" y="3906019"/>
            <a:ext cx="14904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5703626" y="3906019"/>
            <a:ext cx="14943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163751" y="1620019"/>
            <a:ext cx="48165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57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3993909" y="2763019"/>
            <a:ext cx="10959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04576" y="329951"/>
            <a:ext cx="1238325" cy="1990575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7441976" y="302575"/>
            <a:ext cx="1581725" cy="163545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04546" y="3758962"/>
            <a:ext cx="588479" cy="112941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8092345" y="4264807"/>
            <a:ext cx="1083379" cy="491227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18362399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233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2444013" y="2750361"/>
            <a:ext cx="4255975" cy="2215718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5483144" y="-238648"/>
            <a:ext cx="1103708" cy="547936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2" name="Google Shape;12;p2"/>
          <p:cNvSpPr/>
          <p:nvPr/>
        </p:nvSpPr>
        <p:spPr>
          <a:xfrm>
            <a:off x="2571550" y="-242025"/>
            <a:ext cx="842578" cy="547962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3" name="Google Shape;13;p2"/>
          <p:cNvSpPr/>
          <p:nvPr/>
        </p:nvSpPr>
        <p:spPr>
          <a:xfrm>
            <a:off x="8655868" y="221051"/>
            <a:ext cx="842810" cy="547947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387170" y="3725988"/>
            <a:ext cx="626809" cy="1269508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3804142" y="4168943"/>
            <a:ext cx="441902" cy="922744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432985" y="4303689"/>
            <a:ext cx="10009970" cy="853912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280651" y="221051"/>
            <a:ext cx="8582700" cy="3860375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286289" y="305950"/>
            <a:ext cx="8571425" cy="319365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13926967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7756814" y="3802875"/>
            <a:ext cx="2241425" cy="1396600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260199" y="314551"/>
            <a:ext cx="905375" cy="449900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159688" y="1098876"/>
            <a:ext cx="429900" cy="2244775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8593263" y="400651"/>
            <a:ext cx="391050" cy="3020750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321386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8639825" y="-219562"/>
            <a:ext cx="904975" cy="449275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716" name="Google Shape;1716;p29"/>
          <p:cNvSpPr/>
          <p:nvPr/>
        </p:nvSpPr>
        <p:spPr>
          <a:xfrm>
            <a:off x="-400800" y="539500"/>
            <a:ext cx="698250" cy="45410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8526378" y="849012"/>
            <a:ext cx="429900" cy="3082975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187723" y="324451"/>
            <a:ext cx="551248" cy="3935150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861534" y="4551286"/>
            <a:ext cx="10867067" cy="592207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22624014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8502325" y="3270608"/>
            <a:ext cx="543350" cy="1459197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7829525" y="3854776"/>
            <a:ext cx="523725" cy="964425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08524" y="1733439"/>
            <a:ext cx="733200" cy="38912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87" name="Google Shape;1887;p32"/>
          <p:cNvSpPr/>
          <p:nvPr/>
        </p:nvSpPr>
        <p:spPr>
          <a:xfrm>
            <a:off x="8654025" y="539501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88" name="Google Shape;1888;p32"/>
          <p:cNvSpPr/>
          <p:nvPr/>
        </p:nvSpPr>
        <p:spPr>
          <a:xfrm>
            <a:off x="7034748" y="4611813"/>
            <a:ext cx="2241425" cy="531700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89" name="Google Shape;1889;p32"/>
          <p:cNvSpPr/>
          <p:nvPr/>
        </p:nvSpPr>
        <p:spPr>
          <a:xfrm>
            <a:off x="-329451" y="4689398"/>
            <a:ext cx="1910787" cy="454134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90" name="Google Shape;1890;p32"/>
          <p:cNvSpPr/>
          <p:nvPr/>
        </p:nvSpPr>
        <p:spPr>
          <a:xfrm>
            <a:off x="8016363" y="4611801"/>
            <a:ext cx="2240802" cy="531716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8346079" y="1705672"/>
            <a:ext cx="477513" cy="852888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320410" y="320426"/>
            <a:ext cx="454405" cy="3568243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5605449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269899" y="199175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901" name="Google Shape;1901;p33"/>
          <p:cNvSpPr/>
          <p:nvPr/>
        </p:nvSpPr>
        <p:spPr>
          <a:xfrm flipH="1">
            <a:off x="916664" y="4819729"/>
            <a:ext cx="1383225" cy="328725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7591139" y="4539603"/>
            <a:ext cx="2032575" cy="60885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479712" y="4668479"/>
            <a:ext cx="2022750" cy="47997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278566" y="1707490"/>
            <a:ext cx="251372" cy="1777925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8581339" y="2151946"/>
            <a:ext cx="284097" cy="1559783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8220323" y="199163"/>
            <a:ext cx="733199" cy="996033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14969763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714850" y="347259"/>
            <a:ext cx="7714200" cy="5727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714850" y="1707152"/>
            <a:ext cx="3869400" cy="28098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714850" y="1083463"/>
            <a:ext cx="3869400" cy="5727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195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4559650" y="1083463"/>
            <a:ext cx="3869400" cy="5727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195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8276890" y="-3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2" name="Google Shape;492;p25"/>
          <p:cNvSpPr/>
          <p:nvPr/>
        </p:nvSpPr>
        <p:spPr>
          <a:xfrm>
            <a:off x="8606446" y="4025408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3" name="Google Shape;493;p25"/>
          <p:cNvSpPr/>
          <p:nvPr/>
        </p:nvSpPr>
        <p:spPr>
          <a:xfrm>
            <a:off x="73775" y="96828"/>
            <a:ext cx="403969" cy="440860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4" name="Google Shape;494;p25"/>
          <p:cNvSpPr/>
          <p:nvPr/>
        </p:nvSpPr>
        <p:spPr>
          <a:xfrm>
            <a:off x="8575549" y="4794583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5" name="Google Shape;495;p25"/>
          <p:cNvSpPr/>
          <p:nvPr/>
        </p:nvSpPr>
        <p:spPr>
          <a:xfrm>
            <a:off x="-285775" y="4141792"/>
            <a:ext cx="968372" cy="864487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6" name="Google Shape;496;p25"/>
          <p:cNvSpPr/>
          <p:nvPr/>
        </p:nvSpPr>
        <p:spPr>
          <a:xfrm>
            <a:off x="8358654" y="448453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7" name="Google Shape;497;p25"/>
          <p:cNvSpPr/>
          <p:nvPr/>
        </p:nvSpPr>
        <p:spPr>
          <a:xfrm>
            <a:off x="-475861" y="3617320"/>
            <a:ext cx="953607" cy="667097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8" name="Google Shape;498;p25"/>
          <p:cNvSpPr/>
          <p:nvPr/>
        </p:nvSpPr>
        <p:spPr>
          <a:xfrm>
            <a:off x="94032" y="4804795"/>
            <a:ext cx="284063" cy="270554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</p:spTree>
    <p:extLst>
      <p:ext uri="{BB962C8B-B14F-4D97-AF65-F5344CB8AC3E}">
        <p14:creationId xmlns:p14="http://schemas.microsoft.com/office/powerpoint/2010/main" val="21189028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767753" y="219501"/>
            <a:ext cx="7608495" cy="4642406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720000" y="1015738"/>
            <a:ext cx="77040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475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2391900" y="2225138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2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2391900" y="2920463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323900" y="3911075"/>
            <a:ext cx="21528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5667300" y="3911075"/>
            <a:ext cx="21528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2391900" y="1853669"/>
            <a:ext cx="43602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69969" y="1618083"/>
            <a:ext cx="989639" cy="1088197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8690495" y="1022703"/>
            <a:ext cx="55479" cy="15796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52" name="Google Shape;1652;p32"/>
          <p:cNvSpPr/>
          <p:nvPr/>
        </p:nvSpPr>
        <p:spPr>
          <a:xfrm>
            <a:off x="8600966" y="1673838"/>
            <a:ext cx="260354" cy="278635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53" name="Google Shape;1653;p32"/>
          <p:cNvSpPr/>
          <p:nvPr/>
        </p:nvSpPr>
        <p:spPr>
          <a:xfrm>
            <a:off x="7496477" y="801066"/>
            <a:ext cx="1009190" cy="457912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19340" y="419841"/>
            <a:ext cx="1468069" cy="1037357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1784446" y="563798"/>
            <a:ext cx="231358" cy="222881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06111" y="278866"/>
            <a:ext cx="231358" cy="223875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253388" y="3060028"/>
            <a:ext cx="231358" cy="22368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424214" y="3638147"/>
            <a:ext cx="236384" cy="220395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163960" y="4183095"/>
            <a:ext cx="683278" cy="667234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046961" y="4541131"/>
            <a:ext cx="230723" cy="223820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1608360" y="4631539"/>
            <a:ext cx="367500" cy="345795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6250780" y="4712250"/>
            <a:ext cx="230723" cy="223682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7029112" y="4480148"/>
            <a:ext cx="370649" cy="345795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7634691" y="4486288"/>
            <a:ext cx="238925" cy="222411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7992647" y="3903151"/>
            <a:ext cx="1031310" cy="832427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8756025" y="3368901"/>
            <a:ext cx="236412" cy="221776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8304713" y="2385475"/>
            <a:ext cx="551582" cy="670962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8541097" y="1507622"/>
            <a:ext cx="504278" cy="566328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8793223" y="1170443"/>
            <a:ext cx="230723" cy="224814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8309767" y="305404"/>
            <a:ext cx="637907" cy="747593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7913299" y="379440"/>
            <a:ext cx="236384" cy="222025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6718204" y="413186"/>
            <a:ext cx="808733" cy="473818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8235886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1972050" y="1082425"/>
            <a:ext cx="51999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2391900" y="2489591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2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2391900" y="3368138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2391900" y="1920344"/>
            <a:ext cx="43602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8488927" y="1969982"/>
            <a:ext cx="405351" cy="606099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8098438" y="3154085"/>
            <a:ext cx="627710" cy="582455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7464722" y="856853"/>
            <a:ext cx="446690" cy="626723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332323" y="1820868"/>
            <a:ext cx="437843" cy="933672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6578831" y="258698"/>
            <a:ext cx="430968" cy="415000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419957" y="709243"/>
            <a:ext cx="123002" cy="147602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559533" y="3036468"/>
            <a:ext cx="459484" cy="466667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8244428" y="4376127"/>
            <a:ext cx="434884" cy="503752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7979904" y="287022"/>
            <a:ext cx="864804" cy="358370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242195" y="836432"/>
            <a:ext cx="253864" cy="410283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649543" y="340254"/>
            <a:ext cx="279451" cy="398476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860104" y="1033725"/>
            <a:ext cx="242027" cy="368974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324395" y="3948301"/>
            <a:ext cx="929757" cy="909504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7259140" y="676788"/>
            <a:ext cx="208610" cy="212525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3" name="Google Shape;783;p19"/>
          <p:cNvSpPr/>
          <p:nvPr/>
        </p:nvSpPr>
        <p:spPr>
          <a:xfrm>
            <a:off x="1639371" y="4704539"/>
            <a:ext cx="212556" cy="21351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4" name="Google Shape;784;p19"/>
          <p:cNvSpPr/>
          <p:nvPr/>
        </p:nvSpPr>
        <p:spPr>
          <a:xfrm>
            <a:off x="8412312" y="1326502"/>
            <a:ext cx="274519" cy="27945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5" name="Google Shape;785;p19"/>
          <p:cNvSpPr/>
          <p:nvPr/>
        </p:nvSpPr>
        <p:spPr>
          <a:xfrm>
            <a:off x="935221" y="438151"/>
            <a:ext cx="7273559" cy="4324393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6" name="Google Shape;786;p19"/>
          <p:cNvSpPr/>
          <p:nvPr/>
        </p:nvSpPr>
        <p:spPr>
          <a:xfrm>
            <a:off x="7151683" y="3583852"/>
            <a:ext cx="1992320" cy="1498001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7" name="Google Shape;787;p19"/>
          <p:cNvSpPr/>
          <p:nvPr/>
        </p:nvSpPr>
        <p:spPr>
          <a:xfrm>
            <a:off x="1768894" y="124726"/>
            <a:ext cx="688717" cy="598208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8" name="Google Shape;788;p19"/>
          <p:cNvSpPr/>
          <p:nvPr/>
        </p:nvSpPr>
        <p:spPr>
          <a:xfrm>
            <a:off x="263400" y="3616986"/>
            <a:ext cx="917950" cy="217457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2651072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206750" y="13676"/>
            <a:ext cx="6797350" cy="2353600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25" y="1114125"/>
            <a:ext cx="9143735" cy="4045960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18" name="Google Shape;1618;p30"/>
          <p:cNvSpPr/>
          <p:nvPr/>
        </p:nvSpPr>
        <p:spPr>
          <a:xfrm>
            <a:off x="0" y="1161751"/>
            <a:ext cx="9143735" cy="3998355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104951" y="1882525"/>
            <a:ext cx="49341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2391900" y="2806163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2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2391900" y="3634858"/>
            <a:ext cx="4360200" cy="841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425"/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1514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714535" y="489929"/>
            <a:ext cx="7702201" cy="4163645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720000" y="858281"/>
            <a:ext cx="77040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2391900" y="2010531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975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2391900" y="3067806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37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022275" y="3906019"/>
            <a:ext cx="14904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5703626" y="3906019"/>
            <a:ext cx="14943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163751" y="1620019"/>
            <a:ext cx="48165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57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3993909" y="2763019"/>
            <a:ext cx="10959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04576" y="329951"/>
            <a:ext cx="1238325" cy="1990575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7441976" y="302575"/>
            <a:ext cx="1581725" cy="163545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04546" y="3758962"/>
            <a:ext cx="588479" cy="112941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8092345" y="4264807"/>
            <a:ext cx="1083379" cy="491227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6038721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92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-368690" y="3611057"/>
            <a:ext cx="10255012" cy="1654204"/>
          </a:xfrm>
          <a:custGeom>
            <a:avLst/>
            <a:gdLst/>
            <a:ahLst/>
            <a:cxnLst/>
            <a:rect l="l" t="t" r="r" b="b"/>
            <a:pathLst>
              <a:path w="122138" h="34176" extrusionOk="0">
                <a:moveTo>
                  <a:pt x="86982" y="1"/>
                </a:moveTo>
                <a:cubicBezTo>
                  <a:pt x="73173" y="1"/>
                  <a:pt x="58986" y="532"/>
                  <a:pt x="45511" y="1727"/>
                </a:cubicBezTo>
                <a:cubicBezTo>
                  <a:pt x="40245" y="2194"/>
                  <a:pt x="35040" y="2845"/>
                  <a:pt x="29998" y="3678"/>
                </a:cubicBezTo>
                <a:cubicBezTo>
                  <a:pt x="19995" y="5345"/>
                  <a:pt x="11345" y="10621"/>
                  <a:pt x="7817" y="17635"/>
                </a:cubicBezTo>
                <a:cubicBezTo>
                  <a:pt x="5439" y="22342"/>
                  <a:pt x="0" y="32650"/>
                  <a:pt x="10481" y="34073"/>
                </a:cubicBezTo>
                <a:cubicBezTo>
                  <a:pt x="10992" y="34142"/>
                  <a:pt x="11492" y="34175"/>
                  <a:pt x="11981" y="34175"/>
                </a:cubicBezTo>
                <a:cubicBezTo>
                  <a:pt x="18915" y="34175"/>
                  <a:pt x="23647" y="27533"/>
                  <a:pt x="28148" y="24456"/>
                </a:cubicBezTo>
                <a:cubicBezTo>
                  <a:pt x="33528" y="20774"/>
                  <a:pt x="39271" y="19549"/>
                  <a:pt x="45219" y="19549"/>
                </a:cubicBezTo>
                <a:cubicBezTo>
                  <a:pt x="56050" y="19549"/>
                  <a:pt x="67562" y="23611"/>
                  <a:pt x="78802" y="24294"/>
                </a:cubicBezTo>
                <a:cubicBezTo>
                  <a:pt x="80259" y="24381"/>
                  <a:pt x="81807" y="24429"/>
                  <a:pt x="83413" y="24429"/>
                </a:cubicBezTo>
                <a:cubicBezTo>
                  <a:pt x="93348" y="24429"/>
                  <a:pt x="105470" y="22608"/>
                  <a:pt x="111535" y="17208"/>
                </a:cubicBezTo>
                <a:cubicBezTo>
                  <a:pt x="122138" y="7805"/>
                  <a:pt x="109248" y="314"/>
                  <a:pt x="96236" y="80"/>
                </a:cubicBezTo>
                <a:cubicBezTo>
                  <a:pt x="93179" y="27"/>
                  <a:pt x="90090" y="1"/>
                  <a:pt x="869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-76200"/>
            <a:ext cx="9143974" cy="3436253"/>
          </a:xfrm>
          <a:custGeom>
            <a:avLst/>
            <a:gdLst/>
            <a:ahLst/>
            <a:cxnLst/>
            <a:rect l="l" t="t" r="r" b="b"/>
            <a:pathLst>
              <a:path w="99464" h="37378" extrusionOk="0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8479" y="3864"/>
                  <a:pt x="5287" y="12413"/>
                </a:cubicBezTo>
                <a:cubicBezTo>
                  <a:pt x="1637" y="22184"/>
                  <a:pt x="4040" y="37377"/>
                  <a:pt x="28892" y="37377"/>
                </a:cubicBezTo>
                <a:cubicBezTo>
                  <a:pt x="32972" y="37377"/>
                  <a:pt x="37658" y="36968"/>
                  <a:pt x="43021" y="36057"/>
                </a:cubicBezTo>
                <a:cubicBezTo>
                  <a:pt x="57327" y="33638"/>
                  <a:pt x="58501" y="28398"/>
                  <a:pt x="66899" y="28398"/>
                </a:cubicBezTo>
                <a:cubicBezTo>
                  <a:pt x="67744" y="28398"/>
                  <a:pt x="68662" y="28451"/>
                  <a:pt x="69674" y="28566"/>
                </a:cubicBezTo>
                <a:cubicBezTo>
                  <a:pt x="71221" y="28741"/>
                  <a:pt x="72682" y="28823"/>
                  <a:pt x="74063" y="28823"/>
                </a:cubicBezTo>
                <a:cubicBezTo>
                  <a:pt x="99463" y="28823"/>
                  <a:pt x="97497" y="723"/>
                  <a:pt x="97497" y="723"/>
                </a:cubicBezTo>
                <a:lnTo>
                  <a:pt x="49618" y="723"/>
                </a:lnTo>
                <a:cubicBezTo>
                  <a:pt x="40266" y="723"/>
                  <a:pt x="1" y="1"/>
                  <a:pt x="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553292" y="2104335"/>
            <a:ext cx="1264440" cy="431347"/>
          </a:xfrm>
          <a:custGeom>
            <a:avLst/>
            <a:gdLst/>
            <a:ahLst/>
            <a:cxnLst/>
            <a:rect l="l" t="t" r="r" b="b"/>
            <a:pathLst>
              <a:path w="13754" h="4692" extrusionOk="0">
                <a:moveTo>
                  <a:pt x="6862" y="0"/>
                </a:moveTo>
                <a:cubicBezTo>
                  <a:pt x="6629" y="0"/>
                  <a:pt x="6384" y="30"/>
                  <a:pt x="6129" y="95"/>
                </a:cubicBezTo>
                <a:cubicBezTo>
                  <a:pt x="3385" y="796"/>
                  <a:pt x="4198" y="3480"/>
                  <a:pt x="4198" y="3480"/>
                </a:cubicBezTo>
                <a:cubicBezTo>
                  <a:pt x="4198" y="3480"/>
                  <a:pt x="3680" y="3186"/>
                  <a:pt x="2905" y="3186"/>
                </a:cubicBezTo>
                <a:cubicBezTo>
                  <a:pt x="2328" y="3186"/>
                  <a:pt x="1608" y="3349"/>
                  <a:pt x="853" y="3917"/>
                </a:cubicBezTo>
                <a:cubicBezTo>
                  <a:pt x="0" y="4567"/>
                  <a:pt x="4" y="4691"/>
                  <a:pt x="1884" y="4691"/>
                </a:cubicBezTo>
                <a:cubicBezTo>
                  <a:pt x="2266" y="4691"/>
                  <a:pt x="2726" y="4686"/>
                  <a:pt x="3273" y="4679"/>
                </a:cubicBezTo>
                <a:cubicBezTo>
                  <a:pt x="4347" y="4669"/>
                  <a:pt x="5735" y="4666"/>
                  <a:pt x="7109" y="4666"/>
                </a:cubicBezTo>
                <a:cubicBezTo>
                  <a:pt x="9856" y="4666"/>
                  <a:pt x="12544" y="4679"/>
                  <a:pt x="12544" y="4679"/>
                </a:cubicBezTo>
                <a:cubicBezTo>
                  <a:pt x="12544" y="4679"/>
                  <a:pt x="13753" y="3632"/>
                  <a:pt x="12635" y="2829"/>
                </a:cubicBezTo>
                <a:cubicBezTo>
                  <a:pt x="12358" y="2627"/>
                  <a:pt x="12012" y="2560"/>
                  <a:pt x="11675" y="2560"/>
                </a:cubicBezTo>
                <a:cubicBezTo>
                  <a:pt x="11014" y="2560"/>
                  <a:pt x="10389" y="2819"/>
                  <a:pt x="10389" y="2819"/>
                </a:cubicBezTo>
                <a:cubicBezTo>
                  <a:pt x="10389" y="2819"/>
                  <a:pt x="9142" y="0"/>
                  <a:pt x="68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173794" y="638104"/>
            <a:ext cx="917762" cy="418936"/>
          </a:xfrm>
          <a:custGeom>
            <a:avLst/>
            <a:gdLst/>
            <a:ahLst/>
            <a:cxnLst/>
            <a:rect l="l" t="t" r="r" b="b"/>
            <a:pathLst>
              <a:path w="9983" h="4557" extrusionOk="0">
                <a:moveTo>
                  <a:pt x="4315" y="0"/>
                </a:moveTo>
                <a:cubicBezTo>
                  <a:pt x="1088" y="0"/>
                  <a:pt x="0" y="4557"/>
                  <a:pt x="0" y="4557"/>
                </a:cubicBezTo>
                <a:cubicBezTo>
                  <a:pt x="905" y="4516"/>
                  <a:pt x="1912" y="4503"/>
                  <a:pt x="2933" y="4503"/>
                </a:cubicBezTo>
                <a:cubicBezTo>
                  <a:pt x="4977" y="4503"/>
                  <a:pt x="7082" y="4557"/>
                  <a:pt x="8560" y="4557"/>
                </a:cubicBezTo>
                <a:cubicBezTo>
                  <a:pt x="9983" y="4557"/>
                  <a:pt x="9881" y="3276"/>
                  <a:pt x="9027" y="2941"/>
                </a:cubicBezTo>
                <a:cubicBezTo>
                  <a:pt x="8777" y="2843"/>
                  <a:pt x="8510" y="2806"/>
                  <a:pt x="8247" y="2806"/>
                </a:cubicBezTo>
                <a:cubicBezTo>
                  <a:pt x="7388" y="2806"/>
                  <a:pt x="6577" y="3205"/>
                  <a:pt x="6577" y="3205"/>
                </a:cubicBezTo>
                <a:cubicBezTo>
                  <a:pt x="6577" y="3205"/>
                  <a:pt x="7096" y="104"/>
                  <a:pt x="4453" y="3"/>
                </a:cubicBezTo>
                <a:cubicBezTo>
                  <a:pt x="4407" y="1"/>
                  <a:pt x="4361" y="0"/>
                  <a:pt x="431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616474" y="1258097"/>
            <a:ext cx="844032" cy="341897"/>
          </a:xfrm>
          <a:custGeom>
            <a:avLst/>
            <a:gdLst/>
            <a:ahLst/>
            <a:cxnLst/>
            <a:rect l="l" t="t" r="r" b="b"/>
            <a:pathLst>
              <a:path w="9181" h="3719" extrusionOk="0">
                <a:moveTo>
                  <a:pt x="4132" y="1"/>
                </a:moveTo>
                <a:cubicBezTo>
                  <a:pt x="4072" y="1"/>
                  <a:pt x="4010" y="3"/>
                  <a:pt x="3945" y="9"/>
                </a:cubicBezTo>
                <a:cubicBezTo>
                  <a:pt x="1983" y="181"/>
                  <a:pt x="2552" y="2845"/>
                  <a:pt x="2552" y="2845"/>
                </a:cubicBezTo>
                <a:cubicBezTo>
                  <a:pt x="2552" y="2845"/>
                  <a:pt x="1957" y="2277"/>
                  <a:pt x="1286" y="2277"/>
                </a:cubicBezTo>
                <a:cubicBezTo>
                  <a:pt x="1134" y="2277"/>
                  <a:pt x="978" y="2306"/>
                  <a:pt x="824" y="2377"/>
                </a:cubicBezTo>
                <a:cubicBezTo>
                  <a:pt x="1" y="2774"/>
                  <a:pt x="235" y="3668"/>
                  <a:pt x="235" y="3668"/>
                </a:cubicBezTo>
                <a:lnTo>
                  <a:pt x="8977" y="3719"/>
                </a:lnTo>
                <a:cubicBezTo>
                  <a:pt x="9150" y="3719"/>
                  <a:pt x="9180" y="3455"/>
                  <a:pt x="8997" y="3414"/>
                </a:cubicBezTo>
                <a:lnTo>
                  <a:pt x="7869" y="3200"/>
                </a:lnTo>
                <a:cubicBezTo>
                  <a:pt x="7869" y="3200"/>
                  <a:pt x="7769" y="2214"/>
                  <a:pt x="6791" y="2214"/>
                </a:cubicBezTo>
                <a:cubicBezTo>
                  <a:pt x="6781" y="2214"/>
                  <a:pt x="6771" y="2214"/>
                  <a:pt x="6761" y="2214"/>
                </a:cubicBezTo>
                <a:cubicBezTo>
                  <a:pt x="6029" y="2214"/>
                  <a:pt x="5744" y="2977"/>
                  <a:pt x="5744" y="2977"/>
                </a:cubicBezTo>
                <a:cubicBezTo>
                  <a:pt x="5744" y="2977"/>
                  <a:pt x="6205" y="1"/>
                  <a:pt x="4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13250" y="387100"/>
            <a:ext cx="77175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642538" y="3626725"/>
            <a:ext cx="3858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Light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Light"/>
              <a:buNone/>
              <a:defRPr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Light"/>
              <a:buNone/>
              <a:defRPr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Light"/>
              <a:buNone/>
              <a:defRPr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Light"/>
              <a:buNone/>
              <a:defRPr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Light"/>
              <a:buNone/>
              <a:defRPr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Light"/>
              <a:buNone/>
              <a:defRPr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Light"/>
              <a:buNone/>
              <a:defRPr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Light"/>
              <a:buNone/>
              <a:defRPr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777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4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3225" y="1026900"/>
            <a:ext cx="7013100" cy="36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27432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250" y="3688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Amatic SC"/>
              <a:buNone/>
              <a:defRPr sz="40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 rot="10800000">
            <a:off x="6096654" y="4171209"/>
            <a:ext cx="3601892" cy="1396563"/>
          </a:xfrm>
          <a:custGeom>
            <a:avLst/>
            <a:gdLst/>
            <a:ahLst/>
            <a:cxnLst/>
            <a:rect l="l" t="t" r="r" b="b"/>
            <a:pathLst>
              <a:path w="82057" h="31816" extrusionOk="0">
                <a:moveTo>
                  <a:pt x="58167" y="1"/>
                </a:moveTo>
                <a:cubicBezTo>
                  <a:pt x="48971" y="1"/>
                  <a:pt x="39540" y="499"/>
                  <a:pt x="30568" y="1608"/>
                </a:cubicBezTo>
                <a:cubicBezTo>
                  <a:pt x="27031" y="2035"/>
                  <a:pt x="23534" y="2645"/>
                  <a:pt x="20149" y="3418"/>
                </a:cubicBezTo>
                <a:cubicBezTo>
                  <a:pt x="13429" y="4973"/>
                  <a:pt x="7625" y="9883"/>
                  <a:pt x="5246" y="16409"/>
                </a:cubicBezTo>
                <a:cubicBezTo>
                  <a:pt x="3640" y="20790"/>
                  <a:pt x="1" y="30386"/>
                  <a:pt x="7035" y="31718"/>
                </a:cubicBezTo>
                <a:cubicBezTo>
                  <a:pt x="7382" y="31784"/>
                  <a:pt x="7721" y="31816"/>
                  <a:pt x="8052" y="31816"/>
                </a:cubicBezTo>
                <a:cubicBezTo>
                  <a:pt x="12704" y="31816"/>
                  <a:pt x="15881" y="25629"/>
                  <a:pt x="18908" y="22773"/>
                </a:cubicBezTo>
                <a:cubicBezTo>
                  <a:pt x="22525" y="19350"/>
                  <a:pt x="26384" y="18212"/>
                  <a:pt x="30378" y="18212"/>
                </a:cubicBezTo>
                <a:cubicBezTo>
                  <a:pt x="37656" y="18212"/>
                  <a:pt x="45388" y="21990"/>
                  <a:pt x="52942" y="22620"/>
                </a:cubicBezTo>
                <a:cubicBezTo>
                  <a:pt x="53923" y="22702"/>
                  <a:pt x="54964" y="22747"/>
                  <a:pt x="56044" y="22747"/>
                </a:cubicBezTo>
                <a:cubicBezTo>
                  <a:pt x="62724" y="22747"/>
                  <a:pt x="70862" y="21046"/>
                  <a:pt x="74940" y="16023"/>
                </a:cubicBezTo>
                <a:cubicBezTo>
                  <a:pt x="82056" y="7270"/>
                  <a:pt x="73405" y="297"/>
                  <a:pt x="64663" y="83"/>
                </a:cubicBezTo>
                <a:cubicBezTo>
                  <a:pt x="62517" y="29"/>
                  <a:pt x="60349" y="1"/>
                  <a:pt x="5816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-2018756">
            <a:off x="-1109511" y="-105501"/>
            <a:ext cx="2629479" cy="885275"/>
          </a:xfrm>
          <a:custGeom>
            <a:avLst/>
            <a:gdLst/>
            <a:ahLst/>
            <a:cxnLst/>
            <a:rect l="l" t="t" r="r" b="b"/>
            <a:pathLst>
              <a:path w="81141" h="27318" extrusionOk="0">
                <a:moveTo>
                  <a:pt x="56351" y="0"/>
                </a:moveTo>
                <a:cubicBezTo>
                  <a:pt x="49879" y="0"/>
                  <a:pt x="43341" y="802"/>
                  <a:pt x="36942" y="981"/>
                </a:cubicBezTo>
                <a:cubicBezTo>
                  <a:pt x="33363" y="1082"/>
                  <a:pt x="29826" y="1367"/>
                  <a:pt x="26380" y="1804"/>
                </a:cubicBezTo>
                <a:cubicBezTo>
                  <a:pt x="19701" y="2688"/>
                  <a:pt x="1" y="14501"/>
                  <a:pt x="7076" y="22633"/>
                </a:cubicBezTo>
                <a:cubicBezTo>
                  <a:pt x="8782" y="24596"/>
                  <a:pt x="11039" y="25318"/>
                  <a:pt x="13468" y="25318"/>
                </a:cubicBezTo>
                <a:cubicBezTo>
                  <a:pt x="17755" y="25318"/>
                  <a:pt x="22578" y="23072"/>
                  <a:pt x="25861" y="21443"/>
                </a:cubicBezTo>
                <a:cubicBezTo>
                  <a:pt x="30332" y="19221"/>
                  <a:pt x="34541" y="17643"/>
                  <a:pt x="38993" y="17643"/>
                </a:cubicBezTo>
                <a:cubicBezTo>
                  <a:pt x="41505" y="17643"/>
                  <a:pt x="44095" y="18145"/>
                  <a:pt x="46853" y="19319"/>
                </a:cubicBezTo>
                <a:cubicBezTo>
                  <a:pt x="53569" y="22163"/>
                  <a:pt x="60105" y="27318"/>
                  <a:pt x="67494" y="27318"/>
                </a:cubicBezTo>
                <a:cubicBezTo>
                  <a:pt x="69376" y="27318"/>
                  <a:pt x="71314" y="26983"/>
                  <a:pt x="73324" y="26191"/>
                </a:cubicBezTo>
                <a:cubicBezTo>
                  <a:pt x="78559" y="24117"/>
                  <a:pt x="81141" y="16147"/>
                  <a:pt x="80307" y="11115"/>
                </a:cubicBezTo>
                <a:cubicBezTo>
                  <a:pt x="79372" y="5413"/>
                  <a:pt x="74960" y="3186"/>
                  <a:pt x="69857" y="1692"/>
                </a:cubicBezTo>
                <a:cubicBezTo>
                  <a:pt x="65437" y="398"/>
                  <a:pt x="60911" y="0"/>
                  <a:pt x="563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7745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/>
          <p:nvPr/>
        </p:nvSpPr>
        <p:spPr>
          <a:xfrm rot="-10459412">
            <a:off x="648751" y="-110432"/>
            <a:ext cx="8348414" cy="5083715"/>
          </a:xfrm>
          <a:custGeom>
            <a:avLst/>
            <a:gdLst/>
            <a:ahLst/>
            <a:cxnLst/>
            <a:rect l="l" t="t" r="r" b="b"/>
            <a:pathLst>
              <a:path w="122606" h="48339" extrusionOk="0">
                <a:moveTo>
                  <a:pt x="57069" y="475"/>
                </a:moveTo>
                <a:cubicBezTo>
                  <a:pt x="42074" y="475"/>
                  <a:pt x="26663" y="1811"/>
                  <a:pt x="16478" y="9373"/>
                </a:cubicBezTo>
                <a:cubicBezTo>
                  <a:pt x="6201" y="17028"/>
                  <a:pt x="0" y="46314"/>
                  <a:pt x="22059" y="48276"/>
                </a:cubicBezTo>
                <a:cubicBezTo>
                  <a:pt x="22537" y="48318"/>
                  <a:pt x="23011" y="48339"/>
                  <a:pt x="23483" y="48339"/>
                </a:cubicBezTo>
                <a:cubicBezTo>
                  <a:pt x="33923" y="48339"/>
                  <a:pt x="42912" y="38376"/>
                  <a:pt x="50858" y="34787"/>
                </a:cubicBezTo>
                <a:cubicBezTo>
                  <a:pt x="55591" y="32650"/>
                  <a:pt x="59839" y="31910"/>
                  <a:pt x="63908" y="31910"/>
                </a:cubicBezTo>
                <a:cubicBezTo>
                  <a:pt x="73070" y="31910"/>
                  <a:pt x="81326" y="35660"/>
                  <a:pt x="92177" y="35660"/>
                </a:cubicBezTo>
                <a:cubicBezTo>
                  <a:pt x="92488" y="35660"/>
                  <a:pt x="92800" y="35657"/>
                  <a:pt x="93115" y="35651"/>
                </a:cubicBezTo>
                <a:cubicBezTo>
                  <a:pt x="99672" y="35529"/>
                  <a:pt x="106025" y="33902"/>
                  <a:pt x="111068" y="31158"/>
                </a:cubicBezTo>
                <a:cubicBezTo>
                  <a:pt x="117218" y="27803"/>
                  <a:pt x="121436" y="22792"/>
                  <a:pt x="121741" y="16774"/>
                </a:cubicBezTo>
                <a:cubicBezTo>
                  <a:pt x="122605" y="1"/>
                  <a:pt x="94844" y="1007"/>
                  <a:pt x="78396" y="865"/>
                </a:cubicBezTo>
                <a:cubicBezTo>
                  <a:pt x="71849" y="804"/>
                  <a:pt x="64510" y="475"/>
                  <a:pt x="57069" y="4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title"/>
          </p:nvPr>
        </p:nvSpPr>
        <p:spPr>
          <a:xfrm>
            <a:off x="713250" y="3688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Amatic SC"/>
              <a:buNone/>
              <a:defRPr sz="40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subTitle" idx="1"/>
          </p:nvPr>
        </p:nvSpPr>
        <p:spPr>
          <a:xfrm>
            <a:off x="2391750" y="1699300"/>
            <a:ext cx="43605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9502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/>
          <p:nvPr/>
        </p:nvSpPr>
        <p:spPr>
          <a:xfrm rot="10459447" flipH="1">
            <a:off x="649841" y="-88363"/>
            <a:ext cx="7903001" cy="5083715"/>
          </a:xfrm>
          <a:custGeom>
            <a:avLst/>
            <a:gdLst/>
            <a:ahLst/>
            <a:cxnLst/>
            <a:rect l="l" t="t" r="r" b="b"/>
            <a:pathLst>
              <a:path w="122606" h="48339" extrusionOk="0">
                <a:moveTo>
                  <a:pt x="57069" y="475"/>
                </a:moveTo>
                <a:cubicBezTo>
                  <a:pt x="42074" y="475"/>
                  <a:pt x="26663" y="1811"/>
                  <a:pt x="16478" y="9373"/>
                </a:cubicBezTo>
                <a:cubicBezTo>
                  <a:pt x="6201" y="17028"/>
                  <a:pt x="0" y="46314"/>
                  <a:pt x="22059" y="48276"/>
                </a:cubicBezTo>
                <a:cubicBezTo>
                  <a:pt x="22537" y="48318"/>
                  <a:pt x="23011" y="48339"/>
                  <a:pt x="23483" y="48339"/>
                </a:cubicBezTo>
                <a:cubicBezTo>
                  <a:pt x="33923" y="48339"/>
                  <a:pt x="42912" y="38376"/>
                  <a:pt x="50858" y="34787"/>
                </a:cubicBezTo>
                <a:cubicBezTo>
                  <a:pt x="55591" y="32650"/>
                  <a:pt x="59839" y="31910"/>
                  <a:pt x="63908" y="31910"/>
                </a:cubicBezTo>
                <a:cubicBezTo>
                  <a:pt x="73070" y="31910"/>
                  <a:pt x="81326" y="35660"/>
                  <a:pt x="92177" y="35660"/>
                </a:cubicBezTo>
                <a:cubicBezTo>
                  <a:pt x="92488" y="35660"/>
                  <a:pt x="92800" y="35657"/>
                  <a:pt x="93115" y="35651"/>
                </a:cubicBezTo>
                <a:cubicBezTo>
                  <a:pt x="99672" y="35529"/>
                  <a:pt x="106025" y="33902"/>
                  <a:pt x="111068" y="31158"/>
                </a:cubicBezTo>
                <a:cubicBezTo>
                  <a:pt x="117218" y="27803"/>
                  <a:pt x="121436" y="22792"/>
                  <a:pt x="121741" y="16774"/>
                </a:cubicBezTo>
                <a:cubicBezTo>
                  <a:pt x="122605" y="1"/>
                  <a:pt x="94844" y="1007"/>
                  <a:pt x="78396" y="865"/>
                </a:cubicBezTo>
                <a:cubicBezTo>
                  <a:pt x="71849" y="804"/>
                  <a:pt x="64510" y="475"/>
                  <a:pt x="57069" y="4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713250" y="3688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Amatic SC"/>
              <a:buNone/>
              <a:defRPr sz="40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subTitle" idx="1"/>
          </p:nvPr>
        </p:nvSpPr>
        <p:spPr>
          <a:xfrm>
            <a:off x="2391750" y="1699300"/>
            <a:ext cx="43605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48091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"/>
          <p:cNvSpPr/>
          <p:nvPr/>
        </p:nvSpPr>
        <p:spPr>
          <a:xfrm rot="619447">
            <a:off x="467489" y="920595"/>
            <a:ext cx="8351462" cy="4076872"/>
          </a:xfrm>
          <a:custGeom>
            <a:avLst/>
            <a:gdLst/>
            <a:ahLst/>
            <a:cxnLst/>
            <a:rect l="l" t="t" r="r" b="b"/>
            <a:pathLst>
              <a:path w="113152" h="42352" extrusionOk="0">
                <a:moveTo>
                  <a:pt x="72165" y="1"/>
                </a:moveTo>
                <a:cubicBezTo>
                  <a:pt x="70389" y="1"/>
                  <a:pt x="68652" y="75"/>
                  <a:pt x="66981" y="220"/>
                </a:cubicBezTo>
                <a:cubicBezTo>
                  <a:pt x="54548" y="1298"/>
                  <a:pt x="43143" y="4408"/>
                  <a:pt x="32001" y="8373"/>
                </a:cubicBezTo>
                <a:cubicBezTo>
                  <a:pt x="21866" y="11982"/>
                  <a:pt x="11549" y="16759"/>
                  <a:pt x="6344" y="24231"/>
                </a:cubicBezTo>
                <a:cubicBezTo>
                  <a:pt x="2013" y="30462"/>
                  <a:pt x="1" y="38340"/>
                  <a:pt x="11040" y="41543"/>
                </a:cubicBezTo>
                <a:cubicBezTo>
                  <a:pt x="12985" y="42105"/>
                  <a:pt x="14960" y="42351"/>
                  <a:pt x="16952" y="42351"/>
                </a:cubicBezTo>
                <a:cubicBezTo>
                  <a:pt x="28758" y="42351"/>
                  <a:pt x="41130" y="33681"/>
                  <a:pt x="50889" y="30584"/>
                </a:cubicBezTo>
                <a:cubicBezTo>
                  <a:pt x="53586" y="29726"/>
                  <a:pt x="56133" y="29369"/>
                  <a:pt x="58572" y="29369"/>
                </a:cubicBezTo>
                <a:cubicBezTo>
                  <a:pt x="70488" y="29369"/>
                  <a:pt x="79848" y="37874"/>
                  <a:pt x="91790" y="37874"/>
                </a:cubicBezTo>
                <a:cubicBezTo>
                  <a:pt x="94362" y="37874"/>
                  <a:pt x="97054" y="37480"/>
                  <a:pt x="99917" y="36521"/>
                </a:cubicBezTo>
                <a:cubicBezTo>
                  <a:pt x="112816" y="32211"/>
                  <a:pt x="113152" y="20073"/>
                  <a:pt x="106544" y="12022"/>
                </a:cubicBezTo>
                <a:cubicBezTo>
                  <a:pt x="99829" y="3843"/>
                  <a:pt x="84995" y="1"/>
                  <a:pt x="7216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title"/>
          </p:nvPr>
        </p:nvSpPr>
        <p:spPr>
          <a:xfrm>
            <a:off x="713250" y="3688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matic SC"/>
              <a:buNone/>
              <a:defRPr sz="4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10" name="Google Shape;110;p9"/>
          <p:cNvSpPr txBox="1">
            <a:spLocks noGrp="1"/>
          </p:cNvSpPr>
          <p:nvPr>
            <p:ph type="subTitle" idx="1"/>
          </p:nvPr>
        </p:nvSpPr>
        <p:spPr>
          <a:xfrm>
            <a:off x="2391750" y="1349550"/>
            <a:ext cx="4360500" cy="23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9"/>
          <p:cNvSpPr/>
          <p:nvPr/>
        </p:nvSpPr>
        <p:spPr>
          <a:xfrm>
            <a:off x="7461517" y="486860"/>
            <a:ext cx="1264440" cy="431347"/>
          </a:xfrm>
          <a:custGeom>
            <a:avLst/>
            <a:gdLst/>
            <a:ahLst/>
            <a:cxnLst/>
            <a:rect l="l" t="t" r="r" b="b"/>
            <a:pathLst>
              <a:path w="13754" h="4692" extrusionOk="0">
                <a:moveTo>
                  <a:pt x="6862" y="0"/>
                </a:moveTo>
                <a:cubicBezTo>
                  <a:pt x="6629" y="0"/>
                  <a:pt x="6384" y="30"/>
                  <a:pt x="6129" y="95"/>
                </a:cubicBezTo>
                <a:cubicBezTo>
                  <a:pt x="3385" y="796"/>
                  <a:pt x="4198" y="3480"/>
                  <a:pt x="4198" y="3480"/>
                </a:cubicBezTo>
                <a:cubicBezTo>
                  <a:pt x="4198" y="3480"/>
                  <a:pt x="3680" y="3186"/>
                  <a:pt x="2905" y="3186"/>
                </a:cubicBezTo>
                <a:cubicBezTo>
                  <a:pt x="2328" y="3186"/>
                  <a:pt x="1608" y="3349"/>
                  <a:pt x="853" y="3917"/>
                </a:cubicBezTo>
                <a:cubicBezTo>
                  <a:pt x="0" y="4567"/>
                  <a:pt x="4" y="4691"/>
                  <a:pt x="1884" y="4691"/>
                </a:cubicBezTo>
                <a:cubicBezTo>
                  <a:pt x="2266" y="4691"/>
                  <a:pt x="2726" y="4686"/>
                  <a:pt x="3273" y="4679"/>
                </a:cubicBezTo>
                <a:cubicBezTo>
                  <a:pt x="4347" y="4669"/>
                  <a:pt x="5735" y="4666"/>
                  <a:pt x="7109" y="4666"/>
                </a:cubicBezTo>
                <a:cubicBezTo>
                  <a:pt x="9856" y="4666"/>
                  <a:pt x="12544" y="4679"/>
                  <a:pt x="12544" y="4679"/>
                </a:cubicBezTo>
                <a:cubicBezTo>
                  <a:pt x="12544" y="4679"/>
                  <a:pt x="13753" y="3632"/>
                  <a:pt x="12635" y="2829"/>
                </a:cubicBezTo>
                <a:cubicBezTo>
                  <a:pt x="12358" y="2627"/>
                  <a:pt x="12012" y="2560"/>
                  <a:pt x="11675" y="2560"/>
                </a:cubicBezTo>
                <a:cubicBezTo>
                  <a:pt x="11014" y="2560"/>
                  <a:pt x="10389" y="2819"/>
                  <a:pt x="10389" y="2819"/>
                </a:cubicBezTo>
                <a:cubicBezTo>
                  <a:pt x="10389" y="2819"/>
                  <a:pt x="9142" y="0"/>
                  <a:pt x="68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9"/>
          <p:cNvSpPr/>
          <p:nvPr/>
        </p:nvSpPr>
        <p:spPr>
          <a:xfrm>
            <a:off x="1302194" y="961304"/>
            <a:ext cx="917762" cy="418936"/>
          </a:xfrm>
          <a:custGeom>
            <a:avLst/>
            <a:gdLst/>
            <a:ahLst/>
            <a:cxnLst/>
            <a:rect l="l" t="t" r="r" b="b"/>
            <a:pathLst>
              <a:path w="9983" h="4557" extrusionOk="0">
                <a:moveTo>
                  <a:pt x="4315" y="0"/>
                </a:moveTo>
                <a:cubicBezTo>
                  <a:pt x="1088" y="0"/>
                  <a:pt x="0" y="4557"/>
                  <a:pt x="0" y="4557"/>
                </a:cubicBezTo>
                <a:cubicBezTo>
                  <a:pt x="905" y="4516"/>
                  <a:pt x="1912" y="4503"/>
                  <a:pt x="2933" y="4503"/>
                </a:cubicBezTo>
                <a:cubicBezTo>
                  <a:pt x="4977" y="4503"/>
                  <a:pt x="7082" y="4557"/>
                  <a:pt x="8560" y="4557"/>
                </a:cubicBezTo>
                <a:cubicBezTo>
                  <a:pt x="9983" y="4557"/>
                  <a:pt x="9881" y="3276"/>
                  <a:pt x="9027" y="2941"/>
                </a:cubicBezTo>
                <a:cubicBezTo>
                  <a:pt x="8777" y="2843"/>
                  <a:pt x="8510" y="2806"/>
                  <a:pt x="8247" y="2806"/>
                </a:cubicBezTo>
                <a:cubicBezTo>
                  <a:pt x="7388" y="2806"/>
                  <a:pt x="6577" y="3205"/>
                  <a:pt x="6577" y="3205"/>
                </a:cubicBezTo>
                <a:cubicBezTo>
                  <a:pt x="6577" y="3205"/>
                  <a:pt x="7096" y="104"/>
                  <a:pt x="4453" y="3"/>
                </a:cubicBezTo>
                <a:cubicBezTo>
                  <a:pt x="4407" y="1"/>
                  <a:pt x="4361" y="0"/>
                  <a:pt x="431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9"/>
          <p:cNvSpPr/>
          <p:nvPr/>
        </p:nvSpPr>
        <p:spPr>
          <a:xfrm>
            <a:off x="319336" y="4428472"/>
            <a:ext cx="844032" cy="341897"/>
          </a:xfrm>
          <a:custGeom>
            <a:avLst/>
            <a:gdLst/>
            <a:ahLst/>
            <a:cxnLst/>
            <a:rect l="l" t="t" r="r" b="b"/>
            <a:pathLst>
              <a:path w="9181" h="3719" extrusionOk="0">
                <a:moveTo>
                  <a:pt x="4132" y="1"/>
                </a:moveTo>
                <a:cubicBezTo>
                  <a:pt x="4072" y="1"/>
                  <a:pt x="4010" y="3"/>
                  <a:pt x="3945" y="9"/>
                </a:cubicBezTo>
                <a:cubicBezTo>
                  <a:pt x="1983" y="181"/>
                  <a:pt x="2552" y="2845"/>
                  <a:pt x="2552" y="2845"/>
                </a:cubicBezTo>
                <a:cubicBezTo>
                  <a:pt x="2552" y="2845"/>
                  <a:pt x="1957" y="2277"/>
                  <a:pt x="1286" y="2277"/>
                </a:cubicBezTo>
                <a:cubicBezTo>
                  <a:pt x="1134" y="2277"/>
                  <a:pt x="978" y="2306"/>
                  <a:pt x="824" y="2377"/>
                </a:cubicBezTo>
                <a:cubicBezTo>
                  <a:pt x="1" y="2774"/>
                  <a:pt x="235" y="3668"/>
                  <a:pt x="235" y="3668"/>
                </a:cubicBezTo>
                <a:lnTo>
                  <a:pt x="8977" y="3719"/>
                </a:lnTo>
                <a:cubicBezTo>
                  <a:pt x="9150" y="3719"/>
                  <a:pt x="9180" y="3455"/>
                  <a:pt x="8997" y="3414"/>
                </a:cubicBezTo>
                <a:lnTo>
                  <a:pt x="7869" y="3200"/>
                </a:lnTo>
                <a:cubicBezTo>
                  <a:pt x="7869" y="3200"/>
                  <a:pt x="7769" y="2214"/>
                  <a:pt x="6791" y="2214"/>
                </a:cubicBezTo>
                <a:cubicBezTo>
                  <a:pt x="6781" y="2214"/>
                  <a:pt x="6771" y="2214"/>
                  <a:pt x="6761" y="2214"/>
                </a:cubicBezTo>
                <a:cubicBezTo>
                  <a:pt x="6029" y="2214"/>
                  <a:pt x="5744" y="2977"/>
                  <a:pt x="5744" y="2977"/>
                </a:cubicBezTo>
                <a:cubicBezTo>
                  <a:pt x="5744" y="2977"/>
                  <a:pt x="6205" y="1"/>
                  <a:pt x="4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23703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"/>
          <p:cNvSpPr/>
          <p:nvPr/>
        </p:nvSpPr>
        <p:spPr>
          <a:xfrm rot="833213">
            <a:off x="-86784" y="1557515"/>
            <a:ext cx="9266410" cy="2802230"/>
          </a:xfrm>
          <a:custGeom>
            <a:avLst/>
            <a:gdLst/>
            <a:ahLst/>
            <a:cxnLst/>
            <a:rect l="l" t="t" r="r" b="b"/>
            <a:pathLst>
              <a:path w="135506" h="40978" extrusionOk="0">
                <a:moveTo>
                  <a:pt x="92401" y="1"/>
                </a:moveTo>
                <a:cubicBezTo>
                  <a:pt x="76209" y="1"/>
                  <a:pt x="57946" y="5630"/>
                  <a:pt x="43275" y="9165"/>
                </a:cubicBezTo>
                <a:cubicBezTo>
                  <a:pt x="27356" y="13018"/>
                  <a:pt x="1" y="18518"/>
                  <a:pt x="6730" y="31478"/>
                </a:cubicBezTo>
                <a:cubicBezTo>
                  <a:pt x="9160" y="36124"/>
                  <a:pt x="15015" y="39113"/>
                  <a:pt x="22172" y="40332"/>
                </a:cubicBezTo>
                <a:cubicBezTo>
                  <a:pt x="24669" y="40761"/>
                  <a:pt x="27326" y="40977"/>
                  <a:pt x="30051" y="40977"/>
                </a:cubicBezTo>
                <a:cubicBezTo>
                  <a:pt x="33727" y="40977"/>
                  <a:pt x="37526" y="40583"/>
                  <a:pt x="41222" y="39784"/>
                </a:cubicBezTo>
                <a:cubicBezTo>
                  <a:pt x="55514" y="36707"/>
                  <a:pt x="62739" y="29228"/>
                  <a:pt x="77000" y="29228"/>
                </a:cubicBezTo>
                <a:cubicBezTo>
                  <a:pt x="78573" y="29228"/>
                  <a:pt x="80232" y="29319"/>
                  <a:pt x="81995" y="29516"/>
                </a:cubicBezTo>
                <a:cubicBezTo>
                  <a:pt x="89483" y="30358"/>
                  <a:pt x="99220" y="34500"/>
                  <a:pt x="108121" y="34500"/>
                </a:cubicBezTo>
                <a:cubicBezTo>
                  <a:pt x="110399" y="34500"/>
                  <a:pt x="112622" y="34229"/>
                  <a:pt x="114738" y="33562"/>
                </a:cubicBezTo>
                <a:cubicBezTo>
                  <a:pt x="135506" y="27026"/>
                  <a:pt x="119191" y="5455"/>
                  <a:pt x="106494" y="1796"/>
                </a:cubicBezTo>
                <a:cubicBezTo>
                  <a:pt x="102097" y="526"/>
                  <a:pt x="97345" y="1"/>
                  <a:pt x="92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 txBox="1"/>
          <p:nvPr/>
        </p:nvSpPr>
        <p:spPr>
          <a:xfrm>
            <a:off x="1391550" y="2049150"/>
            <a:ext cx="63609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rPr>
              <a:t>XX%</a:t>
            </a:r>
            <a:endParaRPr sz="8000">
              <a:solidFill>
                <a:schemeClr val="lt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21" name="Google Shape;121;p11"/>
          <p:cNvSpPr txBox="1">
            <a:spLocks noGrp="1"/>
          </p:cNvSpPr>
          <p:nvPr>
            <p:ph type="title"/>
          </p:nvPr>
        </p:nvSpPr>
        <p:spPr>
          <a:xfrm>
            <a:off x="713250" y="3688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Amatic SC"/>
              <a:buNone/>
              <a:defRPr sz="40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grpSp>
        <p:nvGrpSpPr>
          <p:cNvPr id="122" name="Google Shape;122;p11"/>
          <p:cNvGrpSpPr/>
          <p:nvPr/>
        </p:nvGrpSpPr>
        <p:grpSpPr>
          <a:xfrm>
            <a:off x="8349563" y="4092611"/>
            <a:ext cx="454655" cy="792573"/>
            <a:chOff x="4053457" y="1433586"/>
            <a:chExt cx="454655" cy="792573"/>
          </a:xfrm>
        </p:grpSpPr>
        <p:sp>
          <p:nvSpPr>
            <p:cNvPr id="123" name="Google Shape;123;p11"/>
            <p:cNvSpPr/>
            <p:nvPr/>
          </p:nvSpPr>
          <p:spPr>
            <a:xfrm>
              <a:off x="4053457" y="1512519"/>
              <a:ext cx="357265" cy="713640"/>
            </a:xfrm>
            <a:custGeom>
              <a:avLst/>
              <a:gdLst/>
              <a:ahLst/>
              <a:cxnLst/>
              <a:rect l="l" t="t" r="r" b="b"/>
              <a:pathLst>
                <a:path w="4413" h="8815" extrusionOk="0">
                  <a:moveTo>
                    <a:pt x="2542" y="1"/>
                  </a:moveTo>
                  <a:lnTo>
                    <a:pt x="2542" y="1"/>
                  </a:lnTo>
                  <a:cubicBezTo>
                    <a:pt x="2705" y="2166"/>
                    <a:pt x="2756" y="4240"/>
                    <a:pt x="2756" y="5561"/>
                  </a:cubicBezTo>
                  <a:cubicBezTo>
                    <a:pt x="2756" y="6253"/>
                    <a:pt x="2623" y="7351"/>
                    <a:pt x="2074" y="7351"/>
                  </a:cubicBezTo>
                  <a:cubicBezTo>
                    <a:pt x="1719" y="7351"/>
                    <a:pt x="1475" y="6863"/>
                    <a:pt x="1475" y="6222"/>
                  </a:cubicBezTo>
                  <a:cubicBezTo>
                    <a:pt x="1475" y="6070"/>
                    <a:pt x="1485" y="5877"/>
                    <a:pt x="1526" y="5704"/>
                  </a:cubicBezTo>
                  <a:lnTo>
                    <a:pt x="102" y="5541"/>
                  </a:lnTo>
                  <a:cubicBezTo>
                    <a:pt x="41" y="5816"/>
                    <a:pt x="1" y="6080"/>
                    <a:pt x="1" y="6354"/>
                  </a:cubicBezTo>
                  <a:cubicBezTo>
                    <a:pt x="1" y="7706"/>
                    <a:pt x="865" y="8814"/>
                    <a:pt x="2247" y="8814"/>
                  </a:cubicBezTo>
                  <a:cubicBezTo>
                    <a:pt x="3853" y="8814"/>
                    <a:pt x="4413" y="6791"/>
                    <a:pt x="4413" y="5561"/>
                  </a:cubicBezTo>
                  <a:cubicBezTo>
                    <a:pt x="4413" y="4240"/>
                    <a:pt x="4413" y="2308"/>
                    <a:pt x="4250" y="133"/>
                  </a:cubicBezTo>
                  <a:lnTo>
                    <a:pt x="25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4128100" y="1616063"/>
              <a:ext cx="127103" cy="144104"/>
            </a:xfrm>
            <a:custGeom>
              <a:avLst/>
              <a:gdLst/>
              <a:ahLst/>
              <a:cxnLst/>
              <a:rect l="l" t="t" r="r" b="b"/>
              <a:pathLst>
                <a:path w="1570" h="1780" extrusionOk="0">
                  <a:moveTo>
                    <a:pt x="1409" y="0"/>
                  </a:moveTo>
                  <a:cubicBezTo>
                    <a:pt x="1404" y="0"/>
                    <a:pt x="1400" y="1"/>
                    <a:pt x="1396" y="3"/>
                  </a:cubicBezTo>
                  <a:cubicBezTo>
                    <a:pt x="1305" y="23"/>
                    <a:pt x="1264" y="74"/>
                    <a:pt x="1244" y="165"/>
                  </a:cubicBezTo>
                  <a:cubicBezTo>
                    <a:pt x="1213" y="267"/>
                    <a:pt x="1173" y="359"/>
                    <a:pt x="1152" y="450"/>
                  </a:cubicBezTo>
                  <a:cubicBezTo>
                    <a:pt x="1102" y="613"/>
                    <a:pt x="949" y="664"/>
                    <a:pt x="807" y="735"/>
                  </a:cubicBezTo>
                  <a:cubicBezTo>
                    <a:pt x="695" y="816"/>
                    <a:pt x="644" y="908"/>
                    <a:pt x="654" y="1029"/>
                  </a:cubicBezTo>
                  <a:cubicBezTo>
                    <a:pt x="665" y="1172"/>
                    <a:pt x="746" y="1365"/>
                    <a:pt x="634" y="1477"/>
                  </a:cubicBezTo>
                  <a:cubicBezTo>
                    <a:pt x="584" y="1526"/>
                    <a:pt x="503" y="1552"/>
                    <a:pt x="423" y="1552"/>
                  </a:cubicBezTo>
                  <a:cubicBezTo>
                    <a:pt x="338" y="1552"/>
                    <a:pt x="254" y="1524"/>
                    <a:pt x="207" y="1467"/>
                  </a:cubicBezTo>
                  <a:cubicBezTo>
                    <a:pt x="190" y="1441"/>
                    <a:pt x="165" y="1431"/>
                    <a:pt x="140" y="1431"/>
                  </a:cubicBezTo>
                  <a:cubicBezTo>
                    <a:pt x="73" y="1431"/>
                    <a:pt x="0" y="1502"/>
                    <a:pt x="44" y="1568"/>
                  </a:cubicBezTo>
                  <a:cubicBezTo>
                    <a:pt x="137" y="1715"/>
                    <a:pt x="285" y="1779"/>
                    <a:pt x="437" y="1779"/>
                  </a:cubicBezTo>
                  <a:cubicBezTo>
                    <a:pt x="686" y="1779"/>
                    <a:pt x="946" y="1606"/>
                    <a:pt x="990" y="1334"/>
                  </a:cubicBezTo>
                  <a:cubicBezTo>
                    <a:pt x="1010" y="1131"/>
                    <a:pt x="858" y="1019"/>
                    <a:pt x="1102" y="887"/>
                  </a:cubicBezTo>
                  <a:cubicBezTo>
                    <a:pt x="1224" y="826"/>
                    <a:pt x="1305" y="755"/>
                    <a:pt x="1366" y="623"/>
                  </a:cubicBezTo>
                  <a:cubicBezTo>
                    <a:pt x="1457" y="481"/>
                    <a:pt x="1569" y="216"/>
                    <a:pt x="1468" y="43"/>
                  </a:cubicBezTo>
                  <a:cubicBezTo>
                    <a:pt x="1459" y="18"/>
                    <a:pt x="1430" y="0"/>
                    <a:pt x="14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4241116" y="1616387"/>
              <a:ext cx="60151" cy="196160"/>
            </a:xfrm>
            <a:custGeom>
              <a:avLst/>
              <a:gdLst/>
              <a:ahLst/>
              <a:cxnLst/>
              <a:rect l="l" t="t" r="r" b="b"/>
              <a:pathLst>
                <a:path w="743" h="2423" extrusionOk="0">
                  <a:moveTo>
                    <a:pt x="511" y="0"/>
                  </a:moveTo>
                  <a:cubicBezTo>
                    <a:pt x="453" y="0"/>
                    <a:pt x="388" y="51"/>
                    <a:pt x="407" y="121"/>
                  </a:cubicBezTo>
                  <a:cubicBezTo>
                    <a:pt x="458" y="385"/>
                    <a:pt x="438" y="578"/>
                    <a:pt x="265" y="812"/>
                  </a:cubicBezTo>
                  <a:cubicBezTo>
                    <a:pt x="204" y="883"/>
                    <a:pt x="82" y="975"/>
                    <a:pt x="61" y="1076"/>
                  </a:cubicBezTo>
                  <a:cubicBezTo>
                    <a:pt x="0" y="1330"/>
                    <a:pt x="163" y="1524"/>
                    <a:pt x="153" y="1778"/>
                  </a:cubicBezTo>
                  <a:cubicBezTo>
                    <a:pt x="135" y="1923"/>
                    <a:pt x="68" y="2422"/>
                    <a:pt x="312" y="2422"/>
                  </a:cubicBezTo>
                  <a:cubicBezTo>
                    <a:pt x="342" y="2422"/>
                    <a:pt x="377" y="2415"/>
                    <a:pt x="417" y="2398"/>
                  </a:cubicBezTo>
                  <a:cubicBezTo>
                    <a:pt x="427" y="2388"/>
                    <a:pt x="438" y="2377"/>
                    <a:pt x="427" y="2347"/>
                  </a:cubicBezTo>
                  <a:cubicBezTo>
                    <a:pt x="356" y="2184"/>
                    <a:pt x="387" y="2032"/>
                    <a:pt x="417" y="1869"/>
                  </a:cubicBezTo>
                  <a:cubicBezTo>
                    <a:pt x="438" y="1666"/>
                    <a:pt x="427" y="1503"/>
                    <a:pt x="356" y="1300"/>
                  </a:cubicBezTo>
                  <a:cubicBezTo>
                    <a:pt x="275" y="1117"/>
                    <a:pt x="610" y="822"/>
                    <a:pt x="671" y="639"/>
                  </a:cubicBezTo>
                  <a:cubicBezTo>
                    <a:pt x="743" y="466"/>
                    <a:pt x="661" y="243"/>
                    <a:pt x="590" y="60"/>
                  </a:cubicBezTo>
                  <a:cubicBezTo>
                    <a:pt x="579" y="18"/>
                    <a:pt x="546" y="0"/>
                    <a:pt x="5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4304505" y="1624644"/>
              <a:ext cx="45336" cy="197455"/>
            </a:xfrm>
            <a:custGeom>
              <a:avLst/>
              <a:gdLst/>
              <a:ahLst/>
              <a:cxnLst/>
              <a:rect l="l" t="t" r="r" b="b"/>
              <a:pathLst>
                <a:path w="560" h="2439" extrusionOk="0">
                  <a:moveTo>
                    <a:pt x="378" y="0"/>
                  </a:moveTo>
                  <a:cubicBezTo>
                    <a:pt x="325" y="0"/>
                    <a:pt x="273" y="40"/>
                    <a:pt x="285" y="110"/>
                  </a:cubicBezTo>
                  <a:cubicBezTo>
                    <a:pt x="336" y="425"/>
                    <a:pt x="193" y="608"/>
                    <a:pt x="82" y="883"/>
                  </a:cubicBezTo>
                  <a:cubicBezTo>
                    <a:pt x="0" y="1076"/>
                    <a:pt x="82" y="1289"/>
                    <a:pt x="153" y="1472"/>
                  </a:cubicBezTo>
                  <a:cubicBezTo>
                    <a:pt x="264" y="1737"/>
                    <a:pt x="41" y="1889"/>
                    <a:pt x="82" y="2143"/>
                  </a:cubicBezTo>
                  <a:cubicBezTo>
                    <a:pt x="102" y="2306"/>
                    <a:pt x="153" y="2408"/>
                    <a:pt x="315" y="2438"/>
                  </a:cubicBezTo>
                  <a:cubicBezTo>
                    <a:pt x="336" y="2438"/>
                    <a:pt x="356" y="2428"/>
                    <a:pt x="356" y="2408"/>
                  </a:cubicBezTo>
                  <a:cubicBezTo>
                    <a:pt x="407" y="2235"/>
                    <a:pt x="346" y="2072"/>
                    <a:pt x="437" y="1879"/>
                  </a:cubicBezTo>
                  <a:cubicBezTo>
                    <a:pt x="519" y="1727"/>
                    <a:pt x="539" y="1594"/>
                    <a:pt x="458" y="1422"/>
                  </a:cubicBezTo>
                  <a:cubicBezTo>
                    <a:pt x="407" y="1279"/>
                    <a:pt x="346" y="1208"/>
                    <a:pt x="336" y="1035"/>
                  </a:cubicBezTo>
                  <a:cubicBezTo>
                    <a:pt x="336" y="903"/>
                    <a:pt x="458" y="720"/>
                    <a:pt x="498" y="608"/>
                  </a:cubicBezTo>
                  <a:cubicBezTo>
                    <a:pt x="559" y="415"/>
                    <a:pt x="539" y="273"/>
                    <a:pt x="468" y="70"/>
                  </a:cubicBezTo>
                  <a:cubicBezTo>
                    <a:pt x="455" y="22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4365385" y="1632497"/>
              <a:ext cx="89782" cy="169525"/>
            </a:xfrm>
            <a:custGeom>
              <a:avLst/>
              <a:gdLst/>
              <a:ahLst/>
              <a:cxnLst/>
              <a:rect l="l" t="t" r="r" b="b"/>
              <a:pathLst>
                <a:path w="1109" h="2094" extrusionOk="0">
                  <a:moveTo>
                    <a:pt x="150" y="0"/>
                  </a:moveTo>
                  <a:cubicBezTo>
                    <a:pt x="106" y="0"/>
                    <a:pt x="61" y="31"/>
                    <a:pt x="51" y="95"/>
                  </a:cubicBezTo>
                  <a:cubicBezTo>
                    <a:pt x="0" y="349"/>
                    <a:pt x="11" y="603"/>
                    <a:pt x="153" y="826"/>
                  </a:cubicBezTo>
                  <a:cubicBezTo>
                    <a:pt x="214" y="928"/>
                    <a:pt x="326" y="1030"/>
                    <a:pt x="316" y="1162"/>
                  </a:cubicBezTo>
                  <a:cubicBezTo>
                    <a:pt x="305" y="1294"/>
                    <a:pt x="305" y="1436"/>
                    <a:pt x="316" y="1579"/>
                  </a:cubicBezTo>
                  <a:cubicBezTo>
                    <a:pt x="344" y="1804"/>
                    <a:pt x="631" y="2094"/>
                    <a:pt x="862" y="2094"/>
                  </a:cubicBezTo>
                  <a:cubicBezTo>
                    <a:pt x="964" y="2094"/>
                    <a:pt x="1056" y="2037"/>
                    <a:pt x="1108" y="1894"/>
                  </a:cubicBezTo>
                  <a:cubicBezTo>
                    <a:pt x="1108" y="1853"/>
                    <a:pt x="1078" y="1823"/>
                    <a:pt x="1037" y="1823"/>
                  </a:cubicBezTo>
                  <a:cubicBezTo>
                    <a:pt x="824" y="1782"/>
                    <a:pt x="661" y="1782"/>
                    <a:pt x="600" y="1528"/>
                  </a:cubicBezTo>
                  <a:cubicBezTo>
                    <a:pt x="560" y="1375"/>
                    <a:pt x="631" y="1213"/>
                    <a:pt x="600" y="1060"/>
                  </a:cubicBezTo>
                  <a:cubicBezTo>
                    <a:pt x="570" y="938"/>
                    <a:pt x="509" y="877"/>
                    <a:pt x="448" y="776"/>
                  </a:cubicBezTo>
                  <a:cubicBezTo>
                    <a:pt x="295" y="562"/>
                    <a:pt x="244" y="359"/>
                    <a:pt x="244" y="105"/>
                  </a:cubicBezTo>
                  <a:cubicBezTo>
                    <a:pt x="244" y="36"/>
                    <a:pt x="198" y="0"/>
                    <a:pt x="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4406187" y="1642941"/>
              <a:ext cx="101925" cy="110426"/>
            </a:xfrm>
            <a:custGeom>
              <a:avLst/>
              <a:gdLst/>
              <a:ahLst/>
              <a:cxnLst/>
              <a:rect l="l" t="t" r="r" b="b"/>
              <a:pathLst>
                <a:path w="1259" h="1364" extrusionOk="0">
                  <a:moveTo>
                    <a:pt x="104" y="1"/>
                  </a:moveTo>
                  <a:cubicBezTo>
                    <a:pt x="54" y="1"/>
                    <a:pt x="0" y="70"/>
                    <a:pt x="15" y="128"/>
                  </a:cubicBezTo>
                  <a:cubicBezTo>
                    <a:pt x="96" y="332"/>
                    <a:pt x="127" y="545"/>
                    <a:pt x="269" y="718"/>
                  </a:cubicBezTo>
                  <a:cubicBezTo>
                    <a:pt x="360" y="830"/>
                    <a:pt x="452" y="891"/>
                    <a:pt x="482" y="1033"/>
                  </a:cubicBezTo>
                  <a:cubicBezTo>
                    <a:pt x="513" y="1104"/>
                    <a:pt x="513" y="1165"/>
                    <a:pt x="554" y="1246"/>
                  </a:cubicBezTo>
                  <a:cubicBezTo>
                    <a:pt x="625" y="1328"/>
                    <a:pt x="724" y="1363"/>
                    <a:pt x="824" y="1363"/>
                  </a:cubicBezTo>
                  <a:cubicBezTo>
                    <a:pt x="1038" y="1363"/>
                    <a:pt x="1259" y="1203"/>
                    <a:pt x="1245" y="982"/>
                  </a:cubicBezTo>
                  <a:cubicBezTo>
                    <a:pt x="1245" y="952"/>
                    <a:pt x="1235" y="911"/>
                    <a:pt x="1194" y="911"/>
                  </a:cubicBezTo>
                  <a:cubicBezTo>
                    <a:pt x="1186" y="910"/>
                    <a:pt x="1178" y="910"/>
                    <a:pt x="1170" y="910"/>
                  </a:cubicBezTo>
                  <a:cubicBezTo>
                    <a:pt x="1074" y="910"/>
                    <a:pt x="1025" y="966"/>
                    <a:pt x="940" y="1013"/>
                  </a:cubicBezTo>
                  <a:cubicBezTo>
                    <a:pt x="910" y="1029"/>
                    <a:pt x="885" y="1036"/>
                    <a:pt x="863" y="1036"/>
                  </a:cubicBezTo>
                  <a:cubicBezTo>
                    <a:pt x="749" y="1036"/>
                    <a:pt x="727" y="842"/>
                    <a:pt x="676" y="748"/>
                  </a:cubicBezTo>
                  <a:cubicBezTo>
                    <a:pt x="625" y="647"/>
                    <a:pt x="503" y="606"/>
                    <a:pt x="421" y="525"/>
                  </a:cubicBezTo>
                  <a:cubicBezTo>
                    <a:pt x="310" y="393"/>
                    <a:pt x="259" y="189"/>
                    <a:pt x="157" y="37"/>
                  </a:cubicBezTo>
                  <a:cubicBezTo>
                    <a:pt x="143" y="1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4147286" y="1433586"/>
              <a:ext cx="345769" cy="243115"/>
            </a:xfrm>
            <a:custGeom>
              <a:avLst/>
              <a:gdLst/>
              <a:ahLst/>
              <a:cxnLst/>
              <a:rect l="l" t="t" r="r" b="b"/>
              <a:pathLst>
                <a:path w="4271" h="3003" extrusionOk="0">
                  <a:moveTo>
                    <a:pt x="2479" y="0"/>
                  </a:moveTo>
                  <a:cubicBezTo>
                    <a:pt x="2067" y="0"/>
                    <a:pt x="1593" y="187"/>
                    <a:pt x="1444" y="427"/>
                  </a:cubicBezTo>
                  <a:cubicBezTo>
                    <a:pt x="1281" y="722"/>
                    <a:pt x="976" y="1047"/>
                    <a:pt x="682" y="1240"/>
                  </a:cubicBezTo>
                  <a:cubicBezTo>
                    <a:pt x="1" y="1708"/>
                    <a:pt x="1" y="2267"/>
                    <a:pt x="580" y="2552"/>
                  </a:cubicBezTo>
                  <a:cubicBezTo>
                    <a:pt x="1170" y="2826"/>
                    <a:pt x="1851" y="2684"/>
                    <a:pt x="2461" y="2826"/>
                  </a:cubicBezTo>
                  <a:cubicBezTo>
                    <a:pt x="2804" y="2906"/>
                    <a:pt x="3147" y="3002"/>
                    <a:pt x="3450" y="3002"/>
                  </a:cubicBezTo>
                  <a:cubicBezTo>
                    <a:pt x="3686" y="3002"/>
                    <a:pt x="3898" y="2944"/>
                    <a:pt x="4067" y="2775"/>
                  </a:cubicBezTo>
                  <a:cubicBezTo>
                    <a:pt x="4270" y="2572"/>
                    <a:pt x="4260" y="2247"/>
                    <a:pt x="4168" y="1911"/>
                  </a:cubicBezTo>
                  <a:cubicBezTo>
                    <a:pt x="4087" y="1627"/>
                    <a:pt x="3782" y="1616"/>
                    <a:pt x="3711" y="1067"/>
                  </a:cubicBezTo>
                  <a:cubicBezTo>
                    <a:pt x="3630" y="539"/>
                    <a:pt x="3193" y="142"/>
                    <a:pt x="2745" y="31"/>
                  </a:cubicBezTo>
                  <a:cubicBezTo>
                    <a:pt x="2663" y="10"/>
                    <a:pt x="2572" y="0"/>
                    <a:pt x="2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1"/>
            <p:cNvSpPr/>
            <p:nvPr/>
          </p:nvSpPr>
          <p:spPr>
            <a:xfrm>
              <a:off x="4261679" y="1530491"/>
              <a:ext cx="60151" cy="53918"/>
            </a:xfrm>
            <a:custGeom>
              <a:avLst/>
              <a:gdLst/>
              <a:ahLst/>
              <a:cxnLst/>
              <a:rect l="l" t="t" r="r" b="b"/>
              <a:pathLst>
                <a:path w="743" h="666" extrusionOk="0">
                  <a:moveTo>
                    <a:pt x="358" y="1"/>
                  </a:moveTo>
                  <a:cubicBezTo>
                    <a:pt x="298" y="1"/>
                    <a:pt x="238" y="17"/>
                    <a:pt x="184" y="53"/>
                  </a:cubicBezTo>
                  <a:cubicBezTo>
                    <a:pt x="31" y="155"/>
                    <a:pt x="1" y="358"/>
                    <a:pt x="82" y="511"/>
                  </a:cubicBezTo>
                  <a:cubicBezTo>
                    <a:pt x="148" y="609"/>
                    <a:pt x="256" y="665"/>
                    <a:pt x="365" y="665"/>
                  </a:cubicBezTo>
                  <a:cubicBezTo>
                    <a:pt x="425" y="665"/>
                    <a:pt x="485" y="649"/>
                    <a:pt x="539" y="613"/>
                  </a:cubicBezTo>
                  <a:cubicBezTo>
                    <a:pt x="692" y="511"/>
                    <a:pt x="743" y="308"/>
                    <a:pt x="641" y="155"/>
                  </a:cubicBezTo>
                  <a:cubicBezTo>
                    <a:pt x="575" y="57"/>
                    <a:pt x="467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1"/>
            <p:cNvSpPr/>
            <p:nvPr/>
          </p:nvSpPr>
          <p:spPr>
            <a:xfrm>
              <a:off x="4273175" y="1539720"/>
              <a:ext cx="24773" cy="24773"/>
            </a:xfrm>
            <a:custGeom>
              <a:avLst/>
              <a:gdLst/>
              <a:ahLst/>
              <a:cxnLst/>
              <a:rect l="l" t="t" r="r" b="b"/>
              <a:pathLst>
                <a:path w="306" h="306" extrusionOk="0">
                  <a:moveTo>
                    <a:pt x="153" y="0"/>
                  </a:moveTo>
                  <a:cubicBezTo>
                    <a:pt x="72" y="0"/>
                    <a:pt x="1" y="72"/>
                    <a:pt x="1" y="153"/>
                  </a:cubicBezTo>
                  <a:cubicBezTo>
                    <a:pt x="1" y="244"/>
                    <a:pt x="72" y="305"/>
                    <a:pt x="153" y="305"/>
                  </a:cubicBezTo>
                  <a:cubicBezTo>
                    <a:pt x="245" y="305"/>
                    <a:pt x="306" y="244"/>
                    <a:pt x="306" y="153"/>
                  </a:cubicBezTo>
                  <a:cubicBezTo>
                    <a:pt x="306" y="72"/>
                    <a:pt x="245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1"/>
            <p:cNvSpPr/>
            <p:nvPr/>
          </p:nvSpPr>
          <p:spPr>
            <a:xfrm>
              <a:off x="4357127" y="1545468"/>
              <a:ext cx="53594" cy="53594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326" y="1"/>
                  </a:moveTo>
                  <a:cubicBezTo>
                    <a:pt x="143" y="1"/>
                    <a:pt x="1" y="143"/>
                    <a:pt x="1" y="326"/>
                  </a:cubicBezTo>
                  <a:cubicBezTo>
                    <a:pt x="1" y="509"/>
                    <a:pt x="143" y="661"/>
                    <a:pt x="326" y="661"/>
                  </a:cubicBezTo>
                  <a:cubicBezTo>
                    <a:pt x="509" y="661"/>
                    <a:pt x="662" y="509"/>
                    <a:pt x="662" y="326"/>
                  </a:cubicBezTo>
                  <a:cubicBezTo>
                    <a:pt x="662" y="143"/>
                    <a:pt x="509" y="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4365385" y="1553645"/>
              <a:ext cx="28092" cy="24368"/>
            </a:xfrm>
            <a:custGeom>
              <a:avLst/>
              <a:gdLst/>
              <a:ahLst/>
              <a:cxnLst/>
              <a:rect l="l" t="t" r="r" b="b"/>
              <a:pathLst>
                <a:path w="347" h="301" extrusionOk="0">
                  <a:moveTo>
                    <a:pt x="169" y="1"/>
                  </a:moveTo>
                  <a:cubicBezTo>
                    <a:pt x="143" y="1"/>
                    <a:pt x="116" y="8"/>
                    <a:pt x="92" y="22"/>
                  </a:cubicBezTo>
                  <a:cubicBezTo>
                    <a:pt x="11" y="62"/>
                    <a:pt x="0" y="164"/>
                    <a:pt x="41" y="225"/>
                  </a:cubicBezTo>
                  <a:cubicBezTo>
                    <a:pt x="61" y="272"/>
                    <a:pt x="108" y="301"/>
                    <a:pt x="160" y="301"/>
                  </a:cubicBezTo>
                  <a:cubicBezTo>
                    <a:pt x="188" y="301"/>
                    <a:pt x="217" y="293"/>
                    <a:pt x="244" y="276"/>
                  </a:cubicBezTo>
                  <a:cubicBezTo>
                    <a:pt x="316" y="235"/>
                    <a:pt x="346" y="144"/>
                    <a:pt x="295" y="72"/>
                  </a:cubicBezTo>
                  <a:cubicBezTo>
                    <a:pt x="269" y="26"/>
                    <a:pt x="220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4387567" y="1499404"/>
              <a:ext cx="19835" cy="25583"/>
            </a:xfrm>
            <a:custGeom>
              <a:avLst/>
              <a:gdLst/>
              <a:ahLst/>
              <a:cxnLst/>
              <a:rect l="l" t="t" r="r" b="b"/>
              <a:pathLst>
                <a:path w="245" h="316" extrusionOk="0">
                  <a:moveTo>
                    <a:pt x="123" y="0"/>
                  </a:moveTo>
                  <a:cubicBezTo>
                    <a:pt x="52" y="0"/>
                    <a:pt x="1" y="51"/>
                    <a:pt x="1" y="122"/>
                  </a:cubicBezTo>
                  <a:cubicBezTo>
                    <a:pt x="1" y="163"/>
                    <a:pt x="21" y="193"/>
                    <a:pt x="21" y="234"/>
                  </a:cubicBezTo>
                  <a:cubicBezTo>
                    <a:pt x="29" y="281"/>
                    <a:pt x="73" y="316"/>
                    <a:pt x="120" y="316"/>
                  </a:cubicBezTo>
                  <a:cubicBezTo>
                    <a:pt x="134" y="316"/>
                    <a:pt x="149" y="312"/>
                    <a:pt x="164" y="305"/>
                  </a:cubicBezTo>
                  <a:lnTo>
                    <a:pt x="184" y="295"/>
                  </a:lnTo>
                  <a:lnTo>
                    <a:pt x="194" y="285"/>
                  </a:lnTo>
                  <a:cubicBezTo>
                    <a:pt x="204" y="275"/>
                    <a:pt x="204" y="265"/>
                    <a:pt x="204" y="244"/>
                  </a:cubicBezTo>
                  <a:cubicBezTo>
                    <a:pt x="245" y="193"/>
                    <a:pt x="235" y="163"/>
                    <a:pt x="235" y="122"/>
                  </a:cubicBezTo>
                  <a:cubicBezTo>
                    <a:pt x="235" y="51"/>
                    <a:pt x="184" y="0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4403273" y="1482079"/>
              <a:ext cx="21454" cy="20482"/>
            </a:xfrm>
            <a:custGeom>
              <a:avLst/>
              <a:gdLst/>
              <a:ahLst/>
              <a:cxnLst/>
              <a:rect l="l" t="t" r="r" b="b"/>
              <a:pathLst>
                <a:path w="265" h="253" extrusionOk="0">
                  <a:moveTo>
                    <a:pt x="112" y="1"/>
                  </a:moveTo>
                  <a:cubicBezTo>
                    <a:pt x="86" y="1"/>
                    <a:pt x="61" y="11"/>
                    <a:pt x="41" y="31"/>
                  </a:cubicBezTo>
                  <a:cubicBezTo>
                    <a:pt x="0" y="72"/>
                    <a:pt x="0" y="133"/>
                    <a:pt x="41" y="174"/>
                  </a:cubicBezTo>
                  <a:cubicBezTo>
                    <a:pt x="51" y="184"/>
                    <a:pt x="81" y="194"/>
                    <a:pt x="92" y="204"/>
                  </a:cubicBezTo>
                  <a:cubicBezTo>
                    <a:pt x="102" y="224"/>
                    <a:pt x="132" y="235"/>
                    <a:pt x="153" y="245"/>
                  </a:cubicBezTo>
                  <a:cubicBezTo>
                    <a:pt x="161" y="250"/>
                    <a:pt x="169" y="252"/>
                    <a:pt x="178" y="252"/>
                  </a:cubicBezTo>
                  <a:cubicBezTo>
                    <a:pt x="219" y="252"/>
                    <a:pt x="256" y="196"/>
                    <a:pt x="264" y="153"/>
                  </a:cubicBezTo>
                  <a:cubicBezTo>
                    <a:pt x="254" y="123"/>
                    <a:pt x="244" y="82"/>
                    <a:pt x="203" y="52"/>
                  </a:cubicBezTo>
                  <a:cubicBezTo>
                    <a:pt x="193" y="41"/>
                    <a:pt x="183" y="41"/>
                    <a:pt x="183" y="31"/>
                  </a:cubicBezTo>
                  <a:cubicBezTo>
                    <a:pt x="163" y="11"/>
                    <a:pt x="137" y="1"/>
                    <a:pt x="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4417116" y="1522396"/>
              <a:ext cx="22425" cy="18215"/>
            </a:xfrm>
            <a:custGeom>
              <a:avLst/>
              <a:gdLst/>
              <a:ahLst/>
              <a:cxnLst/>
              <a:rect l="l" t="t" r="r" b="b"/>
              <a:pathLst>
                <a:path w="277" h="225" extrusionOk="0">
                  <a:moveTo>
                    <a:pt x="126" y="0"/>
                  </a:moveTo>
                  <a:cubicBezTo>
                    <a:pt x="55" y="0"/>
                    <a:pt x="1" y="68"/>
                    <a:pt x="43" y="143"/>
                  </a:cubicBezTo>
                  <a:cubicBezTo>
                    <a:pt x="63" y="164"/>
                    <a:pt x="73" y="184"/>
                    <a:pt x="83" y="194"/>
                  </a:cubicBezTo>
                  <a:lnTo>
                    <a:pt x="93" y="204"/>
                  </a:lnTo>
                  <a:cubicBezTo>
                    <a:pt x="114" y="214"/>
                    <a:pt x="124" y="225"/>
                    <a:pt x="144" y="225"/>
                  </a:cubicBezTo>
                  <a:cubicBezTo>
                    <a:pt x="175" y="225"/>
                    <a:pt x="215" y="225"/>
                    <a:pt x="225" y="204"/>
                  </a:cubicBezTo>
                  <a:cubicBezTo>
                    <a:pt x="276" y="153"/>
                    <a:pt x="236" y="52"/>
                    <a:pt x="175" y="11"/>
                  </a:cubicBezTo>
                  <a:cubicBezTo>
                    <a:pt x="158" y="4"/>
                    <a:pt x="141" y="0"/>
                    <a:pt x="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4433712" y="1568541"/>
              <a:ext cx="17325" cy="19430"/>
            </a:xfrm>
            <a:custGeom>
              <a:avLst/>
              <a:gdLst/>
              <a:ahLst/>
              <a:cxnLst/>
              <a:rect l="l" t="t" r="r" b="b"/>
              <a:pathLst>
                <a:path w="214" h="240" extrusionOk="0">
                  <a:moveTo>
                    <a:pt x="102" y="0"/>
                  </a:moveTo>
                  <a:cubicBezTo>
                    <a:pt x="41" y="0"/>
                    <a:pt x="0" y="71"/>
                    <a:pt x="20" y="132"/>
                  </a:cubicBezTo>
                  <a:cubicBezTo>
                    <a:pt x="31" y="173"/>
                    <a:pt x="61" y="214"/>
                    <a:pt x="92" y="234"/>
                  </a:cubicBezTo>
                  <a:cubicBezTo>
                    <a:pt x="105" y="237"/>
                    <a:pt x="119" y="240"/>
                    <a:pt x="132" y="240"/>
                  </a:cubicBezTo>
                  <a:cubicBezTo>
                    <a:pt x="157" y="240"/>
                    <a:pt x="180" y="231"/>
                    <a:pt x="193" y="204"/>
                  </a:cubicBezTo>
                  <a:cubicBezTo>
                    <a:pt x="214" y="193"/>
                    <a:pt x="214" y="173"/>
                    <a:pt x="214" y="153"/>
                  </a:cubicBezTo>
                  <a:lnTo>
                    <a:pt x="214" y="102"/>
                  </a:lnTo>
                  <a:cubicBezTo>
                    <a:pt x="214" y="41"/>
                    <a:pt x="163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4456704" y="1575099"/>
              <a:ext cx="16596" cy="21292"/>
            </a:xfrm>
            <a:custGeom>
              <a:avLst/>
              <a:gdLst/>
              <a:ahLst/>
              <a:cxnLst/>
              <a:rect l="l" t="t" r="r" b="b"/>
              <a:pathLst>
                <a:path w="205" h="263" extrusionOk="0">
                  <a:moveTo>
                    <a:pt x="102" y="1"/>
                  </a:moveTo>
                  <a:cubicBezTo>
                    <a:pt x="57" y="1"/>
                    <a:pt x="11" y="31"/>
                    <a:pt x="11" y="92"/>
                  </a:cubicBezTo>
                  <a:cubicBezTo>
                    <a:pt x="11" y="153"/>
                    <a:pt x="1" y="214"/>
                    <a:pt x="62" y="255"/>
                  </a:cubicBezTo>
                  <a:cubicBezTo>
                    <a:pt x="77" y="260"/>
                    <a:pt x="90" y="262"/>
                    <a:pt x="102" y="262"/>
                  </a:cubicBezTo>
                  <a:cubicBezTo>
                    <a:pt x="115" y="262"/>
                    <a:pt x="128" y="260"/>
                    <a:pt x="143" y="255"/>
                  </a:cubicBezTo>
                  <a:cubicBezTo>
                    <a:pt x="204" y="214"/>
                    <a:pt x="194" y="153"/>
                    <a:pt x="194" y="92"/>
                  </a:cubicBezTo>
                  <a:cubicBezTo>
                    <a:pt x="194" y="31"/>
                    <a:pt x="148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4446827" y="1605538"/>
              <a:ext cx="18215" cy="14896"/>
            </a:xfrm>
            <a:custGeom>
              <a:avLst/>
              <a:gdLst/>
              <a:ahLst/>
              <a:cxnLst/>
              <a:rect l="l" t="t" r="r" b="b"/>
              <a:pathLst>
                <a:path w="225" h="184" extrusionOk="0">
                  <a:moveTo>
                    <a:pt x="113" y="1"/>
                  </a:moveTo>
                  <a:cubicBezTo>
                    <a:pt x="1" y="1"/>
                    <a:pt x="1" y="184"/>
                    <a:pt x="113" y="184"/>
                  </a:cubicBezTo>
                  <a:cubicBezTo>
                    <a:pt x="224" y="184"/>
                    <a:pt x="22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11"/>
          <p:cNvGrpSpPr/>
          <p:nvPr/>
        </p:nvGrpSpPr>
        <p:grpSpPr>
          <a:xfrm rot="-899871">
            <a:off x="609923" y="770907"/>
            <a:ext cx="609486" cy="835455"/>
            <a:chOff x="2754826" y="2557673"/>
            <a:chExt cx="609445" cy="835400"/>
          </a:xfrm>
        </p:grpSpPr>
        <p:sp>
          <p:nvSpPr>
            <p:cNvPr id="141" name="Google Shape;141;p11"/>
            <p:cNvSpPr/>
            <p:nvPr/>
          </p:nvSpPr>
          <p:spPr>
            <a:xfrm>
              <a:off x="3265907" y="2860209"/>
              <a:ext cx="98363" cy="95206"/>
            </a:xfrm>
            <a:custGeom>
              <a:avLst/>
              <a:gdLst/>
              <a:ahLst/>
              <a:cxnLst/>
              <a:rect l="l" t="t" r="r" b="b"/>
              <a:pathLst>
                <a:path w="1215" h="1176" extrusionOk="0">
                  <a:moveTo>
                    <a:pt x="365" y="0"/>
                  </a:moveTo>
                  <a:cubicBezTo>
                    <a:pt x="204" y="0"/>
                    <a:pt x="88" y="293"/>
                    <a:pt x="51" y="432"/>
                  </a:cubicBezTo>
                  <a:cubicBezTo>
                    <a:pt x="0" y="615"/>
                    <a:pt x="61" y="859"/>
                    <a:pt x="336" y="1011"/>
                  </a:cubicBezTo>
                  <a:cubicBezTo>
                    <a:pt x="507" y="1103"/>
                    <a:pt x="802" y="1176"/>
                    <a:pt x="998" y="1176"/>
                  </a:cubicBezTo>
                  <a:cubicBezTo>
                    <a:pt x="1128" y="1176"/>
                    <a:pt x="1214" y="1143"/>
                    <a:pt x="1190" y="1062"/>
                  </a:cubicBezTo>
                  <a:cubicBezTo>
                    <a:pt x="1129" y="859"/>
                    <a:pt x="834" y="564"/>
                    <a:pt x="570" y="157"/>
                  </a:cubicBezTo>
                  <a:cubicBezTo>
                    <a:pt x="496" y="44"/>
                    <a:pt x="427" y="0"/>
                    <a:pt x="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2754826" y="2664213"/>
              <a:ext cx="584432" cy="728860"/>
            </a:xfrm>
            <a:custGeom>
              <a:avLst/>
              <a:gdLst/>
              <a:ahLst/>
              <a:cxnLst/>
              <a:rect l="l" t="t" r="r" b="b"/>
              <a:pathLst>
                <a:path w="7219" h="9003" extrusionOk="0">
                  <a:moveTo>
                    <a:pt x="5724" y="1"/>
                  </a:moveTo>
                  <a:cubicBezTo>
                    <a:pt x="5395" y="1"/>
                    <a:pt x="5054" y="116"/>
                    <a:pt x="4768" y="372"/>
                  </a:cubicBezTo>
                  <a:cubicBezTo>
                    <a:pt x="4504" y="606"/>
                    <a:pt x="4351" y="1155"/>
                    <a:pt x="4412" y="1867"/>
                  </a:cubicBezTo>
                  <a:cubicBezTo>
                    <a:pt x="4514" y="3056"/>
                    <a:pt x="5104" y="5953"/>
                    <a:pt x="5104" y="5953"/>
                  </a:cubicBezTo>
                  <a:cubicBezTo>
                    <a:pt x="5104" y="5953"/>
                    <a:pt x="3081" y="1247"/>
                    <a:pt x="2867" y="982"/>
                  </a:cubicBezTo>
                  <a:cubicBezTo>
                    <a:pt x="2745" y="837"/>
                    <a:pt x="2287" y="775"/>
                    <a:pt x="1895" y="775"/>
                  </a:cubicBezTo>
                  <a:cubicBezTo>
                    <a:pt x="1601" y="775"/>
                    <a:pt x="1344" y="810"/>
                    <a:pt x="1292" y="871"/>
                  </a:cubicBezTo>
                  <a:cubicBezTo>
                    <a:pt x="1160" y="993"/>
                    <a:pt x="1048" y="4713"/>
                    <a:pt x="1048" y="7041"/>
                  </a:cubicBezTo>
                  <a:cubicBezTo>
                    <a:pt x="1048" y="7183"/>
                    <a:pt x="1058" y="7356"/>
                    <a:pt x="1078" y="7529"/>
                  </a:cubicBezTo>
                  <a:cubicBezTo>
                    <a:pt x="929" y="7488"/>
                    <a:pt x="714" y="7444"/>
                    <a:pt x="523" y="7444"/>
                  </a:cubicBezTo>
                  <a:cubicBezTo>
                    <a:pt x="339" y="7444"/>
                    <a:pt x="178" y="7485"/>
                    <a:pt x="123" y="7610"/>
                  </a:cubicBezTo>
                  <a:cubicBezTo>
                    <a:pt x="0" y="7872"/>
                    <a:pt x="590" y="8186"/>
                    <a:pt x="882" y="8186"/>
                  </a:cubicBezTo>
                  <a:cubicBezTo>
                    <a:pt x="930" y="8186"/>
                    <a:pt x="970" y="8178"/>
                    <a:pt x="997" y="8159"/>
                  </a:cubicBezTo>
                  <a:lnTo>
                    <a:pt x="997" y="8159"/>
                  </a:lnTo>
                  <a:cubicBezTo>
                    <a:pt x="997" y="8159"/>
                    <a:pt x="692" y="8972"/>
                    <a:pt x="1048" y="9003"/>
                  </a:cubicBezTo>
                  <a:cubicBezTo>
                    <a:pt x="1049" y="9003"/>
                    <a:pt x="1050" y="9003"/>
                    <a:pt x="1051" y="9003"/>
                  </a:cubicBezTo>
                  <a:cubicBezTo>
                    <a:pt x="1319" y="9003"/>
                    <a:pt x="2146" y="7884"/>
                    <a:pt x="2146" y="7783"/>
                  </a:cubicBezTo>
                  <a:cubicBezTo>
                    <a:pt x="2166" y="7539"/>
                    <a:pt x="2471" y="5292"/>
                    <a:pt x="2461" y="3493"/>
                  </a:cubicBezTo>
                  <a:lnTo>
                    <a:pt x="2461" y="3493"/>
                  </a:lnTo>
                  <a:cubicBezTo>
                    <a:pt x="3376" y="5140"/>
                    <a:pt x="4911" y="8617"/>
                    <a:pt x="5002" y="8800"/>
                  </a:cubicBezTo>
                  <a:cubicBezTo>
                    <a:pt x="5046" y="8882"/>
                    <a:pt x="5317" y="8909"/>
                    <a:pt x="5599" y="8909"/>
                  </a:cubicBezTo>
                  <a:cubicBezTo>
                    <a:pt x="5908" y="8909"/>
                    <a:pt x="6230" y="8877"/>
                    <a:pt x="6283" y="8850"/>
                  </a:cubicBezTo>
                  <a:cubicBezTo>
                    <a:pt x="6395" y="8810"/>
                    <a:pt x="6446" y="6848"/>
                    <a:pt x="6446" y="5933"/>
                  </a:cubicBezTo>
                  <a:cubicBezTo>
                    <a:pt x="6466" y="4001"/>
                    <a:pt x="7218" y="2151"/>
                    <a:pt x="6964" y="942"/>
                  </a:cubicBezTo>
                  <a:cubicBezTo>
                    <a:pt x="6847" y="363"/>
                    <a:pt x="6306" y="1"/>
                    <a:pt x="57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3259350" y="2731326"/>
              <a:ext cx="63390" cy="63471"/>
            </a:xfrm>
            <a:custGeom>
              <a:avLst/>
              <a:gdLst/>
              <a:ahLst/>
              <a:cxnLst/>
              <a:rect l="l" t="t" r="r" b="b"/>
              <a:pathLst>
                <a:path w="783" h="784" extrusionOk="0">
                  <a:moveTo>
                    <a:pt x="397" y="1"/>
                  </a:moveTo>
                  <a:cubicBezTo>
                    <a:pt x="173" y="1"/>
                    <a:pt x="0" y="174"/>
                    <a:pt x="0" y="397"/>
                  </a:cubicBezTo>
                  <a:cubicBezTo>
                    <a:pt x="0" y="611"/>
                    <a:pt x="173" y="784"/>
                    <a:pt x="397" y="784"/>
                  </a:cubicBezTo>
                  <a:cubicBezTo>
                    <a:pt x="610" y="784"/>
                    <a:pt x="783" y="611"/>
                    <a:pt x="783" y="397"/>
                  </a:cubicBezTo>
                  <a:cubicBezTo>
                    <a:pt x="783" y="174"/>
                    <a:pt x="610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1"/>
            <p:cNvSpPr/>
            <p:nvPr/>
          </p:nvSpPr>
          <p:spPr>
            <a:xfrm>
              <a:off x="3279913" y="2740393"/>
              <a:ext cx="28902" cy="28902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183" y="1"/>
                  </a:moveTo>
                  <a:cubicBezTo>
                    <a:pt x="82" y="1"/>
                    <a:pt x="0" y="82"/>
                    <a:pt x="0" y="173"/>
                  </a:cubicBezTo>
                  <a:cubicBezTo>
                    <a:pt x="0" y="275"/>
                    <a:pt x="82" y="356"/>
                    <a:pt x="183" y="356"/>
                  </a:cubicBezTo>
                  <a:cubicBezTo>
                    <a:pt x="275" y="356"/>
                    <a:pt x="356" y="275"/>
                    <a:pt x="356" y="173"/>
                  </a:cubicBezTo>
                  <a:cubicBezTo>
                    <a:pt x="356" y="82"/>
                    <a:pt x="275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>
              <a:off x="3161392" y="2752780"/>
              <a:ext cx="64280" cy="64280"/>
            </a:xfrm>
            <a:custGeom>
              <a:avLst/>
              <a:gdLst/>
              <a:ahLst/>
              <a:cxnLst/>
              <a:rect l="l" t="t" r="r" b="b"/>
              <a:pathLst>
                <a:path w="794" h="794" extrusionOk="0">
                  <a:moveTo>
                    <a:pt x="397" y="0"/>
                  </a:moveTo>
                  <a:cubicBezTo>
                    <a:pt x="183" y="0"/>
                    <a:pt x="0" y="173"/>
                    <a:pt x="0" y="397"/>
                  </a:cubicBezTo>
                  <a:cubicBezTo>
                    <a:pt x="0" y="610"/>
                    <a:pt x="183" y="793"/>
                    <a:pt x="397" y="793"/>
                  </a:cubicBezTo>
                  <a:cubicBezTo>
                    <a:pt x="610" y="793"/>
                    <a:pt x="793" y="610"/>
                    <a:pt x="793" y="397"/>
                  </a:cubicBezTo>
                  <a:cubicBezTo>
                    <a:pt x="793" y="173"/>
                    <a:pt x="610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1"/>
            <p:cNvSpPr/>
            <p:nvPr/>
          </p:nvSpPr>
          <p:spPr>
            <a:xfrm>
              <a:off x="3181955" y="2760956"/>
              <a:ext cx="28902" cy="28902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184" y="1"/>
                  </a:moveTo>
                  <a:cubicBezTo>
                    <a:pt x="82" y="1"/>
                    <a:pt x="1" y="82"/>
                    <a:pt x="1" y="174"/>
                  </a:cubicBezTo>
                  <a:cubicBezTo>
                    <a:pt x="1" y="275"/>
                    <a:pt x="82" y="357"/>
                    <a:pt x="184" y="357"/>
                  </a:cubicBezTo>
                  <a:cubicBezTo>
                    <a:pt x="275" y="357"/>
                    <a:pt x="356" y="275"/>
                    <a:pt x="356" y="174"/>
                  </a:cubicBezTo>
                  <a:cubicBezTo>
                    <a:pt x="356" y="82"/>
                    <a:pt x="275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1"/>
            <p:cNvSpPr/>
            <p:nvPr/>
          </p:nvSpPr>
          <p:spPr>
            <a:xfrm>
              <a:off x="3208266" y="2557673"/>
              <a:ext cx="74967" cy="148071"/>
            </a:xfrm>
            <a:custGeom>
              <a:avLst/>
              <a:gdLst/>
              <a:ahLst/>
              <a:cxnLst/>
              <a:rect l="l" t="t" r="r" b="b"/>
              <a:pathLst>
                <a:path w="926" h="1829" extrusionOk="0">
                  <a:moveTo>
                    <a:pt x="758" y="1"/>
                  </a:moveTo>
                  <a:cubicBezTo>
                    <a:pt x="579" y="1"/>
                    <a:pt x="1" y="1546"/>
                    <a:pt x="1" y="1546"/>
                  </a:cubicBezTo>
                  <a:cubicBezTo>
                    <a:pt x="40" y="1770"/>
                    <a:pt x="177" y="1829"/>
                    <a:pt x="309" y="1829"/>
                  </a:cubicBezTo>
                  <a:cubicBezTo>
                    <a:pt x="453" y="1829"/>
                    <a:pt x="590" y="1760"/>
                    <a:pt x="590" y="1760"/>
                  </a:cubicBezTo>
                  <a:cubicBezTo>
                    <a:pt x="590" y="1760"/>
                    <a:pt x="926" y="21"/>
                    <a:pt x="763" y="1"/>
                  </a:cubicBezTo>
                  <a:cubicBezTo>
                    <a:pt x="762" y="1"/>
                    <a:pt x="760" y="1"/>
                    <a:pt x="7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>
              <a:off x="3216523" y="2656441"/>
              <a:ext cx="42017" cy="29711"/>
            </a:xfrm>
            <a:custGeom>
              <a:avLst/>
              <a:gdLst/>
              <a:ahLst/>
              <a:cxnLst/>
              <a:rect l="l" t="t" r="r" b="b"/>
              <a:pathLst>
                <a:path w="519" h="367" fill="none" extrusionOk="0">
                  <a:moveTo>
                    <a:pt x="0" y="1"/>
                  </a:moveTo>
                  <a:cubicBezTo>
                    <a:pt x="0" y="1"/>
                    <a:pt x="173" y="367"/>
                    <a:pt x="519" y="214"/>
                  </a:cubicBezTo>
                </a:path>
              </a:pathLst>
            </a:custGeom>
            <a:noFill/>
            <a:ln w="2550" cap="flat" cmpd="sng">
              <a:solidFill>
                <a:schemeClr val="dk1"/>
              </a:solidFill>
              <a:prstDash val="solid"/>
              <a:miter lim="10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3229719" y="2624382"/>
              <a:ext cx="36269" cy="29711"/>
            </a:xfrm>
            <a:custGeom>
              <a:avLst/>
              <a:gdLst/>
              <a:ahLst/>
              <a:cxnLst/>
              <a:rect l="l" t="t" r="r" b="b"/>
              <a:pathLst>
                <a:path w="448" h="367" fill="none" extrusionOk="0">
                  <a:moveTo>
                    <a:pt x="0" y="0"/>
                  </a:moveTo>
                  <a:cubicBezTo>
                    <a:pt x="0" y="0"/>
                    <a:pt x="153" y="366"/>
                    <a:pt x="447" y="214"/>
                  </a:cubicBezTo>
                </a:path>
              </a:pathLst>
            </a:custGeom>
            <a:noFill/>
            <a:ln w="2550" cap="flat" cmpd="sng">
              <a:solidFill>
                <a:schemeClr val="dk1"/>
              </a:solidFill>
              <a:prstDash val="solid"/>
              <a:miter lim="10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3241215" y="2598880"/>
              <a:ext cx="30521" cy="25583"/>
            </a:xfrm>
            <a:custGeom>
              <a:avLst/>
              <a:gdLst/>
              <a:ahLst/>
              <a:cxnLst/>
              <a:rect l="l" t="t" r="r" b="b"/>
              <a:pathLst>
                <a:path w="377" h="316" fill="none" extrusionOk="0">
                  <a:moveTo>
                    <a:pt x="0" y="0"/>
                  </a:moveTo>
                  <a:cubicBezTo>
                    <a:pt x="0" y="0"/>
                    <a:pt x="122" y="315"/>
                    <a:pt x="377" y="173"/>
                  </a:cubicBezTo>
                </a:path>
              </a:pathLst>
            </a:custGeom>
            <a:noFill/>
            <a:ln w="2550" cap="flat" cmpd="sng">
              <a:solidFill>
                <a:schemeClr val="dk1"/>
              </a:solidFill>
              <a:prstDash val="solid"/>
              <a:miter lim="10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3217333" y="2825155"/>
              <a:ext cx="67600" cy="35459"/>
            </a:xfrm>
            <a:custGeom>
              <a:avLst/>
              <a:gdLst/>
              <a:ahLst/>
              <a:cxnLst/>
              <a:rect l="l" t="t" r="r" b="b"/>
              <a:pathLst>
                <a:path w="835" h="438" fill="none" extrusionOk="0">
                  <a:moveTo>
                    <a:pt x="1" y="62"/>
                  </a:moveTo>
                  <a:cubicBezTo>
                    <a:pt x="1" y="62"/>
                    <a:pt x="112" y="438"/>
                    <a:pt x="468" y="407"/>
                  </a:cubicBezTo>
                  <a:cubicBezTo>
                    <a:pt x="824" y="367"/>
                    <a:pt x="834" y="1"/>
                    <a:pt x="834" y="1"/>
                  </a:cubicBezTo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10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>
              <a:off x="3092416" y="2867010"/>
              <a:ext cx="85491" cy="106297"/>
            </a:xfrm>
            <a:custGeom>
              <a:avLst/>
              <a:gdLst/>
              <a:ahLst/>
              <a:cxnLst/>
              <a:rect l="l" t="t" r="r" b="b"/>
              <a:pathLst>
                <a:path w="1056" h="1313" extrusionOk="0">
                  <a:moveTo>
                    <a:pt x="596" y="1"/>
                  </a:moveTo>
                  <a:cubicBezTo>
                    <a:pt x="522" y="1"/>
                    <a:pt x="452" y="56"/>
                    <a:pt x="395" y="205"/>
                  </a:cubicBezTo>
                  <a:cubicBezTo>
                    <a:pt x="232" y="663"/>
                    <a:pt x="19" y="1019"/>
                    <a:pt x="9" y="1232"/>
                  </a:cubicBezTo>
                  <a:cubicBezTo>
                    <a:pt x="1" y="1289"/>
                    <a:pt x="37" y="1313"/>
                    <a:pt x="100" y="1313"/>
                  </a:cubicBezTo>
                  <a:cubicBezTo>
                    <a:pt x="273" y="1313"/>
                    <a:pt x="643" y="1135"/>
                    <a:pt x="822" y="978"/>
                  </a:cubicBezTo>
                  <a:cubicBezTo>
                    <a:pt x="1046" y="765"/>
                    <a:pt x="1056" y="521"/>
                    <a:pt x="974" y="348"/>
                  </a:cubicBezTo>
                  <a:cubicBezTo>
                    <a:pt x="906" y="232"/>
                    <a:pt x="746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11"/>
          <p:cNvGrpSpPr/>
          <p:nvPr/>
        </p:nvGrpSpPr>
        <p:grpSpPr>
          <a:xfrm rot="-1044995">
            <a:off x="3178944" y="3954516"/>
            <a:ext cx="503688" cy="756340"/>
            <a:chOff x="4634486" y="2615315"/>
            <a:chExt cx="503717" cy="756383"/>
          </a:xfrm>
        </p:grpSpPr>
        <p:sp>
          <p:nvSpPr>
            <p:cNvPr id="154" name="Google Shape;154;p11"/>
            <p:cNvSpPr/>
            <p:nvPr/>
          </p:nvSpPr>
          <p:spPr>
            <a:xfrm>
              <a:off x="4634486" y="2615315"/>
              <a:ext cx="456034" cy="722627"/>
            </a:xfrm>
            <a:custGeom>
              <a:avLst/>
              <a:gdLst/>
              <a:ahLst/>
              <a:cxnLst/>
              <a:rect l="l" t="t" r="r" b="b"/>
              <a:pathLst>
                <a:path w="5633" h="8926" extrusionOk="0">
                  <a:moveTo>
                    <a:pt x="2918" y="1434"/>
                  </a:moveTo>
                  <a:cubicBezTo>
                    <a:pt x="3487" y="1434"/>
                    <a:pt x="4016" y="2217"/>
                    <a:pt x="4016" y="4148"/>
                  </a:cubicBezTo>
                  <a:cubicBezTo>
                    <a:pt x="4016" y="5104"/>
                    <a:pt x="3863" y="5896"/>
                    <a:pt x="3660" y="6476"/>
                  </a:cubicBezTo>
                  <a:cubicBezTo>
                    <a:pt x="3660" y="6476"/>
                    <a:pt x="3559" y="7030"/>
                    <a:pt x="2927" y="7476"/>
                  </a:cubicBezTo>
                  <a:lnTo>
                    <a:pt x="2927" y="7476"/>
                  </a:lnTo>
                  <a:cubicBezTo>
                    <a:pt x="2929" y="7474"/>
                    <a:pt x="2928" y="7473"/>
                    <a:pt x="2924" y="7473"/>
                  </a:cubicBezTo>
                  <a:cubicBezTo>
                    <a:pt x="2904" y="7473"/>
                    <a:pt x="2805" y="7503"/>
                    <a:pt x="2766" y="7503"/>
                  </a:cubicBezTo>
                  <a:cubicBezTo>
                    <a:pt x="2166" y="7503"/>
                    <a:pt x="1607" y="6720"/>
                    <a:pt x="1607" y="4778"/>
                  </a:cubicBezTo>
                  <a:cubicBezTo>
                    <a:pt x="1607" y="2745"/>
                    <a:pt x="2237" y="1434"/>
                    <a:pt x="2918" y="1434"/>
                  </a:cubicBezTo>
                  <a:close/>
                  <a:moveTo>
                    <a:pt x="2918" y="1"/>
                  </a:moveTo>
                  <a:cubicBezTo>
                    <a:pt x="1393" y="1"/>
                    <a:pt x="1" y="1861"/>
                    <a:pt x="1" y="4768"/>
                  </a:cubicBezTo>
                  <a:cubicBezTo>
                    <a:pt x="1" y="7736"/>
                    <a:pt x="1332" y="8926"/>
                    <a:pt x="2776" y="8926"/>
                  </a:cubicBezTo>
                  <a:cubicBezTo>
                    <a:pt x="3050" y="8926"/>
                    <a:pt x="3345" y="8834"/>
                    <a:pt x="3640" y="8682"/>
                  </a:cubicBezTo>
                  <a:cubicBezTo>
                    <a:pt x="4026" y="8367"/>
                    <a:pt x="4524" y="7909"/>
                    <a:pt x="4666" y="7736"/>
                  </a:cubicBezTo>
                  <a:cubicBezTo>
                    <a:pt x="5236" y="6903"/>
                    <a:pt x="5632" y="5673"/>
                    <a:pt x="5632" y="4148"/>
                  </a:cubicBezTo>
                  <a:cubicBezTo>
                    <a:pt x="5632" y="1200"/>
                    <a:pt x="4321" y="1"/>
                    <a:pt x="29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4641043" y="2788158"/>
              <a:ext cx="131799" cy="133904"/>
            </a:xfrm>
            <a:custGeom>
              <a:avLst/>
              <a:gdLst/>
              <a:ahLst/>
              <a:cxnLst/>
              <a:rect l="l" t="t" r="r" b="b"/>
              <a:pathLst>
                <a:path w="1628" h="1654" extrusionOk="0">
                  <a:moveTo>
                    <a:pt x="397" y="0"/>
                  </a:moveTo>
                  <a:cubicBezTo>
                    <a:pt x="214" y="458"/>
                    <a:pt x="72" y="976"/>
                    <a:pt x="1" y="1545"/>
                  </a:cubicBezTo>
                  <a:cubicBezTo>
                    <a:pt x="131" y="1621"/>
                    <a:pt x="296" y="1654"/>
                    <a:pt x="470" y="1654"/>
                  </a:cubicBezTo>
                  <a:cubicBezTo>
                    <a:pt x="623" y="1654"/>
                    <a:pt x="784" y="1629"/>
                    <a:pt x="936" y="1586"/>
                  </a:cubicBezTo>
                  <a:cubicBezTo>
                    <a:pt x="1515" y="1423"/>
                    <a:pt x="1627" y="742"/>
                    <a:pt x="1617" y="437"/>
                  </a:cubicBezTo>
                  <a:cubicBezTo>
                    <a:pt x="1597" y="214"/>
                    <a:pt x="814" y="71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4715929" y="2780710"/>
              <a:ext cx="64280" cy="63471"/>
            </a:xfrm>
            <a:custGeom>
              <a:avLst/>
              <a:gdLst/>
              <a:ahLst/>
              <a:cxnLst/>
              <a:rect l="l" t="t" r="r" b="b"/>
              <a:pathLst>
                <a:path w="794" h="784" extrusionOk="0">
                  <a:moveTo>
                    <a:pt x="397" y="1"/>
                  </a:moveTo>
                  <a:cubicBezTo>
                    <a:pt x="174" y="1"/>
                    <a:pt x="1" y="174"/>
                    <a:pt x="1" y="387"/>
                  </a:cubicBezTo>
                  <a:cubicBezTo>
                    <a:pt x="1" y="611"/>
                    <a:pt x="174" y="784"/>
                    <a:pt x="397" y="784"/>
                  </a:cubicBezTo>
                  <a:cubicBezTo>
                    <a:pt x="611" y="784"/>
                    <a:pt x="794" y="611"/>
                    <a:pt x="794" y="387"/>
                  </a:cubicBezTo>
                  <a:cubicBezTo>
                    <a:pt x="794" y="174"/>
                    <a:pt x="611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1"/>
            <p:cNvSpPr/>
            <p:nvPr/>
          </p:nvSpPr>
          <p:spPr>
            <a:xfrm>
              <a:off x="4725805" y="2791396"/>
              <a:ext cx="28902" cy="28902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184" y="1"/>
                  </a:moveTo>
                  <a:cubicBezTo>
                    <a:pt x="82" y="1"/>
                    <a:pt x="1" y="82"/>
                    <a:pt x="1" y="184"/>
                  </a:cubicBezTo>
                  <a:cubicBezTo>
                    <a:pt x="1" y="286"/>
                    <a:pt x="82" y="357"/>
                    <a:pt x="184" y="357"/>
                  </a:cubicBezTo>
                  <a:cubicBezTo>
                    <a:pt x="286" y="357"/>
                    <a:pt x="357" y="286"/>
                    <a:pt x="357" y="184"/>
                  </a:cubicBezTo>
                  <a:cubicBezTo>
                    <a:pt x="357" y="82"/>
                    <a:pt x="286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4638615" y="2781438"/>
              <a:ext cx="68409" cy="53918"/>
            </a:xfrm>
            <a:custGeom>
              <a:avLst/>
              <a:gdLst/>
              <a:ahLst/>
              <a:cxnLst/>
              <a:rect l="l" t="t" r="r" b="b"/>
              <a:pathLst>
                <a:path w="845" h="666" extrusionOk="0">
                  <a:moveTo>
                    <a:pt x="214" y="1"/>
                  </a:moveTo>
                  <a:cubicBezTo>
                    <a:pt x="94" y="1"/>
                    <a:pt x="0" y="12"/>
                    <a:pt x="0" y="12"/>
                  </a:cubicBezTo>
                  <a:cubicBezTo>
                    <a:pt x="0" y="12"/>
                    <a:pt x="193" y="510"/>
                    <a:pt x="336" y="612"/>
                  </a:cubicBezTo>
                  <a:cubicBezTo>
                    <a:pt x="386" y="646"/>
                    <a:pt x="447" y="665"/>
                    <a:pt x="509" y="665"/>
                  </a:cubicBezTo>
                  <a:cubicBezTo>
                    <a:pt x="595" y="665"/>
                    <a:pt x="683" y="626"/>
                    <a:pt x="742" y="531"/>
                  </a:cubicBezTo>
                  <a:cubicBezTo>
                    <a:pt x="844" y="398"/>
                    <a:pt x="763" y="205"/>
                    <a:pt x="681" y="114"/>
                  </a:cubicBezTo>
                  <a:cubicBezTo>
                    <a:pt x="583" y="21"/>
                    <a:pt x="374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4644767" y="2647293"/>
              <a:ext cx="105002" cy="96097"/>
            </a:xfrm>
            <a:custGeom>
              <a:avLst/>
              <a:gdLst/>
              <a:ahLst/>
              <a:cxnLst/>
              <a:rect l="l" t="t" r="r" b="b"/>
              <a:pathLst>
                <a:path w="1297" h="1187" extrusionOk="0">
                  <a:moveTo>
                    <a:pt x="572" y="0"/>
                  </a:moveTo>
                  <a:cubicBezTo>
                    <a:pt x="556" y="0"/>
                    <a:pt x="540" y="1"/>
                    <a:pt x="524" y="2"/>
                  </a:cubicBezTo>
                  <a:cubicBezTo>
                    <a:pt x="361" y="22"/>
                    <a:pt x="250" y="124"/>
                    <a:pt x="128" y="236"/>
                  </a:cubicBezTo>
                  <a:cubicBezTo>
                    <a:pt x="1" y="372"/>
                    <a:pt x="141" y="549"/>
                    <a:pt x="288" y="549"/>
                  </a:cubicBezTo>
                  <a:cubicBezTo>
                    <a:pt x="306" y="549"/>
                    <a:pt x="324" y="546"/>
                    <a:pt x="341" y="541"/>
                  </a:cubicBezTo>
                  <a:cubicBezTo>
                    <a:pt x="407" y="520"/>
                    <a:pt x="483" y="513"/>
                    <a:pt x="560" y="513"/>
                  </a:cubicBezTo>
                  <a:cubicBezTo>
                    <a:pt x="636" y="513"/>
                    <a:pt x="712" y="520"/>
                    <a:pt x="778" y="531"/>
                  </a:cubicBezTo>
                  <a:cubicBezTo>
                    <a:pt x="839" y="541"/>
                    <a:pt x="951" y="703"/>
                    <a:pt x="992" y="866"/>
                  </a:cubicBezTo>
                  <a:cubicBezTo>
                    <a:pt x="1032" y="998"/>
                    <a:pt x="982" y="1141"/>
                    <a:pt x="1043" y="1171"/>
                  </a:cubicBezTo>
                  <a:cubicBezTo>
                    <a:pt x="1064" y="1182"/>
                    <a:pt x="1084" y="1187"/>
                    <a:pt x="1102" y="1187"/>
                  </a:cubicBezTo>
                  <a:cubicBezTo>
                    <a:pt x="1200" y="1187"/>
                    <a:pt x="1239" y="1037"/>
                    <a:pt x="1256" y="917"/>
                  </a:cubicBezTo>
                  <a:cubicBezTo>
                    <a:pt x="1297" y="622"/>
                    <a:pt x="1226" y="297"/>
                    <a:pt x="982" y="134"/>
                  </a:cubicBezTo>
                  <a:cubicBezTo>
                    <a:pt x="853" y="43"/>
                    <a:pt x="717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>
              <a:off x="4794133" y="3085027"/>
              <a:ext cx="344069" cy="286671"/>
            </a:xfrm>
            <a:custGeom>
              <a:avLst/>
              <a:gdLst/>
              <a:ahLst/>
              <a:cxnLst/>
              <a:rect l="l" t="t" r="r" b="b"/>
              <a:pathLst>
                <a:path w="4250" h="3541" extrusionOk="0">
                  <a:moveTo>
                    <a:pt x="897" y="1"/>
                  </a:moveTo>
                  <a:cubicBezTo>
                    <a:pt x="744" y="1"/>
                    <a:pt x="595" y="55"/>
                    <a:pt x="458" y="186"/>
                  </a:cubicBezTo>
                  <a:cubicBezTo>
                    <a:pt x="1" y="633"/>
                    <a:pt x="1231" y="2595"/>
                    <a:pt x="1576" y="3022"/>
                  </a:cubicBezTo>
                  <a:cubicBezTo>
                    <a:pt x="1862" y="3398"/>
                    <a:pt x="2343" y="3540"/>
                    <a:pt x="2739" y="3540"/>
                  </a:cubicBezTo>
                  <a:cubicBezTo>
                    <a:pt x="2921" y="3540"/>
                    <a:pt x="3084" y="3510"/>
                    <a:pt x="3203" y="3459"/>
                  </a:cubicBezTo>
                  <a:cubicBezTo>
                    <a:pt x="3853" y="3195"/>
                    <a:pt x="4250" y="2412"/>
                    <a:pt x="4250" y="2412"/>
                  </a:cubicBezTo>
                  <a:cubicBezTo>
                    <a:pt x="4250" y="2412"/>
                    <a:pt x="3863" y="2361"/>
                    <a:pt x="3365" y="2077"/>
                  </a:cubicBezTo>
                  <a:cubicBezTo>
                    <a:pt x="2877" y="1782"/>
                    <a:pt x="2278" y="1060"/>
                    <a:pt x="1891" y="613"/>
                  </a:cubicBezTo>
                  <a:cubicBezTo>
                    <a:pt x="1628" y="299"/>
                    <a:pt x="1254" y="1"/>
                    <a:pt x="8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1"/>
            <p:cNvSpPr/>
            <p:nvPr/>
          </p:nvSpPr>
          <p:spPr>
            <a:xfrm>
              <a:off x="4846027" y="3154326"/>
              <a:ext cx="111964" cy="35459"/>
            </a:xfrm>
            <a:custGeom>
              <a:avLst/>
              <a:gdLst/>
              <a:ahLst/>
              <a:cxnLst/>
              <a:rect l="l" t="t" r="r" b="b"/>
              <a:pathLst>
                <a:path w="1383" h="438" fill="none" extrusionOk="0">
                  <a:moveTo>
                    <a:pt x="0" y="1"/>
                  </a:moveTo>
                  <a:cubicBezTo>
                    <a:pt x="0" y="1"/>
                    <a:pt x="71" y="235"/>
                    <a:pt x="356" y="326"/>
                  </a:cubicBezTo>
                  <a:cubicBezTo>
                    <a:pt x="640" y="418"/>
                    <a:pt x="762" y="82"/>
                    <a:pt x="762" y="82"/>
                  </a:cubicBezTo>
                  <a:cubicBezTo>
                    <a:pt x="762" y="82"/>
                    <a:pt x="1027" y="438"/>
                    <a:pt x="1383" y="184"/>
                  </a:cubicBezTo>
                </a:path>
              </a:pathLst>
            </a:custGeom>
            <a:noFill/>
            <a:ln w="2550" cap="flat" cmpd="sng">
              <a:solidFill>
                <a:schemeClr val="dk1"/>
              </a:solidFill>
              <a:prstDash val="solid"/>
              <a:miter lim="10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1"/>
            <p:cNvSpPr/>
            <p:nvPr/>
          </p:nvSpPr>
          <p:spPr>
            <a:xfrm>
              <a:off x="4887153" y="3216906"/>
              <a:ext cx="116903" cy="27202"/>
            </a:xfrm>
            <a:custGeom>
              <a:avLst/>
              <a:gdLst/>
              <a:ahLst/>
              <a:cxnLst/>
              <a:rect l="l" t="t" r="r" b="b"/>
              <a:pathLst>
                <a:path w="1444" h="336" fill="none" extrusionOk="0">
                  <a:moveTo>
                    <a:pt x="0" y="51"/>
                  </a:moveTo>
                  <a:cubicBezTo>
                    <a:pt x="0" y="51"/>
                    <a:pt x="61" y="244"/>
                    <a:pt x="336" y="295"/>
                  </a:cubicBezTo>
                  <a:cubicBezTo>
                    <a:pt x="620" y="336"/>
                    <a:pt x="712" y="102"/>
                    <a:pt x="712" y="102"/>
                  </a:cubicBezTo>
                  <a:cubicBezTo>
                    <a:pt x="712" y="102"/>
                    <a:pt x="895" y="265"/>
                    <a:pt x="1169" y="244"/>
                  </a:cubicBezTo>
                  <a:cubicBezTo>
                    <a:pt x="1444" y="214"/>
                    <a:pt x="1444" y="0"/>
                    <a:pt x="1444" y="0"/>
                  </a:cubicBezTo>
                </a:path>
              </a:pathLst>
            </a:custGeom>
            <a:noFill/>
            <a:ln w="2550" cap="flat" cmpd="sng">
              <a:solidFill>
                <a:schemeClr val="dk1"/>
              </a:solidFill>
              <a:prstDash val="solid"/>
              <a:miter lim="10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1"/>
            <p:cNvSpPr/>
            <p:nvPr/>
          </p:nvSpPr>
          <p:spPr>
            <a:xfrm>
              <a:off x="4913464" y="3258841"/>
              <a:ext cx="162239" cy="45336"/>
            </a:xfrm>
            <a:custGeom>
              <a:avLst/>
              <a:gdLst/>
              <a:ahLst/>
              <a:cxnLst/>
              <a:rect l="l" t="t" r="r" b="b"/>
              <a:pathLst>
                <a:path w="2004" h="560" fill="none" extrusionOk="0">
                  <a:moveTo>
                    <a:pt x="1" y="346"/>
                  </a:moveTo>
                  <a:cubicBezTo>
                    <a:pt x="1" y="346"/>
                    <a:pt x="265" y="560"/>
                    <a:pt x="529" y="560"/>
                  </a:cubicBezTo>
                  <a:cubicBezTo>
                    <a:pt x="804" y="560"/>
                    <a:pt x="773" y="265"/>
                    <a:pt x="773" y="265"/>
                  </a:cubicBezTo>
                  <a:cubicBezTo>
                    <a:pt x="773" y="265"/>
                    <a:pt x="956" y="458"/>
                    <a:pt x="1220" y="407"/>
                  </a:cubicBezTo>
                  <a:cubicBezTo>
                    <a:pt x="1485" y="357"/>
                    <a:pt x="1414" y="143"/>
                    <a:pt x="1414" y="143"/>
                  </a:cubicBezTo>
                  <a:cubicBezTo>
                    <a:pt x="1414" y="143"/>
                    <a:pt x="1586" y="245"/>
                    <a:pt x="1790" y="214"/>
                  </a:cubicBezTo>
                  <a:cubicBezTo>
                    <a:pt x="1952" y="194"/>
                    <a:pt x="2003" y="1"/>
                    <a:pt x="2003" y="1"/>
                  </a:cubicBezTo>
                </a:path>
              </a:pathLst>
            </a:custGeom>
            <a:noFill/>
            <a:ln w="2550" cap="flat" cmpd="sng">
              <a:solidFill>
                <a:schemeClr val="dk1"/>
              </a:solidFill>
              <a:prstDash val="solid"/>
              <a:miter lim="10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11"/>
          <p:cNvGrpSpPr/>
          <p:nvPr/>
        </p:nvGrpSpPr>
        <p:grpSpPr>
          <a:xfrm rot="1006071">
            <a:off x="7511373" y="1163427"/>
            <a:ext cx="544368" cy="824729"/>
            <a:chOff x="6207724" y="3634077"/>
            <a:chExt cx="544357" cy="824714"/>
          </a:xfrm>
        </p:grpSpPr>
        <p:sp>
          <p:nvSpPr>
            <p:cNvPr id="165" name="Google Shape;165;p11"/>
            <p:cNvSpPr/>
            <p:nvPr/>
          </p:nvSpPr>
          <p:spPr>
            <a:xfrm>
              <a:off x="6395625" y="3652130"/>
              <a:ext cx="356456" cy="657456"/>
            </a:xfrm>
            <a:custGeom>
              <a:avLst/>
              <a:gdLst/>
              <a:ahLst/>
              <a:cxnLst/>
              <a:rect l="l" t="t" r="r" b="b"/>
              <a:pathLst>
                <a:path w="4403" h="8121" extrusionOk="0">
                  <a:moveTo>
                    <a:pt x="1878" y="0"/>
                  </a:moveTo>
                  <a:cubicBezTo>
                    <a:pt x="1818" y="0"/>
                    <a:pt x="1758" y="17"/>
                    <a:pt x="1698" y="53"/>
                  </a:cubicBezTo>
                  <a:cubicBezTo>
                    <a:pt x="1292" y="287"/>
                    <a:pt x="1698" y="1191"/>
                    <a:pt x="2084" y="1222"/>
                  </a:cubicBezTo>
                  <a:cubicBezTo>
                    <a:pt x="2135" y="1222"/>
                    <a:pt x="2786" y="2462"/>
                    <a:pt x="2786" y="2462"/>
                  </a:cubicBezTo>
                  <a:cubicBezTo>
                    <a:pt x="2786" y="2462"/>
                    <a:pt x="1" y="7799"/>
                    <a:pt x="123" y="7951"/>
                  </a:cubicBezTo>
                  <a:cubicBezTo>
                    <a:pt x="225" y="8074"/>
                    <a:pt x="338" y="8121"/>
                    <a:pt x="454" y="8121"/>
                  </a:cubicBezTo>
                  <a:cubicBezTo>
                    <a:pt x="626" y="8121"/>
                    <a:pt x="804" y="8016"/>
                    <a:pt x="956" y="7900"/>
                  </a:cubicBezTo>
                  <a:cubicBezTo>
                    <a:pt x="1271" y="7677"/>
                    <a:pt x="1596" y="7453"/>
                    <a:pt x="1698" y="7077"/>
                  </a:cubicBezTo>
                  <a:cubicBezTo>
                    <a:pt x="2013" y="6894"/>
                    <a:pt x="2318" y="6559"/>
                    <a:pt x="2257" y="6223"/>
                  </a:cubicBezTo>
                  <a:cubicBezTo>
                    <a:pt x="2532" y="6101"/>
                    <a:pt x="2684" y="5796"/>
                    <a:pt x="2694" y="5471"/>
                  </a:cubicBezTo>
                  <a:cubicBezTo>
                    <a:pt x="2867" y="5451"/>
                    <a:pt x="3020" y="5359"/>
                    <a:pt x="3091" y="5247"/>
                  </a:cubicBezTo>
                  <a:cubicBezTo>
                    <a:pt x="3152" y="5156"/>
                    <a:pt x="3152" y="5034"/>
                    <a:pt x="3131" y="4912"/>
                  </a:cubicBezTo>
                  <a:cubicBezTo>
                    <a:pt x="3294" y="4891"/>
                    <a:pt x="3447" y="4790"/>
                    <a:pt x="3508" y="4576"/>
                  </a:cubicBezTo>
                  <a:cubicBezTo>
                    <a:pt x="3548" y="4475"/>
                    <a:pt x="3548" y="4343"/>
                    <a:pt x="3528" y="4231"/>
                  </a:cubicBezTo>
                  <a:cubicBezTo>
                    <a:pt x="4219" y="4190"/>
                    <a:pt x="3914" y="3661"/>
                    <a:pt x="3935" y="3621"/>
                  </a:cubicBezTo>
                  <a:cubicBezTo>
                    <a:pt x="3996" y="3580"/>
                    <a:pt x="4402" y="3326"/>
                    <a:pt x="4046" y="2614"/>
                  </a:cubicBezTo>
                  <a:cubicBezTo>
                    <a:pt x="4067" y="2594"/>
                    <a:pt x="4372" y="2187"/>
                    <a:pt x="4372" y="2004"/>
                  </a:cubicBezTo>
                  <a:cubicBezTo>
                    <a:pt x="4372" y="1791"/>
                    <a:pt x="3985" y="1486"/>
                    <a:pt x="3985" y="1486"/>
                  </a:cubicBezTo>
                  <a:cubicBezTo>
                    <a:pt x="3985" y="1486"/>
                    <a:pt x="4118" y="1018"/>
                    <a:pt x="3863" y="785"/>
                  </a:cubicBezTo>
                  <a:cubicBezTo>
                    <a:pt x="3782" y="713"/>
                    <a:pt x="3696" y="689"/>
                    <a:pt x="3614" y="689"/>
                  </a:cubicBezTo>
                  <a:cubicBezTo>
                    <a:pt x="3439" y="689"/>
                    <a:pt x="3285" y="801"/>
                    <a:pt x="3243" y="815"/>
                  </a:cubicBezTo>
                  <a:cubicBezTo>
                    <a:pt x="3253" y="571"/>
                    <a:pt x="3223" y="327"/>
                    <a:pt x="2989" y="215"/>
                  </a:cubicBezTo>
                  <a:cubicBezTo>
                    <a:pt x="2932" y="188"/>
                    <a:pt x="2875" y="176"/>
                    <a:pt x="2820" y="176"/>
                  </a:cubicBezTo>
                  <a:cubicBezTo>
                    <a:pt x="2669" y="176"/>
                    <a:pt x="2529" y="264"/>
                    <a:pt x="2410" y="368"/>
                  </a:cubicBezTo>
                  <a:lnTo>
                    <a:pt x="2389" y="378"/>
                  </a:lnTo>
                  <a:cubicBezTo>
                    <a:pt x="2250" y="169"/>
                    <a:pt x="2069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1"/>
            <p:cNvSpPr/>
            <p:nvPr/>
          </p:nvSpPr>
          <p:spPr>
            <a:xfrm>
              <a:off x="6266418" y="3717220"/>
              <a:ext cx="417336" cy="741571"/>
            </a:xfrm>
            <a:custGeom>
              <a:avLst/>
              <a:gdLst/>
              <a:ahLst/>
              <a:cxnLst/>
              <a:rect l="l" t="t" r="r" b="b"/>
              <a:pathLst>
                <a:path w="5155" h="9160" extrusionOk="0">
                  <a:moveTo>
                    <a:pt x="3077" y="1"/>
                  </a:moveTo>
                  <a:cubicBezTo>
                    <a:pt x="2925" y="1"/>
                    <a:pt x="2770" y="11"/>
                    <a:pt x="2613" y="31"/>
                  </a:cubicBezTo>
                  <a:cubicBezTo>
                    <a:pt x="1546" y="174"/>
                    <a:pt x="722" y="936"/>
                    <a:pt x="194" y="1048"/>
                  </a:cubicBezTo>
                  <a:lnTo>
                    <a:pt x="417" y="2461"/>
                  </a:lnTo>
                  <a:cubicBezTo>
                    <a:pt x="1231" y="2329"/>
                    <a:pt x="2237" y="2248"/>
                    <a:pt x="3325" y="2176"/>
                  </a:cubicBezTo>
                  <a:lnTo>
                    <a:pt x="3325" y="2176"/>
                  </a:lnTo>
                  <a:cubicBezTo>
                    <a:pt x="2288" y="4230"/>
                    <a:pt x="1322" y="5775"/>
                    <a:pt x="1" y="7869"/>
                  </a:cubicBezTo>
                  <a:lnTo>
                    <a:pt x="184" y="9160"/>
                  </a:lnTo>
                  <a:cubicBezTo>
                    <a:pt x="1271" y="8977"/>
                    <a:pt x="1942" y="8886"/>
                    <a:pt x="2318" y="8886"/>
                  </a:cubicBezTo>
                  <a:cubicBezTo>
                    <a:pt x="3060" y="8886"/>
                    <a:pt x="3904" y="8967"/>
                    <a:pt x="4626" y="9068"/>
                  </a:cubicBezTo>
                  <a:lnTo>
                    <a:pt x="4829" y="7635"/>
                  </a:lnTo>
                  <a:cubicBezTo>
                    <a:pt x="4189" y="7544"/>
                    <a:pt x="3467" y="7462"/>
                    <a:pt x="2735" y="7462"/>
                  </a:cubicBezTo>
                  <a:cubicBezTo>
                    <a:pt x="2450" y="7462"/>
                    <a:pt x="2145" y="7483"/>
                    <a:pt x="1851" y="7503"/>
                  </a:cubicBezTo>
                  <a:cubicBezTo>
                    <a:pt x="3060" y="5612"/>
                    <a:pt x="4057" y="3823"/>
                    <a:pt x="5134" y="1760"/>
                  </a:cubicBezTo>
                  <a:cubicBezTo>
                    <a:pt x="5134" y="1760"/>
                    <a:pt x="5154" y="1140"/>
                    <a:pt x="4931" y="702"/>
                  </a:cubicBezTo>
                  <a:cubicBezTo>
                    <a:pt x="4731" y="329"/>
                    <a:pt x="3962" y="1"/>
                    <a:pt x="30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1"/>
            <p:cNvSpPr/>
            <p:nvPr/>
          </p:nvSpPr>
          <p:spPr>
            <a:xfrm>
              <a:off x="6486297" y="3634077"/>
              <a:ext cx="61690" cy="97878"/>
            </a:xfrm>
            <a:custGeom>
              <a:avLst/>
              <a:gdLst/>
              <a:ahLst/>
              <a:cxnLst/>
              <a:rect l="l" t="t" r="r" b="b"/>
              <a:pathLst>
                <a:path w="762" h="1209" extrusionOk="0">
                  <a:moveTo>
                    <a:pt x="261" y="1"/>
                  </a:moveTo>
                  <a:cubicBezTo>
                    <a:pt x="0" y="1"/>
                    <a:pt x="50" y="997"/>
                    <a:pt x="50" y="997"/>
                  </a:cubicBezTo>
                  <a:cubicBezTo>
                    <a:pt x="97" y="1140"/>
                    <a:pt x="238" y="1209"/>
                    <a:pt x="377" y="1209"/>
                  </a:cubicBezTo>
                  <a:cubicBezTo>
                    <a:pt x="505" y="1209"/>
                    <a:pt x="631" y="1150"/>
                    <a:pt x="680" y="1038"/>
                  </a:cubicBezTo>
                  <a:cubicBezTo>
                    <a:pt x="761" y="794"/>
                    <a:pt x="548" y="42"/>
                    <a:pt x="273" y="1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6496821" y="3676013"/>
              <a:ext cx="31816" cy="54646"/>
            </a:xfrm>
            <a:custGeom>
              <a:avLst/>
              <a:gdLst/>
              <a:ahLst/>
              <a:cxnLst/>
              <a:rect l="l" t="t" r="r" b="b"/>
              <a:pathLst>
                <a:path w="393" h="675" extrusionOk="0">
                  <a:moveTo>
                    <a:pt x="190" y="0"/>
                  </a:moveTo>
                  <a:cubicBezTo>
                    <a:pt x="175" y="0"/>
                    <a:pt x="159" y="10"/>
                    <a:pt x="143" y="32"/>
                  </a:cubicBezTo>
                  <a:cubicBezTo>
                    <a:pt x="1" y="195"/>
                    <a:pt x="123" y="591"/>
                    <a:pt x="123" y="591"/>
                  </a:cubicBezTo>
                  <a:cubicBezTo>
                    <a:pt x="136" y="649"/>
                    <a:pt x="177" y="674"/>
                    <a:pt x="221" y="674"/>
                  </a:cubicBezTo>
                  <a:cubicBezTo>
                    <a:pt x="278" y="674"/>
                    <a:pt x="340" y="634"/>
                    <a:pt x="357" y="571"/>
                  </a:cubicBezTo>
                  <a:cubicBezTo>
                    <a:pt x="392" y="456"/>
                    <a:pt x="296" y="0"/>
                    <a:pt x="1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1"/>
            <p:cNvSpPr/>
            <p:nvPr/>
          </p:nvSpPr>
          <p:spPr>
            <a:xfrm>
              <a:off x="6641087" y="3737135"/>
              <a:ext cx="97797" cy="82010"/>
            </a:xfrm>
            <a:custGeom>
              <a:avLst/>
              <a:gdLst/>
              <a:ahLst/>
              <a:cxnLst/>
              <a:rect l="l" t="t" r="r" b="b"/>
              <a:pathLst>
                <a:path w="1208" h="1013" extrusionOk="0">
                  <a:moveTo>
                    <a:pt x="965" y="0"/>
                  </a:moveTo>
                  <a:cubicBezTo>
                    <a:pt x="711" y="0"/>
                    <a:pt x="150" y="487"/>
                    <a:pt x="150" y="487"/>
                  </a:cubicBezTo>
                  <a:cubicBezTo>
                    <a:pt x="0" y="693"/>
                    <a:pt x="214" y="1012"/>
                    <a:pt x="447" y="1012"/>
                  </a:cubicBezTo>
                  <a:cubicBezTo>
                    <a:pt x="467" y="1012"/>
                    <a:pt x="486" y="1010"/>
                    <a:pt x="506" y="1005"/>
                  </a:cubicBezTo>
                  <a:cubicBezTo>
                    <a:pt x="750" y="934"/>
                    <a:pt x="1208" y="294"/>
                    <a:pt x="1065" y="50"/>
                  </a:cubicBezTo>
                  <a:cubicBezTo>
                    <a:pt x="1044" y="15"/>
                    <a:pt x="1009" y="0"/>
                    <a:pt x="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6650964" y="3768304"/>
              <a:ext cx="59099" cy="41369"/>
            </a:xfrm>
            <a:custGeom>
              <a:avLst/>
              <a:gdLst/>
              <a:ahLst/>
              <a:cxnLst/>
              <a:rect l="l" t="t" r="r" b="b"/>
              <a:pathLst>
                <a:path w="730" h="511" extrusionOk="0">
                  <a:moveTo>
                    <a:pt x="506" y="0"/>
                  </a:moveTo>
                  <a:cubicBezTo>
                    <a:pt x="293" y="0"/>
                    <a:pt x="69" y="346"/>
                    <a:pt x="69" y="346"/>
                  </a:cubicBezTo>
                  <a:cubicBezTo>
                    <a:pt x="1" y="414"/>
                    <a:pt x="82" y="510"/>
                    <a:pt x="176" y="510"/>
                  </a:cubicBezTo>
                  <a:cubicBezTo>
                    <a:pt x="194" y="510"/>
                    <a:pt x="213" y="507"/>
                    <a:pt x="232" y="498"/>
                  </a:cubicBezTo>
                  <a:cubicBezTo>
                    <a:pt x="343" y="448"/>
                    <a:pt x="730" y="0"/>
                    <a:pt x="5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1"/>
            <p:cNvSpPr/>
            <p:nvPr/>
          </p:nvSpPr>
          <p:spPr>
            <a:xfrm>
              <a:off x="6477068" y="3777371"/>
              <a:ext cx="63471" cy="63390"/>
            </a:xfrm>
            <a:custGeom>
              <a:avLst/>
              <a:gdLst/>
              <a:ahLst/>
              <a:cxnLst/>
              <a:rect l="l" t="t" r="r" b="b"/>
              <a:pathLst>
                <a:path w="784" h="783" extrusionOk="0">
                  <a:moveTo>
                    <a:pt x="397" y="0"/>
                  </a:moveTo>
                  <a:cubicBezTo>
                    <a:pt x="174" y="0"/>
                    <a:pt x="1" y="173"/>
                    <a:pt x="1" y="397"/>
                  </a:cubicBezTo>
                  <a:cubicBezTo>
                    <a:pt x="1" y="610"/>
                    <a:pt x="174" y="783"/>
                    <a:pt x="397" y="783"/>
                  </a:cubicBezTo>
                  <a:cubicBezTo>
                    <a:pt x="611" y="783"/>
                    <a:pt x="784" y="610"/>
                    <a:pt x="784" y="397"/>
                  </a:cubicBezTo>
                  <a:cubicBezTo>
                    <a:pt x="784" y="173"/>
                    <a:pt x="611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1"/>
            <p:cNvSpPr/>
            <p:nvPr/>
          </p:nvSpPr>
          <p:spPr>
            <a:xfrm>
              <a:off x="6504269" y="3797124"/>
              <a:ext cx="28902" cy="28821"/>
            </a:xfrm>
            <a:custGeom>
              <a:avLst/>
              <a:gdLst/>
              <a:ahLst/>
              <a:cxnLst/>
              <a:rect l="l" t="t" r="r" b="b"/>
              <a:pathLst>
                <a:path w="357" h="356" extrusionOk="0">
                  <a:moveTo>
                    <a:pt x="173" y="0"/>
                  </a:moveTo>
                  <a:cubicBezTo>
                    <a:pt x="72" y="0"/>
                    <a:pt x="0" y="81"/>
                    <a:pt x="0" y="173"/>
                  </a:cubicBezTo>
                  <a:cubicBezTo>
                    <a:pt x="0" y="274"/>
                    <a:pt x="72" y="356"/>
                    <a:pt x="173" y="356"/>
                  </a:cubicBezTo>
                  <a:cubicBezTo>
                    <a:pt x="275" y="356"/>
                    <a:pt x="356" y="274"/>
                    <a:pt x="356" y="173"/>
                  </a:cubicBezTo>
                  <a:cubicBezTo>
                    <a:pt x="356" y="81"/>
                    <a:pt x="275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6547015" y="3965272"/>
              <a:ext cx="70109" cy="49951"/>
            </a:xfrm>
            <a:custGeom>
              <a:avLst/>
              <a:gdLst/>
              <a:ahLst/>
              <a:cxnLst/>
              <a:rect l="l" t="t" r="r" b="b"/>
              <a:pathLst>
                <a:path w="866" h="617" extrusionOk="0">
                  <a:moveTo>
                    <a:pt x="327" y="1"/>
                  </a:moveTo>
                  <a:cubicBezTo>
                    <a:pt x="258" y="1"/>
                    <a:pt x="191" y="24"/>
                    <a:pt x="103" y="48"/>
                  </a:cubicBezTo>
                  <a:cubicBezTo>
                    <a:pt x="1" y="68"/>
                    <a:pt x="1" y="220"/>
                    <a:pt x="103" y="251"/>
                  </a:cubicBezTo>
                  <a:cubicBezTo>
                    <a:pt x="204" y="271"/>
                    <a:pt x="286" y="271"/>
                    <a:pt x="336" y="363"/>
                  </a:cubicBezTo>
                  <a:cubicBezTo>
                    <a:pt x="367" y="424"/>
                    <a:pt x="408" y="475"/>
                    <a:pt x="458" y="536"/>
                  </a:cubicBezTo>
                  <a:cubicBezTo>
                    <a:pt x="509" y="586"/>
                    <a:pt x="570" y="617"/>
                    <a:pt x="641" y="617"/>
                  </a:cubicBezTo>
                  <a:cubicBezTo>
                    <a:pt x="713" y="475"/>
                    <a:pt x="794" y="353"/>
                    <a:pt x="865" y="210"/>
                  </a:cubicBezTo>
                  <a:cubicBezTo>
                    <a:pt x="814" y="210"/>
                    <a:pt x="763" y="220"/>
                    <a:pt x="702" y="251"/>
                  </a:cubicBezTo>
                  <a:cubicBezTo>
                    <a:pt x="701" y="251"/>
                    <a:pt x="700" y="251"/>
                    <a:pt x="699" y="251"/>
                  </a:cubicBezTo>
                  <a:cubicBezTo>
                    <a:pt x="656" y="251"/>
                    <a:pt x="538" y="67"/>
                    <a:pt x="489" y="48"/>
                  </a:cubicBezTo>
                  <a:cubicBezTo>
                    <a:pt x="429" y="13"/>
                    <a:pt x="378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6468082" y="3994578"/>
              <a:ext cx="74967" cy="60232"/>
            </a:xfrm>
            <a:custGeom>
              <a:avLst/>
              <a:gdLst/>
              <a:ahLst/>
              <a:cxnLst/>
              <a:rect l="l" t="t" r="r" b="b"/>
              <a:pathLst>
                <a:path w="926" h="744" extrusionOk="0">
                  <a:moveTo>
                    <a:pt x="193" y="1"/>
                  </a:moveTo>
                  <a:cubicBezTo>
                    <a:pt x="122" y="113"/>
                    <a:pt x="61" y="235"/>
                    <a:pt x="0" y="357"/>
                  </a:cubicBezTo>
                  <a:cubicBezTo>
                    <a:pt x="41" y="428"/>
                    <a:pt x="102" y="499"/>
                    <a:pt x="203" y="519"/>
                  </a:cubicBezTo>
                  <a:cubicBezTo>
                    <a:pt x="224" y="529"/>
                    <a:pt x="254" y="529"/>
                    <a:pt x="275" y="529"/>
                  </a:cubicBezTo>
                  <a:cubicBezTo>
                    <a:pt x="313" y="529"/>
                    <a:pt x="340" y="538"/>
                    <a:pt x="351" y="538"/>
                  </a:cubicBezTo>
                  <a:cubicBezTo>
                    <a:pt x="361" y="538"/>
                    <a:pt x="360" y="532"/>
                    <a:pt x="346" y="509"/>
                  </a:cubicBezTo>
                  <a:lnTo>
                    <a:pt x="346" y="509"/>
                  </a:lnTo>
                  <a:cubicBezTo>
                    <a:pt x="376" y="560"/>
                    <a:pt x="417" y="621"/>
                    <a:pt x="478" y="661"/>
                  </a:cubicBezTo>
                  <a:cubicBezTo>
                    <a:pt x="550" y="712"/>
                    <a:pt x="632" y="744"/>
                    <a:pt x="713" y="744"/>
                  </a:cubicBezTo>
                  <a:cubicBezTo>
                    <a:pt x="779" y="744"/>
                    <a:pt x="845" y="722"/>
                    <a:pt x="905" y="672"/>
                  </a:cubicBezTo>
                  <a:cubicBezTo>
                    <a:pt x="915" y="661"/>
                    <a:pt x="925" y="621"/>
                    <a:pt x="915" y="600"/>
                  </a:cubicBezTo>
                  <a:cubicBezTo>
                    <a:pt x="854" y="509"/>
                    <a:pt x="732" y="458"/>
                    <a:pt x="671" y="367"/>
                  </a:cubicBezTo>
                  <a:cubicBezTo>
                    <a:pt x="610" y="265"/>
                    <a:pt x="559" y="174"/>
                    <a:pt x="427" y="163"/>
                  </a:cubicBezTo>
                  <a:cubicBezTo>
                    <a:pt x="305" y="153"/>
                    <a:pt x="275" y="113"/>
                    <a:pt x="203" y="11"/>
                  </a:cubicBezTo>
                  <a:lnTo>
                    <a:pt x="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6518275" y="3913136"/>
              <a:ext cx="107026" cy="33031"/>
            </a:xfrm>
            <a:custGeom>
              <a:avLst/>
              <a:gdLst/>
              <a:ahLst/>
              <a:cxnLst/>
              <a:rect l="l" t="t" r="r" b="b"/>
              <a:pathLst>
                <a:path w="1322" h="408" extrusionOk="0">
                  <a:moveTo>
                    <a:pt x="102" y="0"/>
                  </a:moveTo>
                  <a:cubicBezTo>
                    <a:pt x="61" y="61"/>
                    <a:pt x="41" y="132"/>
                    <a:pt x="0" y="193"/>
                  </a:cubicBezTo>
                  <a:cubicBezTo>
                    <a:pt x="92" y="254"/>
                    <a:pt x="102" y="336"/>
                    <a:pt x="234" y="336"/>
                  </a:cubicBezTo>
                  <a:lnTo>
                    <a:pt x="407" y="336"/>
                  </a:lnTo>
                  <a:cubicBezTo>
                    <a:pt x="519" y="336"/>
                    <a:pt x="610" y="366"/>
                    <a:pt x="712" y="397"/>
                  </a:cubicBezTo>
                  <a:cubicBezTo>
                    <a:pt x="742" y="404"/>
                    <a:pt x="773" y="408"/>
                    <a:pt x="806" y="408"/>
                  </a:cubicBezTo>
                  <a:cubicBezTo>
                    <a:pt x="997" y="408"/>
                    <a:pt x="1225" y="289"/>
                    <a:pt x="1312" y="132"/>
                  </a:cubicBezTo>
                  <a:cubicBezTo>
                    <a:pt x="1322" y="102"/>
                    <a:pt x="1312" y="82"/>
                    <a:pt x="1281" y="82"/>
                  </a:cubicBezTo>
                  <a:cubicBezTo>
                    <a:pt x="1231" y="57"/>
                    <a:pt x="1162" y="25"/>
                    <a:pt x="1105" y="25"/>
                  </a:cubicBezTo>
                  <a:cubicBezTo>
                    <a:pt x="1091" y="25"/>
                    <a:pt x="1079" y="27"/>
                    <a:pt x="1068" y="31"/>
                  </a:cubicBezTo>
                  <a:cubicBezTo>
                    <a:pt x="963" y="44"/>
                    <a:pt x="896" y="66"/>
                    <a:pt x="823" y="66"/>
                  </a:cubicBezTo>
                  <a:cubicBezTo>
                    <a:pt x="783" y="66"/>
                    <a:pt x="742" y="59"/>
                    <a:pt x="691" y="41"/>
                  </a:cubicBezTo>
                  <a:cubicBezTo>
                    <a:pt x="643" y="25"/>
                    <a:pt x="587" y="20"/>
                    <a:pt x="531" y="20"/>
                  </a:cubicBezTo>
                  <a:cubicBezTo>
                    <a:pt x="446" y="20"/>
                    <a:pt x="358" y="31"/>
                    <a:pt x="285" y="31"/>
                  </a:cubicBezTo>
                  <a:cubicBezTo>
                    <a:pt x="246" y="31"/>
                    <a:pt x="207" y="31"/>
                    <a:pt x="160" y="40"/>
                  </a:cubicBezTo>
                  <a:lnTo>
                    <a:pt x="160" y="40"/>
                  </a:lnTo>
                  <a:cubicBezTo>
                    <a:pt x="207" y="29"/>
                    <a:pt x="141" y="1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6446142" y="4077640"/>
              <a:ext cx="86139" cy="75048"/>
            </a:xfrm>
            <a:custGeom>
              <a:avLst/>
              <a:gdLst/>
              <a:ahLst/>
              <a:cxnLst/>
              <a:rect l="l" t="t" r="r" b="b"/>
              <a:pathLst>
                <a:path w="1064" h="927" extrusionOk="0">
                  <a:moveTo>
                    <a:pt x="129" y="1"/>
                  </a:moveTo>
                  <a:cubicBezTo>
                    <a:pt x="64" y="1"/>
                    <a:pt x="1" y="54"/>
                    <a:pt x="27" y="134"/>
                  </a:cubicBezTo>
                  <a:cubicBezTo>
                    <a:pt x="78" y="296"/>
                    <a:pt x="180" y="418"/>
                    <a:pt x="241" y="571"/>
                  </a:cubicBezTo>
                  <a:cubicBezTo>
                    <a:pt x="307" y="712"/>
                    <a:pt x="422" y="772"/>
                    <a:pt x="556" y="772"/>
                  </a:cubicBezTo>
                  <a:cubicBezTo>
                    <a:pt x="586" y="772"/>
                    <a:pt x="616" y="769"/>
                    <a:pt x="647" y="764"/>
                  </a:cubicBezTo>
                  <a:cubicBezTo>
                    <a:pt x="653" y="763"/>
                    <a:pt x="659" y="763"/>
                    <a:pt x="665" y="763"/>
                  </a:cubicBezTo>
                  <a:cubicBezTo>
                    <a:pt x="780" y="763"/>
                    <a:pt x="783" y="858"/>
                    <a:pt x="861" y="906"/>
                  </a:cubicBezTo>
                  <a:cubicBezTo>
                    <a:pt x="881" y="916"/>
                    <a:pt x="891" y="916"/>
                    <a:pt x="911" y="926"/>
                  </a:cubicBezTo>
                  <a:lnTo>
                    <a:pt x="1064" y="662"/>
                  </a:lnTo>
                  <a:cubicBezTo>
                    <a:pt x="993" y="622"/>
                    <a:pt x="942" y="550"/>
                    <a:pt x="871" y="489"/>
                  </a:cubicBezTo>
                  <a:cubicBezTo>
                    <a:pt x="839" y="465"/>
                    <a:pt x="791" y="460"/>
                    <a:pt x="739" y="460"/>
                  </a:cubicBezTo>
                  <a:cubicBezTo>
                    <a:pt x="702" y="460"/>
                    <a:pt x="664" y="462"/>
                    <a:pt x="629" y="462"/>
                  </a:cubicBezTo>
                  <a:cubicBezTo>
                    <a:pt x="573" y="462"/>
                    <a:pt x="527" y="455"/>
                    <a:pt x="515" y="418"/>
                  </a:cubicBezTo>
                  <a:cubicBezTo>
                    <a:pt x="434" y="266"/>
                    <a:pt x="312" y="195"/>
                    <a:pt x="220" y="52"/>
                  </a:cubicBezTo>
                  <a:cubicBezTo>
                    <a:pt x="199" y="17"/>
                    <a:pt x="164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6395625" y="4127914"/>
              <a:ext cx="84843" cy="56670"/>
            </a:xfrm>
            <a:custGeom>
              <a:avLst/>
              <a:gdLst/>
              <a:ahLst/>
              <a:cxnLst/>
              <a:rect l="l" t="t" r="r" b="b"/>
              <a:pathLst>
                <a:path w="1048" h="700" extrusionOk="0">
                  <a:moveTo>
                    <a:pt x="173" y="1"/>
                  </a:moveTo>
                  <a:cubicBezTo>
                    <a:pt x="123" y="92"/>
                    <a:pt x="51" y="194"/>
                    <a:pt x="1" y="285"/>
                  </a:cubicBezTo>
                  <a:cubicBezTo>
                    <a:pt x="41" y="346"/>
                    <a:pt x="102" y="407"/>
                    <a:pt x="194" y="458"/>
                  </a:cubicBezTo>
                  <a:cubicBezTo>
                    <a:pt x="275" y="509"/>
                    <a:pt x="387" y="499"/>
                    <a:pt x="448" y="570"/>
                  </a:cubicBezTo>
                  <a:cubicBezTo>
                    <a:pt x="488" y="610"/>
                    <a:pt x="549" y="661"/>
                    <a:pt x="610" y="692"/>
                  </a:cubicBezTo>
                  <a:cubicBezTo>
                    <a:pt x="635" y="697"/>
                    <a:pt x="661" y="700"/>
                    <a:pt x="687" y="700"/>
                  </a:cubicBezTo>
                  <a:cubicBezTo>
                    <a:pt x="813" y="700"/>
                    <a:pt x="950" y="642"/>
                    <a:pt x="1017" y="549"/>
                  </a:cubicBezTo>
                  <a:cubicBezTo>
                    <a:pt x="1048" y="509"/>
                    <a:pt x="1048" y="448"/>
                    <a:pt x="997" y="438"/>
                  </a:cubicBezTo>
                  <a:cubicBezTo>
                    <a:pt x="905" y="407"/>
                    <a:pt x="783" y="407"/>
                    <a:pt x="712" y="336"/>
                  </a:cubicBezTo>
                  <a:cubicBezTo>
                    <a:pt x="631" y="244"/>
                    <a:pt x="539" y="204"/>
                    <a:pt x="427" y="183"/>
                  </a:cubicBezTo>
                  <a:cubicBezTo>
                    <a:pt x="336" y="153"/>
                    <a:pt x="244" y="92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6376034" y="4226925"/>
              <a:ext cx="97068" cy="36107"/>
            </a:xfrm>
            <a:custGeom>
              <a:avLst/>
              <a:gdLst/>
              <a:ahLst/>
              <a:cxnLst/>
              <a:rect l="l" t="t" r="r" b="b"/>
              <a:pathLst>
                <a:path w="1199" h="446" extrusionOk="0">
                  <a:moveTo>
                    <a:pt x="917" y="0"/>
                  </a:moveTo>
                  <a:cubicBezTo>
                    <a:pt x="755" y="0"/>
                    <a:pt x="607" y="91"/>
                    <a:pt x="449" y="91"/>
                  </a:cubicBezTo>
                  <a:cubicBezTo>
                    <a:pt x="392" y="91"/>
                    <a:pt x="334" y="80"/>
                    <a:pt x="273" y="48"/>
                  </a:cubicBezTo>
                  <a:cubicBezTo>
                    <a:pt x="249" y="36"/>
                    <a:pt x="225" y="31"/>
                    <a:pt x="203" y="31"/>
                  </a:cubicBezTo>
                  <a:cubicBezTo>
                    <a:pt x="77" y="31"/>
                    <a:pt x="1" y="206"/>
                    <a:pt x="131" y="292"/>
                  </a:cubicBezTo>
                  <a:cubicBezTo>
                    <a:pt x="272" y="386"/>
                    <a:pt x="361" y="446"/>
                    <a:pt x="519" y="446"/>
                  </a:cubicBezTo>
                  <a:cubicBezTo>
                    <a:pt x="532" y="446"/>
                    <a:pt x="544" y="445"/>
                    <a:pt x="558" y="445"/>
                  </a:cubicBezTo>
                  <a:cubicBezTo>
                    <a:pt x="684" y="431"/>
                    <a:pt x="781" y="407"/>
                    <a:pt x="876" y="407"/>
                  </a:cubicBezTo>
                  <a:cubicBezTo>
                    <a:pt x="919" y="407"/>
                    <a:pt x="961" y="412"/>
                    <a:pt x="1005" y="424"/>
                  </a:cubicBezTo>
                  <a:cubicBezTo>
                    <a:pt x="1066" y="323"/>
                    <a:pt x="1137" y="201"/>
                    <a:pt x="1198" y="99"/>
                  </a:cubicBezTo>
                  <a:cubicBezTo>
                    <a:pt x="1157" y="79"/>
                    <a:pt x="1137" y="69"/>
                    <a:pt x="1107" y="48"/>
                  </a:cubicBezTo>
                  <a:cubicBezTo>
                    <a:pt x="1041" y="13"/>
                    <a:pt x="978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6319121" y="4248055"/>
              <a:ext cx="78205" cy="53432"/>
            </a:xfrm>
            <a:custGeom>
              <a:avLst/>
              <a:gdLst/>
              <a:ahLst/>
              <a:cxnLst/>
              <a:rect l="l" t="t" r="r" b="b"/>
              <a:pathLst>
                <a:path w="966" h="660" extrusionOk="0">
                  <a:moveTo>
                    <a:pt x="163" y="1"/>
                  </a:moveTo>
                  <a:cubicBezTo>
                    <a:pt x="112" y="92"/>
                    <a:pt x="51" y="184"/>
                    <a:pt x="0" y="275"/>
                  </a:cubicBezTo>
                  <a:cubicBezTo>
                    <a:pt x="51" y="377"/>
                    <a:pt x="112" y="448"/>
                    <a:pt x="183" y="519"/>
                  </a:cubicBezTo>
                  <a:cubicBezTo>
                    <a:pt x="285" y="600"/>
                    <a:pt x="386" y="631"/>
                    <a:pt x="519" y="641"/>
                  </a:cubicBezTo>
                  <a:cubicBezTo>
                    <a:pt x="600" y="641"/>
                    <a:pt x="695" y="659"/>
                    <a:pt x="785" y="659"/>
                  </a:cubicBezTo>
                  <a:cubicBezTo>
                    <a:pt x="830" y="659"/>
                    <a:pt x="874" y="655"/>
                    <a:pt x="915" y="641"/>
                  </a:cubicBezTo>
                  <a:cubicBezTo>
                    <a:pt x="935" y="631"/>
                    <a:pt x="966" y="600"/>
                    <a:pt x="946" y="570"/>
                  </a:cubicBezTo>
                  <a:cubicBezTo>
                    <a:pt x="901" y="357"/>
                    <a:pt x="772" y="291"/>
                    <a:pt x="592" y="291"/>
                  </a:cubicBezTo>
                  <a:cubicBezTo>
                    <a:pt x="565" y="291"/>
                    <a:pt x="537" y="293"/>
                    <a:pt x="508" y="295"/>
                  </a:cubicBezTo>
                  <a:cubicBezTo>
                    <a:pt x="500" y="297"/>
                    <a:pt x="492" y="297"/>
                    <a:pt x="484" y="297"/>
                  </a:cubicBezTo>
                  <a:cubicBezTo>
                    <a:pt x="350" y="297"/>
                    <a:pt x="220" y="144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6322764" y="4320511"/>
              <a:ext cx="237529" cy="70352"/>
            </a:xfrm>
            <a:custGeom>
              <a:avLst/>
              <a:gdLst/>
              <a:ahLst/>
              <a:cxnLst/>
              <a:rect l="l" t="t" r="r" b="b"/>
              <a:pathLst>
                <a:path w="2934" h="869" extrusionOk="0">
                  <a:moveTo>
                    <a:pt x="2049" y="0"/>
                  </a:moveTo>
                  <a:cubicBezTo>
                    <a:pt x="1897" y="0"/>
                    <a:pt x="1744" y="0"/>
                    <a:pt x="1592" y="10"/>
                  </a:cubicBezTo>
                  <a:cubicBezTo>
                    <a:pt x="1510" y="82"/>
                    <a:pt x="1449" y="153"/>
                    <a:pt x="1378" y="204"/>
                  </a:cubicBezTo>
                  <a:cubicBezTo>
                    <a:pt x="1256" y="285"/>
                    <a:pt x="1104" y="336"/>
                    <a:pt x="982" y="397"/>
                  </a:cubicBezTo>
                  <a:cubicBezTo>
                    <a:pt x="839" y="456"/>
                    <a:pt x="732" y="493"/>
                    <a:pt x="630" y="493"/>
                  </a:cubicBezTo>
                  <a:cubicBezTo>
                    <a:pt x="521" y="493"/>
                    <a:pt x="417" y="451"/>
                    <a:pt x="280" y="346"/>
                  </a:cubicBezTo>
                  <a:cubicBezTo>
                    <a:pt x="248" y="323"/>
                    <a:pt x="215" y="313"/>
                    <a:pt x="184" y="313"/>
                  </a:cubicBezTo>
                  <a:cubicBezTo>
                    <a:pt x="78" y="313"/>
                    <a:pt x="1" y="429"/>
                    <a:pt x="87" y="539"/>
                  </a:cubicBezTo>
                  <a:cubicBezTo>
                    <a:pt x="263" y="733"/>
                    <a:pt x="422" y="868"/>
                    <a:pt x="686" y="868"/>
                  </a:cubicBezTo>
                  <a:cubicBezTo>
                    <a:pt x="712" y="868"/>
                    <a:pt x="740" y="867"/>
                    <a:pt x="768" y="864"/>
                  </a:cubicBezTo>
                  <a:cubicBezTo>
                    <a:pt x="1043" y="844"/>
                    <a:pt x="1409" y="641"/>
                    <a:pt x="1653" y="488"/>
                  </a:cubicBezTo>
                  <a:cubicBezTo>
                    <a:pt x="1785" y="407"/>
                    <a:pt x="1866" y="285"/>
                    <a:pt x="1988" y="204"/>
                  </a:cubicBezTo>
                  <a:cubicBezTo>
                    <a:pt x="2100" y="143"/>
                    <a:pt x="2324" y="163"/>
                    <a:pt x="2456" y="153"/>
                  </a:cubicBezTo>
                  <a:cubicBezTo>
                    <a:pt x="2629" y="132"/>
                    <a:pt x="2781" y="92"/>
                    <a:pt x="2934" y="41"/>
                  </a:cubicBezTo>
                  <a:cubicBezTo>
                    <a:pt x="2649" y="10"/>
                    <a:pt x="2354" y="0"/>
                    <a:pt x="2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6451566" y="4384710"/>
              <a:ext cx="119412" cy="53513"/>
            </a:xfrm>
            <a:custGeom>
              <a:avLst/>
              <a:gdLst/>
              <a:ahLst/>
              <a:cxnLst/>
              <a:rect l="l" t="t" r="r" b="b"/>
              <a:pathLst>
                <a:path w="1475" h="661" extrusionOk="0">
                  <a:moveTo>
                    <a:pt x="1414" y="0"/>
                  </a:moveTo>
                  <a:cubicBezTo>
                    <a:pt x="936" y="0"/>
                    <a:pt x="418" y="112"/>
                    <a:pt x="123" y="488"/>
                  </a:cubicBezTo>
                  <a:cubicBezTo>
                    <a:pt x="92" y="539"/>
                    <a:pt x="41" y="590"/>
                    <a:pt x="1" y="641"/>
                  </a:cubicBezTo>
                  <a:lnTo>
                    <a:pt x="52" y="641"/>
                  </a:lnTo>
                  <a:cubicBezTo>
                    <a:pt x="194" y="641"/>
                    <a:pt x="346" y="641"/>
                    <a:pt x="499" y="661"/>
                  </a:cubicBezTo>
                  <a:cubicBezTo>
                    <a:pt x="753" y="407"/>
                    <a:pt x="1343" y="437"/>
                    <a:pt x="1465" y="61"/>
                  </a:cubicBezTo>
                  <a:cubicBezTo>
                    <a:pt x="1475" y="20"/>
                    <a:pt x="1444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6273866" y="4398554"/>
              <a:ext cx="74076" cy="31492"/>
            </a:xfrm>
            <a:custGeom>
              <a:avLst/>
              <a:gdLst/>
              <a:ahLst/>
              <a:cxnLst/>
              <a:rect l="l" t="t" r="r" b="b"/>
              <a:pathLst>
                <a:path w="915" h="389" extrusionOk="0">
                  <a:moveTo>
                    <a:pt x="608" y="1"/>
                  </a:moveTo>
                  <a:cubicBezTo>
                    <a:pt x="602" y="1"/>
                    <a:pt x="596" y="1"/>
                    <a:pt x="590" y="2"/>
                  </a:cubicBezTo>
                  <a:cubicBezTo>
                    <a:pt x="488" y="12"/>
                    <a:pt x="407" y="43"/>
                    <a:pt x="295" y="53"/>
                  </a:cubicBezTo>
                  <a:cubicBezTo>
                    <a:pt x="224" y="63"/>
                    <a:pt x="92" y="104"/>
                    <a:pt x="0" y="114"/>
                  </a:cubicBezTo>
                  <a:lnTo>
                    <a:pt x="31" y="388"/>
                  </a:lnTo>
                  <a:lnTo>
                    <a:pt x="51" y="388"/>
                  </a:lnTo>
                  <a:cubicBezTo>
                    <a:pt x="173" y="348"/>
                    <a:pt x="305" y="358"/>
                    <a:pt x="417" y="337"/>
                  </a:cubicBezTo>
                  <a:cubicBezTo>
                    <a:pt x="569" y="307"/>
                    <a:pt x="712" y="195"/>
                    <a:pt x="844" y="185"/>
                  </a:cubicBezTo>
                  <a:cubicBezTo>
                    <a:pt x="915" y="165"/>
                    <a:pt x="915" y="93"/>
                    <a:pt x="844" y="83"/>
                  </a:cubicBezTo>
                  <a:cubicBezTo>
                    <a:pt x="777" y="64"/>
                    <a:pt x="693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6571707" y="4373133"/>
              <a:ext cx="81605" cy="71728"/>
            </a:xfrm>
            <a:custGeom>
              <a:avLst/>
              <a:gdLst/>
              <a:ahLst/>
              <a:cxnLst/>
              <a:rect l="l" t="t" r="r" b="b"/>
              <a:pathLst>
                <a:path w="1008" h="886" extrusionOk="0">
                  <a:moveTo>
                    <a:pt x="1007" y="1"/>
                  </a:moveTo>
                  <a:lnTo>
                    <a:pt x="773" y="153"/>
                  </a:lnTo>
                  <a:cubicBezTo>
                    <a:pt x="641" y="265"/>
                    <a:pt x="448" y="316"/>
                    <a:pt x="306" y="428"/>
                  </a:cubicBezTo>
                  <a:cubicBezTo>
                    <a:pt x="153" y="560"/>
                    <a:pt x="103" y="712"/>
                    <a:pt x="1" y="865"/>
                  </a:cubicBezTo>
                  <a:cubicBezTo>
                    <a:pt x="92" y="875"/>
                    <a:pt x="184" y="875"/>
                    <a:pt x="265" y="885"/>
                  </a:cubicBezTo>
                  <a:cubicBezTo>
                    <a:pt x="336" y="804"/>
                    <a:pt x="387" y="712"/>
                    <a:pt x="469" y="651"/>
                  </a:cubicBezTo>
                  <a:cubicBezTo>
                    <a:pt x="621" y="550"/>
                    <a:pt x="794" y="479"/>
                    <a:pt x="946" y="407"/>
                  </a:cubicBezTo>
                  <a:lnTo>
                    <a:pt x="10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6207724" y="3756727"/>
              <a:ext cx="239796" cy="206927"/>
            </a:xfrm>
            <a:custGeom>
              <a:avLst/>
              <a:gdLst/>
              <a:ahLst/>
              <a:cxnLst/>
              <a:rect l="l" t="t" r="r" b="b"/>
              <a:pathLst>
                <a:path w="2962" h="2556" extrusionOk="0">
                  <a:moveTo>
                    <a:pt x="1956" y="1"/>
                  </a:moveTo>
                  <a:cubicBezTo>
                    <a:pt x="1956" y="1"/>
                    <a:pt x="65" y="662"/>
                    <a:pt x="34" y="1322"/>
                  </a:cubicBezTo>
                  <a:cubicBezTo>
                    <a:pt x="0" y="1875"/>
                    <a:pt x="549" y="2555"/>
                    <a:pt x="1241" y="2555"/>
                  </a:cubicBezTo>
                  <a:cubicBezTo>
                    <a:pt x="1377" y="2555"/>
                    <a:pt x="1518" y="2529"/>
                    <a:pt x="1661" y="2471"/>
                  </a:cubicBezTo>
                  <a:cubicBezTo>
                    <a:pt x="2535" y="2125"/>
                    <a:pt x="2962" y="1922"/>
                    <a:pt x="2962" y="1678"/>
                  </a:cubicBezTo>
                  <a:cubicBezTo>
                    <a:pt x="2962" y="1434"/>
                    <a:pt x="1956" y="1"/>
                    <a:pt x="19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6249174" y="3842541"/>
              <a:ext cx="24773" cy="46389"/>
            </a:xfrm>
            <a:custGeom>
              <a:avLst/>
              <a:gdLst/>
              <a:ahLst/>
              <a:cxnLst/>
              <a:rect l="l" t="t" r="r" b="b"/>
              <a:pathLst>
                <a:path w="306" h="573" extrusionOk="0">
                  <a:moveTo>
                    <a:pt x="137" y="1"/>
                  </a:moveTo>
                  <a:cubicBezTo>
                    <a:pt x="127" y="1"/>
                    <a:pt x="117" y="3"/>
                    <a:pt x="112" y="8"/>
                  </a:cubicBezTo>
                  <a:cubicBezTo>
                    <a:pt x="51" y="49"/>
                    <a:pt x="31" y="110"/>
                    <a:pt x="20" y="191"/>
                  </a:cubicBezTo>
                  <a:cubicBezTo>
                    <a:pt x="20" y="273"/>
                    <a:pt x="0" y="374"/>
                    <a:pt x="0" y="466"/>
                  </a:cubicBezTo>
                  <a:cubicBezTo>
                    <a:pt x="0" y="537"/>
                    <a:pt x="46" y="572"/>
                    <a:pt x="94" y="572"/>
                  </a:cubicBezTo>
                  <a:cubicBezTo>
                    <a:pt x="142" y="572"/>
                    <a:pt x="193" y="537"/>
                    <a:pt x="203" y="466"/>
                  </a:cubicBezTo>
                  <a:cubicBezTo>
                    <a:pt x="214" y="323"/>
                    <a:pt x="305" y="100"/>
                    <a:pt x="163" y="8"/>
                  </a:cubicBezTo>
                  <a:cubicBezTo>
                    <a:pt x="158" y="3"/>
                    <a:pt x="147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6279452" y="3890953"/>
              <a:ext cx="57804" cy="26635"/>
            </a:xfrm>
            <a:custGeom>
              <a:avLst/>
              <a:gdLst/>
              <a:ahLst/>
              <a:cxnLst/>
              <a:rect l="l" t="t" r="r" b="b"/>
              <a:pathLst>
                <a:path w="714" h="329" extrusionOk="0">
                  <a:moveTo>
                    <a:pt x="533" y="1"/>
                  </a:moveTo>
                  <a:cubicBezTo>
                    <a:pt x="397" y="1"/>
                    <a:pt x="259" y="78"/>
                    <a:pt x="114" y="112"/>
                  </a:cubicBezTo>
                  <a:cubicBezTo>
                    <a:pt x="0" y="150"/>
                    <a:pt x="37" y="328"/>
                    <a:pt x="141" y="328"/>
                  </a:cubicBezTo>
                  <a:cubicBezTo>
                    <a:pt x="148" y="328"/>
                    <a:pt x="156" y="327"/>
                    <a:pt x="165" y="325"/>
                  </a:cubicBezTo>
                  <a:cubicBezTo>
                    <a:pt x="317" y="285"/>
                    <a:pt x="460" y="264"/>
                    <a:pt x="612" y="224"/>
                  </a:cubicBezTo>
                  <a:cubicBezTo>
                    <a:pt x="714" y="203"/>
                    <a:pt x="714" y="30"/>
                    <a:pt x="612" y="10"/>
                  </a:cubicBezTo>
                  <a:cubicBezTo>
                    <a:pt x="586" y="3"/>
                    <a:pt x="560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6486135" y="3687104"/>
              <a:ext cx="193488" cy="118279"/>
            </a:xfrm>
            <a:custGeom>
              <a:avLst/>
              <a:gdLst/>
              <a:ahLst/>
              <a:cxnLst/>
              <a:rect l="l" t="t" r="r" b="b"/>
              <a:pathLst>
                <a:path w="2390" h="1461" extrusionOk="0">
                  <a:moveTo>
                    <a:pt x="494" y="1"/>
                  </a:moveTo>
                  <a:cubicBezTo>
                    <a:pt x="280" y="1"/>
                    <a:pt x="57" y="60"/>
                    <a:pt x="31" y="302"/>
                  </a:cubicBezTo>
                  <a:cubicBezTo>
                    <a:pt x="1" y="536"/>
                    <a:pt x="255" y="668"/>
                    <a:pt x="448" y="678"/>
                  </a:cubicBezTo>
                  <a:cubicBezTo>
                    <a:pt x="475" y="685"/>
                    <a:pt x="500" y="687"/>
                    <a:pt x="523" y="687"/>
                  </a:cubicBezTo>
                  <a:cubicBezTo>
                    <a:pt x="570" y="687"/>
                    <a:pt x="611" y="678"/>
                    <a:pt x="651" y="678"/>
                  </a:cubicBezTo>
                  <a:cubicBezTo>
                    <a:pt x="661" y="729"/>
                    <a:pt x="702" y="800"/>
                    <a:pt x="743" y="851"/>
                  </a:cubicBezTo>
                  <a:cubicBezTo>
                    <a:pt x="855" y="973"/>
                    <a:pt x="1007" y="1024"/>
                    <a:pt x="1149" y="1024"/>
                  </a:cubicBezTo>
                  <a:cubicBezTo>
                    <a:pt x="1199" y="1233"/>
                    <a:pt x="1366" y="1461"/>
                    <a:pt x="1611" y="1461"/>
                  </a:cubicBezTo>
                  <a:cubicBezTo>
                    <a:pt x="1617" y="1461"/>
                    <a:pt x="1622" y="1461"/>
                    <a:pt x="1627" y="1461"/>
                  </a:cubicBezTo>
                  <a:cubicBezTo>
                    <a:pt x="1932" y="1430"/>
                    <a:pt x="2156" y="1237"/>
                    <a:pt x="2288" y="973"/>
                  </a:cubicBezTo>
                  <a:cubicBezTo>
                    <a:pt x="2390" y="719"/>
                    <a:pt x="905" y="58"/>
                    <a:pt x="905" y="58"/>
                  </a:cubicBezTo>
                  <a:cubicBezTo>
                    <a:pt x="905" y="58"/>
                    <a:pt x="704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601336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7737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3744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">
  <p:cSld name="Section title and description 2">
    <p:bg>
      <p:bgPr>
        <a:solidFill>
          <a:schemeClr val="accent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/>
          <p:nvPr/>
        </p:nvSpPr>
        <p:spPr>
          <a:xfrm rot="10799922">
            <a:off x="477637" y="94767"/>
            <a:ext cx="8384288" cy="4953975"/>
          </a:xfrm>
          <a:custGeom>
            <a:avLst/>
            <a:gdLst/>
            <a:ahLst/>
            <a:cxnLst/>
            <a:rect l="l" t="t" r="r" b="b"/>
            <a:pathLst>
              <a:path w="76029" h="39426" extrusionOk="0">
                <a:moveTo>
                  <a:pt x="48490" y="0"/>
                </a:moveTo>
                <a:cubicBezTo>
                  <a:pt x="47296" y="0"/>
                  <a:pt x="46128" y="69"/>
                  <a:pt x="45003" y="205"/>
                </a:cubicBezTo>
                <a:cubicBezTo>
                  <a:pt x="36647" y="1212"/>
                  <a:pt x="28983" y="4109"/>
                  <a:pt x="21501" y="7789"/>
                </a:cubicBezTo>
                <a:cubicBezTo>
                  <a:pt x="14690" y="11143"/>
                  <a:pt x="7747" y="15606"/>
                  <a:pt x="4250" y="22559"/>
                </a:cubicBezTo>
                <a:cubicBezTo>
                  <a:pt x="1343" y="28353"/>
                  <a:pt x="1" y="35692"/>
                  <a:pt x="7401" y="38671"/>
                </a:cubicBezTo>
                <a:cubicBezTo>
                  <a:pt x="8709" y="39195"/>
                  <a:pt x="10037" y="39425"/>
                  <a:pt x="11376" y="39425"/>
                </a:cubicBezTo>
                <a:cubicBezTo>
                  <a:pt x="19307" y="39425"/>
                  <a:pt x="27620" y="31354"/>
                  <a:pt x="34177" y="28475"/>
                </a:cubicBezTo>
                <a:cubicBezTo>
                  <a:pt x="35990" y="27677"/>
                  <a:pt x="37701" y="27346"/>
                  <a:pt x="39339" y="27346"/>
                </a:cubicBezTo>
                <a:cubicBezTo>
                  <a:pt x="47352" y="27346"/>
                  <a:pt x="53637" y="35265"/>
                  <a:pt x="61662" y="35265"/>
                </a:cubicBezTo>
                <a:cubicBezTo>
                  <a:pt x="63390" y="35265"/>
                  <a:pt x="65199" y="34898"/>
                  <a:pt x="67123" y="34005"/>
                </a:cubicBezTo>
                <a:cubicBezTo>
                  <a:pt x="75794" y="29980"/>
                  <a:pt x="76028" y="18686"/>
                  <a:pt x="71586" y="11184"/>
                </a:cubicBezTo>
                <a:cubicBezTo>
                  <a:pt x="67077" y="3577"/>
                  <a:pt x="57110" y="0"/>
                  <a:pt x="484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title"/>
          </p:nvPr>
        </p:nvSpPr>
        <p:spPr>
          <a:xfrm>
            <a:off x="713250" y="3688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matic SC"/>
              <a:buNone/>
              <a:defRPr sz="4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245" name="Google Shape;245;p14"/>
          <p:cNvSpPr txBox="1">
            <a:spLocks noGrp="1"/>
          </p:cNvSpPr>
          <p:nvPr>
            <p:ph type="subTitle" idx="1"/>
          </p:nvPr>
        </p:nvSpPr>
        <p:spPr>
          <a:xfrm>
            <a:off x="2391750" y="1501950"/>
            <a:ext cx="4360500" cy="23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4"/>
          <p:cNvSpPr/>
          <p:nvPr/>
        </p:nvSpPr>
        <p:spPr>
          <a:xfrm>
            <a:off x="210667" y="4272260"/>
            <a:ext cx="1264440" cy="431347"/>
          </a:xfrm>
          <a:custGeom>
            <a:avLst/>
            <a:gdLst/>
            <a:ahLst/>
            <a:cxnLst/>
            <a:rect l="l" t="t" r="r" b="b"/>
            <a:pathLst>
              <a:path w="13754" h="4692" extrusionOk="0">
                <a:moveTo>
                  <a:pt x="6862" y="0"/>
                </a:moveTo>
                <a:cubicBezTo>
                  <a:pt x="6629" y="0"/>
                  <a:pt x="6384" y="30"/>
                  <a:pt x="6129" y="95"/>
                </a:cubicBezTo>
                <a:cubicBezTo>
                  <a:pt x="3385" y="796"/>
                  <a:pt x="4198" y="3480"/>
                  <a:pt x="4198" y="3480"/>
                </a:cubicBezTo>
                <a:cubicBezTo>
                  <a:pt x="4198" y="3480"/>
                  <a:pt x="3680" y="3186"/>
                  <a:pt x="2905" y="3186"/>
                </a:cubicBezTo>
                <a:cubicBezTo>
                  <a:pt x="2328" y="3186"/>
                  <a:pt x="1608" y="3349"/>
                  <a:pt x="853" y="3917"/>
                </a:cubicBezTo>
                <a:cubicBezTo>
                  <a:pt x="0" y="4567"/>
                  <a:pt x="4" y="4691"/>
                  <a:pt x="1884" y="4691"/>
                </a:cubicBezTo>
                <a:cubicBezTo>
                  <a:pt x="2266" y="4691"/>
                  <a:pt x="2726" y="4686"/>
                  <a:pt x="3273" y="4679"/>
                </a:cubicBezTo>
                <a:cubicBezTo>
                  <a:pt x="4347" y="4669"/>
                  <a:pt x="5735" y="4666"/>
                  <a:pt x="7109" y="4666"/>
                </a:cubicBezTo>
                <a:cubicBezTo>
                  <a:pt x="9856" y="4666"/>
                  <a:pt x="12544" y="4679"/>
                  <a:pt x="12544" y="4679"/>
                </a:cubicBezTo>
                <a:cubicBezTo>
                  <a:pt x="12544" y="4679"/>
                  <a:pt x="13753" y="3632"/>
                  <a:pt x="12635" y="2829"/>
                </a:cubicBezTo>
                <a:cubicBezTo>
                  <a:pt x="12358" y="2627"/>
                  <a:pt x="12012" y="2560"/>
                  <a:pt x="11675" y="2560"/>
                </a:cubicBezTo>
                <a:cubicBezTo>
                  <a:pt x="11014" y="2560"/>
                  <a:pt x="10389" y="2819"/>
                  <a:pt x="10389" y="2819"/>
                </a:cubicBezTo>
                <a:cubicBezTo>
                  <a:pt x="10389" y="2819"/>
                  <a:pt x="9142" y="0"/>
                  <a:pt x="68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4"/>
          <p:cNvSpPr/>
          <p:nvPr/>
        </p:nvSpPr>
        <p:spPr>
          <a:xfrm>
            <a:off x="2780998" y="157751"/>
            <a:ext cx="640983" cy="292605"/>
          </a:xfrm>
          <a:custGeom>
            <a:avLst/>
            <a:gdLst/>
            <a:ahLst/>
            <a:cxnLst/>
            <a:rect l="l" t="t" r="r" b="b"/>
            <a:pathLst>
              <a:path w="9983" h="4557" extrusionOk="0">
                <a:moveTo>
                  <a:pt x="4315" y="0"/>
                </a:moveTo>
                <a:cubicBezTo>
                  <a:pt x="1088" y="0"/>
                  <a:pt x="0" y="4557"/>
                  <a:pt x="0" y="4557"/>
                </a:cubicBezTo>
                <a:cubicBezTo>
                  <a:pt x="905" y="4516"/>
                  <a:pt x="1912" y="4503"/>
                  <a:pt x="2933" y="4503"/>
                </a:cubicBezTo>
                <a:cubicBezTo>
                  <a:pt x="4977" y="4503"/>
                  <a:pt x="7082" y="4557"/>
                  <a:pt x="8560" y="4557"/>
                </a:cubicBezTo>
                <a:cubicBezTo>
                  <a:pt x="9983" y="4557"/>
                  <a:pt x="9881" y="3276"/>
                  <a:pt x="9027" y="2941"/>
                </a:cubicBezTo>
                <a:cubicBezTo>
                  <a:pt x="8777" y="2843"/>
                  <a:pt x="8510" y="2806"/>
                  <a:pt x="8247" y="2806"/>
                </a:cubicBezTo>
                <a:cubicBezTo>
                  <a:pt x="7388" y="2806"/>
                  <a:pt x="6577" y="3205"/>
                  <a:pt x="6577" y="3205"/>
                </a:cubicBezTo>
                <a:cubicBezTo>
                  <a:pt x="6577" y="3205"/>
                  <a:pt x="7096" y="104"/>
                  <a:pt x="4453" y="3"/>
                </a:cubicBezTo>
                <a:cubicBezTo>
                  <a:pt x="4407" y="1"/>
                  <a:pt x="4361" y="0"/>
                  <a:pt x="431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"/>
          <p:cNvSpPr/>
          <p:nvPr/>
        </p:nvSpPr>
        <p:spPr>
          <a:xfrm>
            <a:off x="7648411" y="3707872"/>
            <a:ext cx="844032" cy="341897"/>
          </a:xfrm>
          <a:custGeom>
            <a:avLst/>
            <a:gdLst/>
            <a:ahLst/>
            <a:cxnLst/>
            <a:rect l="l" t="t" r="r" b="b"/>
            <a:pathLst>
              <a:path w="9181" h="3719" extrusionOk="0">
                <a:moveTo>
                  <a:pt x="4132" y="1"/>
                </a:moveTo>
                <a:cubicBezTo>
                  <a:pt x="4072" y="1"/>
                  <a:pt x="4010" y="3"/>
                  <a:pt x="3945" y="9"/>
                </a:cubicBezTo>
                <a:cubicBezTo>
                  <a:pt x="1983" y="181"/>
                  <a:pt x="2552" y="2845"/>
                  <a:pt x="2552" y="2845"/>
                </a:cubicBezTo>
                <a:cubicBezTo>
                  <a:pt x="2552" y="2845"/>
                  <a:pt x="1957" y="2277"/>
                  <a:pt x="1286" y="2277"/>
                </a:cubicBezTo>
                <a:cubicBezTo>
                  <a:pt x="1134" y="2277"/>
                  <a:pt x="978" y="2306"/>
                  <a:pt x="824" y="2377"/>
                </a:cubicBezTo>
                <a:cubicBezTo>
                  <a:pt x="1" y="2774"/>
                  <a:pt x="235" y="3668"/>
                  <a:pt x="235" y="3668"/>
                </a:cubicBezTo>
                <a:lnTo>
                  <a:pt x="8977" y="3719"/>
                </a:lnTo>
                <a:cubicBezTo>
                  <a:pt x="9150" y="3719"/>
                  <a:pt x="9180" y="3455"/>
                  <a:pt x="8997" y="3414"/>
                </a:cubicBezTo>
                <a:lnTo>
                  <a:pt x="7869" y="3200"/>
                </a:lnTo>
                <a:cubicBezTo>
                  <a:pt x="7869" y="3200"/>
                  <a:pt x="7769" y="2214"/>
                  <a:pt x="6791" y="2214"/>
                </a:cubicBezTo>
                <a:cubicBezTo>
                  <a:pt x="6781" y="2214"/>
                  <a:pt x="6771" y="2214"/>
                  <a:pt x="6761" y="2214"/>
                </a:cubicBezTo>
                <a:cubicBezTo>
                  <a:pt x="6029" y="2214"/>
                  <a:pt x="5744" y="2977"/>
                  <a:pt x="5744" y="2977"/>
                </a:cubicBezTo>
                <a:cubicBezTo>
                  <a:pt x="5744" y="2977"/>
                  <a:pt x="6205" y="1"/>
                  <a:pt x="4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9221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"/>
          <p:cNvSpPr/>
          <p:nvPr/>
        </p:nvSpPr>
        <p:spPr>
          <a:xfrm rot="10138147" flipH="1">
            <a:off x="744919" y="228138"/>
            <a:ext cx="8098843" cy="4833370"/>
          </a:xfrm>
          <a:custGeom>
            <a:avLst/>
            <a:gdLst/>
            <a:ahLst/>
            <a:cxnLst/>
            <a:rect l="l" t="t" r="r" b="b"/>
            <a:pathLst>
              <a:path w="113152" h="42352" extrusionOk="0">
                <a:moveTo>
                  <a:pt x="72165" y="1"/>
                </a:moveTo>
                <a:cubicBezTo>
                  <a:pt x="70389" y="1"/>
                  <a:pt x="68652" y="75"/>
                  <a:pt x="66981" y="220"/>
                </a:cubicBezTo>
                <a:cubicBezTo>
                  <a:pt x="54548" y="1298"/>
                  <a:pt x="43143" y="4408"/>
                  <a:pt x="32001" y="8373"/>
                </a:cubicBezTo>
                <a:cubicBezTo>
                  <a:pt x="21866" y="11982"/>
                  <a:pt x="11549" y="16759"/>
                  <a:pt x="6344" y="24231"/>
                </a:cubicBezTo>
                <a:cubicBezTo>
                  <a:pt x="2013" y="30462"/>
                  <a:pt x="1" y="38340"/>
                  <a:pt x="11040" y="41543"/>
                </a:cubicBezTo>
                <a:cubicBezTo>
                  <a:pt x="12985" y="42105"/>
                  <a:pt x="14960" y="42351"/>
                  <a:pt x="16952" y="42351"/>
                </a:cubicBezTo>
                <a:cubicBezTo>
                  <a:pt x="28758" y="42351"/>
                  <a:pt x="41130" y="33681"/>
                  <a:pt x="50889" y="30584"/>
                </a:cubicBezTo>
                <a:cubicBezTo>
                  <a:pt x="53586" y="29726"/>
                  <a:pt x="56133" y="29369"/>
                  <a:pt x="58572" y="29369"/>
                </a:cubicBezTo>
                <a:cubicBezTo>
                  <a:pt x="70488" y="29369"/>
                  <a:pt x="79848" y="37874"/>
                  <a:pt x="91790" y="37874"/>
                </a:cubicBezTo>
                <a:cubicBezTo>
                  <a:pt x="94362" y="37874"/>
                  <a:pt x="97054" y="37480"/>
                  <a:pt x="99917" y="36521"/>
                </a:cubicBezTo>
                <a:cubicBezTo>
                  <a:pt x="112816" y="32211"/>
                  <a:pt x="113152" y="20073"/>
                  <a:pt x="106544" y="12022"/>
                </a:cubicBezTo>
                <a:cubicBezTo>
                  <a:pt x="99829" y="3843"/>
                  <a:pt x="84995" y="1"/>
                  <a:pt x="721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 txBox="1">
            <a:spLocks noGrp="1"/>
          </p:cNvSpPr>
          <p:nvPr>
            <p:ph type="title"/>
          </p:nvPr>
        </p:nvSpPr>
        <p:spPr>
          <a:xfrm>
            <a:off x="713250" y="3688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Amatic SC"/>
              <a:buNone/>
              <a:defRPr sz="40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263" name="Google Shape;263;p17"/>
          <p:cNvSpPr txBox="1">
            <a:spLocks noGrp="1"/>
          </p:cNvSpPr>
          <p:nvPr>
            <p:ph type="subTitle" idx="1"/>
          </p:nvPr>
        </p:nvSpPr>
        <p:spPr>
          <a:xfrm>
            <a:off x="2391750" y="1699300"/>
            <a:ext cx="43605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425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2701E8B-32AE-BEC6-2B13-5BF7119C0B18}"/>
              </a:ext>
            </a:extLst>
          </p:cNvPr>
          <p:cNvSpPr txBox="1">
            <a:spLocks/>
          </p:cNvSpPr>
          <p:nvPr userDrawn="1"/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9919C8E-A0E2-1714-A033-ADF76ABF317A}"/>
              </a:ext>
            </a:extLst>
          </p:cNvPr>
          <p:cNvSpPr txBox="1">
            <a:spLocks/>
          </p:cNvSpPr>
          <p:nvPr userDrawn="1"/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5E38484-8CB2-1EE7-05CF-0ABD94669AE3}"/>
              </a:ext>
            </a:extLst>
          </p:cNvPr>
          <p:cNvSpPr txBox="1">
            <a:spLocks/>
          </p:cNvSpPr>
          <p:nvPr userDrawn="1"/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A1C593-65D0-4073-BCC9-577B9352EA97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30901A-6980-A284-184C-BC5A7D6CD923}"/>
              </a:ext>
            </a:extLst>
          </p:cNvPr>
          <p:cNvSpPr txBox="1">
            <a:spLocks/>
          </p:cNvSpPr>
          <p:nvPr userDrawn="1"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CD5436-92A7-C159-FCE5-3CF178C510A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773"/>
            <a:ext cx="9144000" cy="512995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617B139-4BA5-0AB4-EB24-A3B9E2CC0D98}"/>
              </a:ext>
            </a:extLst>
          </p:cNvPr>
          <p:cNvSpPr/>
          <p:nvPr userDrawn="1"/>
        </p:nvSpPr>
        <p:spPr>
          <a:xfrm>
            <a:off x="251520" y="267494"/>
            <a:ext cx="8640960" cy="46805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D6E1C72-A2BE-1917-C4BF-799246392DC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123478"/>
            <a:ext cx="1228825" cy="1228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3433A-9336-3F9E-6093-2E857811EF5F}"/>
              </a:ext>
            </a:extLst>
          </p:cNvPr>
          <p:cNvSpPr txBox="1">
            <a:spLocks/>
          </p:cNvSpPr>
          <p:nvPr userDrawn="1"/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D9234-8312-E14A-3380-F785DC6727F2}"/>
              </a:ext>
            </a:extLst>
          </p:cNvPr>
          <p:cNvSpPr txBox="1">
            <a:spLocks/>
          </p:cNvSpPr>
          <p:nvPr userDrawn="1"/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lvl="0" indent="-257175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lvl="1" indent="-213995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–"/>
              <a:defRPr sz="2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–"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»"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»"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»"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»"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»"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CE8D3-9D81-EF27-F166-A5A16778065C}"/>
              </a:ext>
            </a:extLst>
          </p:cNvPr>
          <p:cNvSpPr txBox="1">
            <a:spLocks/>
          </p:cNvSpPr>
          <p:nvPr userDrawn="1"/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A1C593-65D0-4073-BCC9-577B9352EA97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202BFDB-E43D-0185-D89E-373D22CE502E}"/>
              </a:ext>
            </a:extLst>
          </p:cNvPr>
          <p:cNvSpPr txBox="1">
            <a:spLocks/>
          </p:cNvSpPr>
          <p:nvPr userDrawn="1"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EB4E24-93E5-E771-757B-663991E7B1D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773"/>
            <a:ext cx="9144000" cy="51299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A4025C-B97E-36BD-2976-638EC3F9D740}"/>
              </a:ext>
            </a:extLst>
          </p:cNvPr>
          <p:cNvSpPr/>
          <p:nvPr userDrawn="1"/>
        </p:nvSpPr>
        <p:spPr>
          <a:xfrm>
            <a:off x="251520" y="267494"/>
            <a:ext cx="8640960" cy="46805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6741A9E-5AB7-46CC-55D0-857B235EACB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123478"/>
            <a:ext cx="1228825" cy="1228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A1453E-8670-237A-CD6E-F27A69CC2E5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773"/>
            <a:ext cx="9144000" cy="51299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7037900-3FEE-CA9E-328E-843AA8BC4203}"/>
              </a:ext>
            </a:extLst>
          </p:cNvPr>
          <p:cNvSpPr/>
          <p:nvPr userDrawn="1"/>
        </p:nvSpPr>
        <p:spPr>
          <a:xfrm>
            <a:off x="251520" y="267494"/>
            <a:ext cx="8640960" cy="46805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89C11212-37B4-46E9-A6AA-608E09F37FC3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7280E-3606-4F07-B48E-BEBC6301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80368-EC8F-20F5-7D78-3E38AE9E2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5E17B-B4A5-0DA1-A35A-8EF9DA959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04BA-638F-48EA-A6C1-2552E34252B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A89D5-2D57-CF0E-2ECF-99F706F3E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9F354-1532-5625-8002-6B51A7165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8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2767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5306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1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384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69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7.wdp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ector đồ họa Clip art Portable Network Graphics Tree Image - phim hoạt  hình thiên nhiên cây png png tải về - Miễn phí trong suốt Cây png Tải về.">
            <a:extLst>
              <a:ext uri="{FF2B5EF4-FFF2-40B4-BE49-F238E27FC236}">
                <a16:creationId xmlns:a16="http://schemas.microsoft.com/office/drawing/2014/main" id="{066C14EC-3CA1-8827-FF1D-9E72A9C9A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74" b="97500" l="10000" r="90000">
                        <a14:foregroundMark x1="49889" y1="4605" x2="49889" y2="4605"/>
                        <a14:foregroundMark x1="51000" y1="93158" x2="51000" y2="93158"/>
                        <a14:foregroundMark x1="43667" y1="96711" x2="43667" y2="96711"/>
                        <a14:foregroundMark x1="57000" y1="97500" x2="57000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210" y="-441047"/>
            <a:ext cx="6091237" cy="543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Đạo đức lớp 3 Bài 1: Chào cờ và hát quốc ca trang 5, 6, 7, 8 | Kết nối tri  thức">
            <a:extLst>
              <a:ext uri="{FF2B5EF4-FFF2-40B4-BE49-F238E27FC236}">
                <a16:creationId xmlns:a16="http://schemas.microsoft.com/office/drawing/2014/main" id="{EEF499AF-176C-1F72-63BD-B9232C732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97118" l="9605" r="97062">
                        <a14:foregroundMark x1="9605" y1="62971" x2="9605" y2="62971"/>
                        <a14:foregroundMark x1="11299" y1="87140" x2="23729" y2="94235"/>
                        <a14:foregroundMark x1="24746" y1="80931" x2="28701" y2="96009"/>
                        <a14:foregroundMark x1="28701" y1="96009" x2="28701" y2="96009"/>
                        <a14:foregroundMark x1="36271" y1="87583" x2="45650" y2="91574"/>
                        <a14:foregroundMark x1="59887" y1="86918" x2="76610" y2="92239"/>
                        <a14:foregroundMark x1="55932" y1="92905" x2="56610" y2="92683"/>
                        <a14:foregroundMark x1="81808" y1="80710" x2="90621" y2="97339"/>
                        <a14:foregroundMark x1="90621" y1="77384" x2="97062" y2="95565"/>
                        <a14:backgroundMark x1="49944" y1="28825" x2="54237" y2="73836"/>
                        <a14:backgroundMark x1="31073" y1="72727" x2="31073" y2="72727"/>
                        <a14:backgroundMark x1="78870" y1="68071" x2="78870" y2="68071"/>
                        <a14:backgroundMark x1="80565" y1="63193" x2="80565" y2="6319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73" y="1606626"/>
            <a:ext cx="7533862" cy="351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4184F86-9D0C-6AE7-551D-805342748B6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2700">
            <a:off x="242170" y="288849"/>
            <a:ext cx="2774025" cy="116929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61AFC71-42F5-E343-F4B1-B90C3E5C0B0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163" y="1642431"/>
            <a:ext cx="1899543" cy="92931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D1197F4-F64A-E090-1EEB-9D36A97003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4" y="2832337"/>
            <a:ext cx="1483027" cy="62512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3EAF341-13B8-F3CA-4E6C-B29F33EC61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362" y="78877"/>
            <a:ext cx="2260769" cy="952952"/>
          </a:xfrm>
          <a:prstGeom prst="rect">
            <a:avLst/>
          </a:prstGeom>
        </p:spPr>
      </p:pic>
      <p:pic>
        <p:nvPicPr>
          <p:cNvPr id="78" name="Picture 77" descr="Logo, company name&#10;&#10;Description automatically generated">
            <a:extLst>
              <a:ext uri="{FF2B5EF4-FFF2-40B4-BE49-F238E27FC236}">
                <a16:creationId xmlns:a16="http://schemas.microsoft.com/office/drawing/2014/main" id="{92DB9DD8-D5AB-ECD3-4C72-A08BBA8842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29" y="4080388"/>
            <a:ext cx="1063112" cy="10631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E546F6A-760A-0171-C5EF-0AE72571DE5D}"/>
              </a:ext>
            </a:extLst>
          </p:cNvPr>
          <p:cNvSpPr txBox="1"/>
          <p:nvPr/>
        </p:nvSpPr>
        <p:spPr>
          <a:xfrm rot="20223819">
            <a:off x="7735751" y="4027507"/>
            <a:ext cx="8504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MăngNon</a:t>
            </a: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F42569-9A9B-ED4B-83AD-2633095BD34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504" y="555526"/>
            <a:ext cx="3432345" cy="2609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826DA1-0BF1-0F08-D6D0-D60B9775B85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72200" y="123478"/>
            <a:ext cx="3243353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918372-EE99-AA0D-38EC-550D357B73C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7544" y="1275606"/>
            <a:ext cx="824860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531F4CF4-AC80-4111-BFE3-95DE2BFB4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28" y="189547"/>
            <a:ext cx="1706233" cy="853117"/>
          </a:xfrm>
          <a:prstGeom prst="rect">
            <a:avLst/>
          </a:prstGeom>
        </p:spPr>
      </p:pic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647DC1A0-B37A-4A6B-BB63-4DF10E5283A5}"/>
              </a:ext>
            </a:extLst>
          </p:cNvPr>
          <p:cNvSpPr/>
          <p:nvPr/>
        </p:nvSpPr>
        <p:spPr>
          <a:xfrm>
            <a:off x="2463010" y="305866"/>
            <a:ext cx="5170241" cy="4531769"/>
          </a:xfrm>
          <a:prstGeom prst="roundRect">
            <a:avLst/>
          </a:prstGeom>
          <a:solidFill>
            <a:srgbClr val="FAD5E5"/>
          </a:solidFill>
          <a:ln w="12700" cap="flat" cmpd="sng" algn="ctr">
            <a:solidFill>
              <a:srgbClr val="FAD5E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endParaRPr lang="en-GB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58AC505D-DC6F-43B8-A3EC-D9C6536451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58" y="616106"/>
            <a:ext cx="4529096" cy="2562976"/>
          </a:xfrm>
          <a:prstGeom prst="rect">
            <a:avLst/>
          </a:prstGeom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26AE0E8C-2C1C-4B8E-AC26-2625FE25D55D}"/>
              </a:ext>
            </a:extLst>
          </p:cNvPr>
          <p:cNvSpPr/>
          <p:nvPr/>
        </p:nvSpPr>
        <p:spPr>
          <a:xfrm>
            <a:off x="3646715" y="3401007"/>
            <a:ext cx="726109" cy="607351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600" b="1" kern="0" dirty="0">
                <a:solidFill>
                  <a:srgbClr val="3B6BDD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88EBE89E-F95E-47E2-8AD4-66A3A55CA621}"/>
              </a:ext>
            </a:extLst>
          </p:cNvPr>
          <p:cNvSpPr/>
          <p:nvPr/>
        </p:nvSpPr>
        <p:spPr>
          <a:xfrm>
            <a:off x="5276928" y="3401007"/>
            <a:ext cx="726109" cy="607351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600" b="1" kern="0" dirty="0">
                <a:solidFill>
                  <a:srgbClr val="3B6BDD"/>
                </a:solidFill>
                <a:latin typeface="Calibri" panose="020F0502020204030204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75692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69 L -0.09401 -0.39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4" y="-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E27C5E-E828-EA6A-00B2-68AFD8C84BFE}"/>
              </a:ext>
            </a:extLst>
          </p:cNvPr>
          <p:cNvSpPr txBox="1"/>
          <p:nvPr/>
        </p:nvSpPr>
        <p:spPr>
          <a:xfrm>
            <a:off x="1043608" y="33950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So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1112BC8-00F2-F536-C323-49CD5A430606}"/>
              </a:ext>
            </a:extLst>
          </p:cNvPr>
          <p:cNvSpPr/>
          <p:nvPr/>
        </p:nvSpPr>
        <p:spPr>
          <a:xfrm>
            <a:off x="539552" y="411510"/>
            <a:ext cx="504056" cy="5040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3D8954-0972-F584-77EE-088C9362D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059582"/>
            <a:ext cx="565483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9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71450" y="114300"/>
            <a:ext cx="8401050" cy="1002320"/>
            <a:chOff x="597668" y="449759"/>
            <a:chExt cx="11201400" cy="1336426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>
                <a:buClr>
                  <a:srgbClr val="000000"/>
                </a:buClr>
              </a:pPr>
              <a:r>
                <a:rPr lang="en-US" sz="2700" kern="0">
                  <a:ln w="57150" cmpd="sng">
                    <a:solidFill>
                      <a:srgbClr val="F8F5E9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  <a:sym typeface="Arial"/>
                </a:rPr>
                <a:t>4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1751" y="555078"/>
              <a:ext cx="1047731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 latinLnBrk="0">
                <a:buClr>
                  <a:srgbClr val="000000"/>
                </a:buClr>
              </a:pPr>
              <a:r>
                <a:rPr lang="en-US" sz="2700" ker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sym typeface="Arial"/>
                </a:rPr>
                <a:t>Đường Mai về nhà qua các ô có số lớn hơn 4. </a:t>
              </a:r>
            </a:p>
            <a:p>
              <a:pPr algn="just" defTabSz="685800" latinLnBrk="0">
                <a:buClr>
                  <a:srgbClr val="000000"/>
                </a:buClr>
              </a:pPr>
              <a:r>
                <a:rPr lang="en-US" sz="2700" ker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sym typeface="Arial"/>
                </a:rPr>
                <a:t>Tìm đường Mai về nhà.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7910" y="994313"/>
            <a:ext cx="6299449" cy="3519021"/>
            <a:chOff x="2673430" y="1325751"/>
            <a:chExt cx="8399265" cy="4692028"/>
          </a:xfrm>
        </p:grpSpPr>
        <p:grpSp>
          <p:nvGrpSpPr>
            <p:cNvPr id="127" name="Group 126"/>
            <p:cNvGrpSpPr>
              <a:grpSpLocks/>
            </p:cNvGrpSpPr>
            <p:nvPr/>
          </p:nvGrpSpPr>
          <p:grpSpPr>
            <a:xfrm>
              <a:off x="2673430" y="1620422"/>
              <a:ext cx="7296002" cy="4397357"/>
              <a:chOff x="224282" y="0"/>
              <a:chExt cx="5401082" cy="3255035"/>
            </a:xfrm>
          </p:grpSpPr>
          <p:pic>
            <p:nvPicPr>
              <p:cNvPr id="128" name="Picture 12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44" t="568" r="14081" b="43367"/>
              <a:stretch/>
            </p:blipFill>
            <p:spPr bwMode="auto">
              <a:xfrm>
                <a:off x="224282" y="1794298"/>
                <a:ext cx="1906403" cy="92695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129" name="Group 128"/>
              <p:cNvGrpSpPr/>
              <p:nvPr/>
            </p:nvGrpSpPr>
            <p:grpSpPr>
              <a:xfrm>
                <a:off x="1953668" y="0"/>
                <a:ext cx="3671696" cy="3255035"/>
                <a:chOff x="73661" y="0"/>
                <a:chExt cx="3671696" cy="3255035"/>
              </a:xfrm>
            </p:grpSpPr>
            <p:grpSp>
              <p:nvGrpSpPr>
                <p:cNvPr id="131" name="Group 130"/>
                <p:cNvGrpSpPr/>
                <p:nvPr/>
              </p:nvGrpSpPr>
              <p:grpSpPr>
                <a:xfrm>
                  <a:off x="73661" y="0"/>
                  <a:ext cx="3671696" cy="3255035"/>
                  <a:chOff x="73661" y="0"/>
                  <a:chExt cx="3671696" cy="3255035"/>
                </a:xfrm>
              </p:grpSpPr>
              <p:grpSp>
                <p:nvGrpSpPr>
                  <p:cNvPr id="133" name="Group 132"/>
                  <p:cNvGrpSpPr/>
                  <p:nvPr/>
                </p:nvGrpSpPr>
                <p:grpSpPr>
                  <a:xfrm>
                    <a:off x="460858" y="160934"/>
                    <a:ext cx="2903853" cy="482600"/>
                    <a:chOff x="0" y="0"/>
                    <a:chExt cx="2903931" cy="482600"/>
                  </a:xfrm>
                </p:grpSpPr>
                <p:sp>
                  <p:nvSpPr>
                    <p:cNvPr id="176" name="Oval 175"/>
                    <p:cNvSpPr/>
                    <p:nvPr/>
                  </p:nvSpPr>
                  <p:spPr>
                    <a:xfrm>
                      <a:off x="0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77" name="Oval 176"/>
                    <p:cNvSpPr/>
                    <p:nvPr/>
                  </p:nvSpPr>
                  <p:spPr>
                    <a:xfrm>
                      <a:off x="482803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3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78" name="Oval 177"/>
                    <p:cNvSpPr/>
                    <p:nvPr/>
                  </p:nvSpPr>
                  <p:spPr>
                    <a:xfrm>
                      <a:off x="97292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1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79" name="Oval 178"/>
                    <p:cNvSpPr/>
                    <p:nvPr/>
                  </p:nvSpPr>
                  <p:spPr>
                    <a:xfrm>
                      <a:off x="1448409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4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80" name="Oval 179"/>
                    <p:cNvSpPr/>
                    <p:nvPr/>
                  </p:nvSpPr>
                  <p:spPr>
                    <a:xfrm>
                      <a:off x="1938528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2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81" name="Oval 180"/>
                    <p:cNvSpPr/>
                    <p:nvPr/>
                  </p:nvSpPr>
                  <p:spPr>
                    <a:xfrm>
                      <a:off x="242133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4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4" name="Group 133"/>
                  <p:cNvGrpSpPr/>
                  <p:nvPr/>
                </p:nvGrpSpPr>
                <p:grpSpPr>
                  <a:xfrm>
                    <a:off x="460858" y="643737"/>
                    <a:ext cx="2903853" cy="482600"/>
                    <a:chOff x="0" y="0"/>
                    <a:chExt cx="2903931" cy="482600"/>
                  </a:xfrm>
                </p:grpSpPr>
                <p:sp>
                  <p:nvSpPr>
                    <p:cNvPr id="170" name="Oval 169"/>
                    <p:cNvSpPr/>
                    <p:nvPr/>
                  </p:nvSpPr>
                  <p:spPr>
                    <a:xfrm>
                      <a:off x="0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4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71" name="Oval 170"/>
                    <p:cNvSpPr/>
                    <p:nvPr/>
                  </p:nvSpPr>
                  <p:spPr>
                    <a:xfrm>
                      <a:off x="482803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2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72" name="Oval 171"/>
                    <p:cNvSpPr/>
                    <p:nvPr/>
                  </p:nvSpPr>
                  <p:spPr>
                    <a:xfrm>
                      <a:off x="97292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3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73" name="Oval 172"/>
                    <p:cNvSpPr/>
                    <p:nvPr/>
                  </p:nvSpPr>
                  <p:spPr>
                    <a:xfrm>
                      <a:off x="1448409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3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74" name="Oval 173"/>
                    <p:cNvSpPr/>
                    <p:nvPr/>
                  </p:nvSpPr>
                  <p:spPr>
                    <a:xfrm>
                      <a:off x="1938528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2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75" name="Oval 174"/>
                    <p:cNvSpPr/>
                    <p:nvPr/>
                  </p:nvSpPr>
                  <p:spPr>
                    <a:xfrm>
                      <a:off x="242133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6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5" name="Group 134"/>
                  <p:cNvGrpSpPr/>
                  <p:nvPr/>
                </p:nvGrpSpPr>
                <p:grpSpPr>
                  <a:xfrm>
                    <a:off x="460858" y="1126541"/>
                    <a:ext cx="2903853" cy="482600"/>
                    <a:chOff x="0" y="0"/>
                    <a:chExt cx="2903931" cy="482600"/>
                  </a:xfrm>
                </p:grpSpPr>
                <p:sp>
                  <p:nvSpPr>
                    <p:cNvPr id="164" name="Oval 163"/>
                    <p:cNvSpPr/>
                    <p:nvPr/>
                  </p:nvSpPr>
                  <p:spPr>
                    <a:xfrm>
                      <a:off x="0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4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65" name="Oval 164"/>
                    <p:cNvSpPr/>
                    <p:nvPr/>
                  </p:nvSpPr>
                  <p:spPr>
                    <a:xfrm>
                      <a:off x="482803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3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66" name="Oval 165"/>
                    <p:cNvSpPr/>
                    <p:nvPr/>
                  </p:nvSpPr>
                  <p:spPr>
                    <a:xfrm>
                      <a:off x="97292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1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67" name="Oval 166"/>
                    <p:cNvSpPr/>
                    <p:nvPr/>
                  </p:nvSpPr>
                  <p:spPr>
                    <a:xfrm>
                      <a:off x="1448409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4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68" name="Oval 167"/>
                    <p:cNvSpPr/>
                    <p:nvPr/>
                  </p:nvSpPr>
                  <p:spPr>
                    <a:xfrm>
                      <a:off x="1938528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8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69" name="Oval 168"/>
                    <p:cNvSpPr/>
                    <p:nvPr/>
                  </p:nvSpPr>
                  <p:spPr>
                    <a:xfrm>
                      <a:off x="242133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7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6" name="Group 135"/>
                  <p:cNvGrpSpPr/>
                  <p:nvPr/>
                </p:nvGrpSpPr>
                <p:grpSpPr>
                  <a:xfrm>
                    <a:off x="460858" y="1609344"/>
                    <a:ext cx="2903853" cy="482600"/>
                    <a:chOff x="0" y="0"/>
                    <a:chExt cx="2903931" cy="482600"/>
                  </a:xfrm>
                </p:grpSpPr>
                <p:sp>
                  <p:nvSpPr>
                    <p:cNvPr id="158" name="Oval 157"/>
                    <p:cNvSpPr/>
                    <p:nvPr/>
                  </p:nvSpPr>
                  <p:spPr>
                    <a:xfrm>
                      <a:off x="0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3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59" name="Oval 158"/>
                    <p:cNvSpPr/>
                    <p:nvPr/>
                  </p:nvSpPr>
                  <p:spPr>
                    <a:xfrm>
                      <a:off x="482803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2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60" name="Oval 159"/>
                    <p:cNvSpPr/>
                    <p:nvPr/>
                  </p:nvSpPr>
                  <p:spPr>
                    <a:xfrm>
                      <a:off x="97292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4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61" name="Oval 160"/>
                    <p:cNvSpPr/>
                    <p:nvPr/>
                  </p:nvSpPr>
                  <p:spPr>
                    <a:xfrm>
                      <a:off x="1448409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9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62" name="Oval 161"/>
                    <p:cNvSpPr/>
                    <p:nvPr/>
                  </p:nvSpPr>
                  <p:spPr>
                    <a:xfrm>
                      <a:off x="1938528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 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63" name="Oval 162"/>
                    <p:cNvSpPr/>
                    <p:nvPr/>
                  </p:nvSpPr>
                  <p:spPr>
                    <a:xfrm>
                      <a:off x="242133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2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7" name="Group 136"/>
                  <p:cNvGrpSpPr/>
                  <p:nvPr/>
                </p:nvGrpSpPr>
                <p:grpSpPr>
                  <a:xfrm>
                    <a:off x="460858" y="2099462"/>
                    <a:ext cx="2903853" cy="482600"/>
                    <a:chOff x="0" y="0"/>
                    <a:chExt cx="2903931" cy="482600"/>
                  </a:xfrm>
                </p:grpSpPr>
                <p:sp>
                  <p:nvSpPr>
                    <p:cNvPr id="152" name="Oval 151"/>
                    <p:cNvSpPr/>
                    <p:nvPr/>
                  </p:nvSpPr>
                  <p:spPr>
                    <a:xfrm>
                      <a:off x="0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6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53" name="Oval 152"/>
                    <p:cNvSpPr/>
                    <p:nvPr/>
                  </p:nvSpPr>
                  <p:spPr>
                    <a:xfrm>
                      <a:off x="482803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7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54" name="Oval 153"/>
                    <p:cNvSpPr/>
                    <p:nvPr/>
                  </p:nvSpPr>
                  <p:spPr>
                    <a:xfrm>
                      <a:off x="97292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5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55" name="Oval 154"/>
                    <p:cNvSpPr/>
                    <p:nvPr/>
                  </p:nvSpPr>
                  <p:spPr>
                    <a:xfrm>
                      <a:off x="1448409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8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56" name="Oval 155"/>
                    <p:cNvSpPr/>
                    <p:nvPr/>
                  </p:nvSpPr>
                  <p:spPr>
                    <a:xfrm>
                      <a:off x="1938528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57" name="Oval 156"/>
                    <p:cNvSpPr/>
                    <p:nvPr/>
                  </p:nvSpPr>
                  <p:spPr>
                    <a:xfrm>
                      <a:off x="242133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8" name="Group 137"/>
                  <p:cNvGrpSpPr/>
                  <p:nvPr/>
                </p:nvGrpSpPr>
                <p:grpSpPr>
                  <a:xfrm>
                    <a:off x="460858" y="2582265"/>
                    <a:ext cx="2903853" cy="482600"/>
                    <a:chOff x="0" y="0"/>
                    <a:chExt cx="2903931" cy="482600"/>
                  </a:xfrm>
                </p:grpSpPr>
                <p:sp>
                  <p:nvSpPr>
                    <p:cNvPr id="146" name="Oval 145"/>
                    <p:cNvSpPr/>
                    <p:nvPr/>
                  </p:nvSpPr>
                  <p:spPr>
                    <a:xfrm>
                      <a:off x="0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5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47" name="Oval 146"/>
                    <p:cNvSpPr/>
                    <p:nvPr/>
                  </p:nvSpPr>
                  <p:spPr>
                    <a:xfrm>
                      <a:off x="482803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2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48" name="Oval 147"/>
                    <p:cNvSpPr/>
                    <p:nvPr/>
                  </p:nvSpPr>
                  <p:spPr>
                    <a:xfrm>
                      <a:off x="97292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3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49" name="Oval 148"/>
                    <p:cNvSpPr/>
                    <p:nvPr/>
                  </p:nvSpPr>
                  <p:spPr>
                    <a:xfrm>
                      <a:off x="1448409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2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50" name="Oval 149"/>
                    <p:cNvSpPr/>
                    <p:nvPr/>
                  </p:nvSpPr>
                  <p:spPr>
                    <a:xfrm>
                      <a:off x="1938528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1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51" name="Oval 150"/>
                    <p:cNvSpPr/>
                    <p:nvPr/>
                  </p:nvSpPr>
                  <p:spPr>
                    <a:xfrm>
                      <a:off x="242133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4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</p:grpSp>
              <p:cxnSp>
                <p:nvCxnSpPr>
                  <p:cNvPr id="139" name="Straight Connector 138"/>
                  <p:cNvCxnSpPr/>
                  <p:nvPr/>
                </p:nvCxnSpPr>
                <p:spPr>
                  <a:xfrm>
                    <a:off x="369758" y="33147"/>
                    <a:ext cx="3101645" cy="0"/>
                  </a:xfrm>
                  <a:prstGeom prst="line">
                    <a:avLst/>
                  </a:prstGeom>
                  <a:noFill/>
                  <a:ln w="88900" cap="flat" cmpd="sng" algn="ctr">
                    <a:solidFill>
                      <a:srgbClr val="92D05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 flipV="1">
                    <a:off x="782726" y="3221675"/>
                    <a:ext cx="2698495" cy="330"/>
                  </a:xfrm>
                  <a:prstGeom prst="line">
                    <a:avLst/>
                  </a:prstGeom>
                  <a:noFill/>
                  <a:ln w="88900" cap="flat" cmpd="sng" algn="ctr">
                    <a:solidFill>
                      <a:srgbClr val="92D05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>
                    <a:off x="3482035" y="0"/>
                    <a:ext cx="0" cy="701675"/>
                  </a:xfrm>
                  <a:prstGeom prst="line">
                    <a:avLst/>
                  </a:prstGeom>
                  <a:noFill/>
                  <a:ln w="88900" cap="flat" cmpd="sng" algn="ctr">
                    <a:solidFill>
                      <a:srgbClr val="92D05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 flipV="1">
                    <a:off x="3482035" y="1111910"/>
                    <a:ext cx="0" cy="2143125"/>
                  </a:xfrm>
                  <a:prstGeom prst="line">
                    <a:avLst/>
                  </a:prstGeom>
                  <a:noFill/>
                  <a:ln w="88900" cap="flat" cmpd="sng" algn="ctr">
                    <a:solidFill>
                      <a:srgbClr val="92D050"/>
                    </a:solidFill>
                    <a:prstDash val="solid"/>
                  </a:ln>
                  <a:effectLst/>
                </p:spPr>
              </p:cxnSp>
              <p:sp>
                <p:nvSpPr>
                  <p:cNvPr id="143" name="Rectangle 142"/>
                  <p:cNvSpPr/>
                  <p:nvPr/>
                </p:nvSpPr>
                <p:spPr>
                  <a:xfrm>
                    <a:off x="3364992" y="2874873"/>
                    <a:ext cx="380365" cy="189865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latinLnBrk="0">
                      <a:buClr>
                        <a:srgbClr val="000000"/>
                      </a:buClr>
                    </a:pPr>
                    <a:endParaRPr lang="en-US" sz="24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144" name="Straight Connector 143"/>
                  <p:cNvCxnSpPr/>
                  <p:nvPr/>
                </p:nvCxnSpPr>
                <p:spPr>
                  <a:xfrm flipH="1">
                    <a:off x="336499" y="0"/>
                    <a:ext cx="1" cy="3064738"/>
                  </a:xfrm>
                  <a:prstGeom prst="line">
                    <a:avLst/>
                  </a:prstGeom>
                  <a:noFill/>
                  <a:ln w="88900" cap="flat" cmpd="sng" algn="ctr">
                    <a:solidFill>
                      <a:srgbClr val="92D050"/>
                    </a:solidFill>
                    <a:prstDash val="solid"/>
                  </a:ln>
                  <a:effectLst/>
                </p:spPr>
              </p:cxnSp>
              <p:sp>
                <p:nvSpPr>
                  <p:cNvPr id="145" name="Rectangle 144"/>
                  <p:cNvSpPr/>
                  <p:nvPr/>
                </p:nvSpPr>
                <p:spPr>
                  <a:xfrm>
                    <a:off x="73661" y="285293"/>
                    <a:ext cx="380365" cy="277977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latinLnBrk="0">
                      <a:buClr>
                        <a:srgbClr val="000000"/>
                      </a:buClr>
                    </a:pPr>
                    <a:endParaRPr lang="en-US" sz="24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2" name="Text Box 1502"/>
                <p:cNvSpPr txBox="1"/>
                <p:nvPr/>
              </p:nvSpPr>
              <p:spPr>
                <a:xfrm>
                  <a:off x="2407158" y="1661009"/>
                  <a:ext cx="460375" cy="4235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68580" tIns="34290" rIns="68580" bIns="3429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800" latinLnBrk="0">
                    <a:lnSpc>
                      <a:spcPct val="115000"/>
                    </a:lnSpc>
                    <a:spcAft>
                      <a:spcPts val="750"/>
                    </a:spcAft>
                    <a:buClr>
                      <a:srgbClr val="000000"/>
                    </a:buClr>
                  </a:pPr>
                  <a:r>
                    <a:rPr lang="en-US" sz="2100" kern="0">
                      <a:solidFill>
                        <a:srgbClr val="000000"/>
                      </a:solidFill>
                      <a:latin typeface="Arial"/>
                      <a:ea typeface="Calibri"/>
                      <a:cs typeface="Times New Roman"/>
                      <a:sym typeface="Arial"/>
                    </a:rPr>
                    <a:t>10</a:t>
                  </a:r>
                  <a:endParaRPr lang="en-US" sz="1398" kern="0">
                    <a:solidFill>
                      <a:srgbClr val="000000"/>
                    </a:solidFill>
                    <a:latin typeface="Calibri"/>
                    <a:ea typeface="Calibri"/>
                    <a:cs typeface="Times New Roman"/>
                    <a:sym typeface="Arial"/>
                  </a:endParaRPr>
                </a:p>
              </p:txBody>
            </p:sp>
          </p:grpSp>
        </p:grpSp>
        <p:pic>
          <p:nvPicPr>
            <p:cNvPr id="182" name="Picture 181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407"/>
            <a:stretch>
              <a:fillRect/>
            </a:stretch>
          </p:blipFill>
          <p:spPr bwMode="auto">
            <a:xfrm>
              <a:off x="3052854" y="1606931"/>
              <a:ext cx="1816398" cy="1255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Picture 182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2525" y="1325751"/>
              <a:ext cx="1360170" cy="1360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Picture 183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5063" y="4352290"/>
              <a:ext cx="995045" cy="1280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" name="Oval 63"/>
          <p:cNvSpPr/>
          <p:nvPr/>
        </p:nvSpPr>
        <p:spPr>
          <a:xfrm>
            <a:off x="3492490" y="3831680"/>
            <a:ext cx="488924" cy="48897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>
              <a:lnSpc>
                <a:spcPct val="115000"/>
              </a:lnSpc>
              <a:spcAft>
                <a:spcPts val="750"/>
              </a:spcAft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ea typeface="Calibri"/>
                <a:cs typeface="Times New Roman"/>
                <a:sym typeface="Arial"/>
              </a:rPr>
              <a:t>5</a:t>
            </a:r>
            <a:endParaRPr lang="en-US" sz="1398" kern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492490" y="3345770"/>
            <a:ext cx="488924" cy="48897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>
              <a:lnSpc>
                <a:spcPct val="115000"/>
              </a:lnSpc>
              <a:spcAft>
                <a:spcPts val="750"/>
              </a:spcAft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ea typeface="Calibri"/>
                <a:cs typeface="Times New Roman"/>
                <a:sym typeface="Arial"/>
              </a:rPr>
              <a:t>6</a:t>
            </a:r>
            <a:endParaRPr lang="en-US" sz="1398" kern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3989031" y="3345679"/>
            <a:ext cx="488924" cy="48897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>
              <a:lnSpc>
                <a:spcPct val="115000"/>
              </a:lnSpc>
              <a:spcAft>
                <a:spcPts val="750"/>
              </a:spcAft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ea typeface="Calibri"/>
                <a:cs typeface="Times New Roman"/>
                <a:sym typeface="Arial"/>
              </a:rPr>
              <a:t>7</a:t>
            </a:r>
            <a:endParaRPr lang="en-US" sz="1398" kern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70337" y="3345770"/>
            <a:ext cx="488924" cy="48897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>
              <a:lnSpc>
                <a:spcPct val="115000"/>
              </a:lnSpc>
              <a:spcAft>
                <a:spcPts val="750"/>
              </a:spcAft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ea typeface="Calibri"/>
                <a:cs typeface="Times New Roman"/>
                <a:sym typeface="Arial"/>
              </a:rPr>
              <a:t>5</a:t>
            </a:r>
            <a:endParaRPr lang="en-US" sz="1398" kern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4959261" y="3345362"/>
            <a:ext cx="488924" cy="48897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>
              <a:lnSpc>
                <a:spcPct val="115000"/>
              </a:lnSpc>
              <a:spcAft>
                <a:spcPts val="750"/>
              </a:spcAft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ea typeface="Calibri"/>
                <a:cs typeface="Times New Roman"/>
                <a:sym typeface="Arial"/>
              </a:rPr>
              <a:t>8</a:t>
            </a:r>
            <a:endParaRPr lang="en-US" sz="1398" kern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4959261" y="2844328"/>
            <a:ext cx="488924" cy="48897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>
              <a:lnSpc>
                <a:spcPct val="115000"/>
              </a:lnSpc>
              <a:spcAft>
                <a:spcPts val="750"/>
              </a:spcAft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ea typeface="Calibri"/>
                <a:cs typeface="Times New Roman"/>
                <a:sym typeface="Arial"/>
              </a:rPr>
              <a:t>9</a:t>
            </a:r>
            <a:endParaRPr lang="en-US" sz="1398" kern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5459482" y="2352795"/>
            <a:ext cx="488924" cy="48897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>
              <a:lnSpc>
                <a:spcPct val="115000"/>
              </a:lnSpc>
              <a:spcAft>
                <a:spcPts val="750"/>
              </a:spcAft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ea typeface="Calibri"/>
                <a:cs typeface="Times New Roman"/>
                <a:sym typeface="Arial"/>
              </a:rPr>
              <a:t>8</a:t>
            </a:r>
            <a:endParaRPr lang="en-US" sz="1398" kern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5941446" y="2352795"/>
            <a:ext cx="488924" cy="48897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>
              <a:lnSpc>
                <a:spcPct val="115000"/>
              </a:lnSpc>
              <a:spcAft>
                <a:spcPts val="750"/>
              </a:spcAft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ea typeface="Calibri"/>
                <a:cs typeface="Times New Roman"/>
                <a:sym typeface="Arial"/>
              </a:rPr>
              <a:t>7</a:t>
            </a:r>
            <a:endParaRPr lang="en-US" sz="1398" kern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5945137" y="1867349"/>
            <a:ext cx="488924" cy="48897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>
              <a:lnSpc>
                <a:spcPct val="115000"/>
              </a:lnSpc>
              <a:spcAft>
                <a:spcPts val="750"/>
              </a:spcAft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ea typeface="Calibri"/>
                <a:cs typeface="Times New Roman"/>
                <a:sym typeface="Arial"/>
              </a:rPr>
              <a:t>6</a:t>
            </a:r>
            <a:endParaRPr lang="en-US" sz="1398" kern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52522" y="2837046"/>
            <a:ext cx="488924" cy="488973"/>
            <a:chOff x="10181397" y="4044411"/>
            <a:chExt cx="651898" cy="651964"/>
          </a:xfrm>
        </p:grpSpPr>
        <p:sp>
          <p:nvSpPr>
            <p:cNvPr id="74" name="Oval 73"/>
            <p:cNvSpPr/>
            <p:nvPr/>
          </p:nvSpPr>
          <p:spPr>
            <a:xfrm>
              <a:off x="10181397" y="4044411"/>
              <a:ext cx="651898" cy="651964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latinLnBrk="0">
                <a:lnSpc>
                  <a:spcPct val="115000"/>
                </a:lnSpc>
                <a:spcAft>
                  <a:spcPts val="750"/>
                </a:spcAft>
                <a:buClr>
                  <a:srgbClr val="000000"/>
                </a:buClr>
              </a:pPr>
              <a:endParaRPr lang="en-US" sz="1398" kern="0">
                <a:solidFill>
                  <a:srgbClr val="000000"/>
                </a:solidFill>
                <a:latin typeface="Calibri"/>
                <a:ea typeface="Calibri"/>
                <a:cs typeface="Times New Roman"/>
                <a:sym typeface="Arial"/>
              </a:endParaRPr>
            </a:p>
          </p:txBody>
        </p:sp>
        <p:sp>
          <p:nvSpPr>
            <p:cNvPr id="70" name="Text Box 1502"/>
            <p:cNvSpPr txBox="1"/>
            <p:nvPr/>
          </p:nvSpPr>
          <p:spPr>
            <a:xfrm>
              <a:off x="10196399" y="4084301"/>
              <a:ext cx="621893" cy="57218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latinLnBrk="0">
                <a:lnSpc>
                  <a:spcPct val="115000"/>
                </a:lnSpc>
                <a:spcAft>
                  <a:spcPts val="750"/>
                </a:spcAft>
                <a:buClr>
                  <a:srgbClr val="000000"/>
                </a:buClr>
              </a:pPr>
              <a:r>
                <a:rPr lang="en-US" sz="2100" kern="0">
                  <a:solidFill>
                    <a:srgbClr val="000000"/>
                  </a:solidFill>
                  <a:latin typeface="Arial"/>
                  <a:ea typeface="Calibri"/>
                  <a:cs typeface="Times New Roman"/>
                  <a:sym typeface="Arial"/>
                </a:rPr>
                <a:t>10</a:t>
              </a:r>
              <a:endParaRPr lang="en-US" sz="1398" kern="0">
                <a:solidFill>
                  <a:srgbClr val="000000"/>
                </a:solidFill>
                <a:latin typeface="Calibri"/>
                <a:ea typeface="Calibri"/>
                <a:cs typeface="Times New Roman"/>
                <a:sym typeface="Arial"/>
              </a:endParaRPr>
            </a:p>
          </p:txBody>
        </p:sp>
      </p:grpSp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647" l="9865" r="100000">
                        <a14:backgroundMark x1="20179" y1="34412" x2="22422" y2="46471"/>
                        <a14:backgroundMark x1="25561" y1="39412" x2="26906" y2="50588"/>
                        <a14:backgroundMark x1="27803" y1="37353" x2="33184" y2="5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96" y="3195027"/>
            <a:ext cx="1019175" cy="155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87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5344E-6 -2.22222E-6 L 0.05388 -0.0944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8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8 -0.09444 L 0.05388 -0.1833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8 -0.18333 L 0.11652 -0.1833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52 -0.18333 L 0.17288 -0.1833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88 -0.18333 L 0.22299 -0.1833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99 -0.18333 L 0.22299 -0.283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99 -0.28333 L 0.27935 -0.2833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5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35 -0.28333 L 0.27935 -0.3833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500"/>
                            </p:stCondLst>
                            <p:childTnLst>
                              <p:par>
                                <p:cTn id="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35 -0.38333 L 0.32946 -0.3833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46 -0.38333 L 0.3232 -0.4833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2 -0.48333 L 0.41714 -0.4277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7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638A85-6F51-F455-66F6-A34CFCCFE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b="96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3E5959C-77FB-AC55-CC8F-976A9E443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61" y="2700931"/>
            <a:ext cx="2725667" cy="2266401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E81AD623-5F18-E5E2-B496-FAE0FB63DA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35" y="2657978"/>
            <a:ext cx="1544930" cy="2266401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44E9D9-D064-AFB6-F8D7-FFB29DCEA5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32" y="2657979"/>
            <a:ext cx="2279542" cy="2266400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0CF83973-7E4D-AC3A-BB07-F58047B994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809" y="2615429"/>
            <a:ext cx="1570528" cy="22664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8761CA-FC5A-4D5E-8B9D-82DA335BA5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4774" y="421459"/>
            <a:ext cx="5267401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560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35817F-AD01-42B4-8329-AC6C7C3B1AFB}"/>
              </a:ext>
            </a:extLst>
          </p:cNvPr>
          <p:cNvSpPr txBox="1">
            <a:spLocks/>
          </p:cNvSpPr>
          <p:nvPr/>
        </p:nvSpPr>
        <p:spPr>
          <a:xfrm>
            <a:off x="3923928" y="4155926"/>
            <a:ext cx="3168352" cy="645045"/>
          </a:xfrm>
          <a:prstGeom prst="rect">
            <a:avLst/>
          </a:prstGeom>
        </p:spPr>
        <p:txBody>
          <a:bodyPr vert="horz" lIns="51453" tIns="25727" rIns="51453" bIns="2572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r>
              <a:rPr lang="en-GB" sz="2800" dirty="0" err="1">
                <a:solidFill>
                  <a:srgbClr val="4050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GB" sz="2800" dirty="0">
                <a:solidFill>
                  <a:srgbClr val="4050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GB" sz="2800" b="1" dirty="0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GB" sz="2800" b="1" dirty="0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endParaRPr lang="en-GB" sz="2800" dirty="0">
              <a:solidFill>
                <a:srgbClr val="4050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166BF54-ED0F-4FCC-BA9D-B51A843BAA05}"/>
              </a:ext>
            </a:extLst>
          </p:cNvPr>
          <p:cNvSpPr txBox="1">
            <a:spLocks/>
          </p:cNvSpPr>
          <p:nvPr/>
        </p:nvSpPr>
        <p:spPr>
          <a:xfrm>
            <a:off x="2123728" y="4155926"/>
            <a:ext cx="2117442" cy="645046"/>
          </a:xfrm>
          <a:prstGeom prst="rect">
            <a:avLst/>
          </a:prstGeom>
        </p:spPr>
        <p:txBody>
          <a:bodyPr vert="horz" lIns="51453" tIns="25727" rIns="51453" bIns="2572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r>
              <a:rPr lang="en-GB" sz="2800" b="1" dirty="0" err="1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GB" sz="2800" b="1" dirty="0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GB" sz="2800" b="1" dirty="0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7097AE7D-AD32-404E-9342-2EC1863C17A1}"/>
              </a:ext>
            </a:extLst>
          </p:cNvPr>
          <p:cNvSpPr/>
          <p:nvPr/>
        </p:nvSpPr>
        <p:spPr>
          <a:xfrm>
            <a:off x="2393211" y="2988217"/>
            <a:ext cx="500743" cy="500743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2700" b="1" kern="0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23" name="Oval 59">
            <a:extLst>
              <a:ext uri="{FF2B5EF4-FFF2-40B4-BE49-F238E27FC236}">
                <a16:creationId xmlns:a16="http://schemas.microsoft.com/office/drawing/2014/main" id="{AAF96455-D88C-4D21-9E2C-4B10DE1DD937}"/>
              </a:ext>
            </a:extLst>
          </p:cNvPr>
          <p:cNvSpPr/>
          <p:nvPr/>
        </p:nvSpPr>
        <p:spPr>
          <a:xfrm>
            <a:off x="5209806" y="2160774"/>
            <a:ext cx="2921648" cy="229369"/>
          </a:xfrm>
          <a:prstGeom prst="ellipse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endParaRPr lang="en-GB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Oval 2">
            <a:extLst>
              <a:ext uri="{FF2B5EF4-FFF2-40B4-BE49-F238E27FC236}">
                <a16:creationId xmlns:a16="http://schemas.microsoft.com/office/drawing/2014/main" id="{34A95224-C8B9-42AF-B5F5-6EDA2C6AB199}"/>
              </a:ext>
            </a:extLst>
          </p:cNvPr>
          <p:cNvSpPr/>
          <p:nvPr/>
        </p:nvSpPr>
        <p:spPr>
          <a:xfrm>
            <a:off x="834888" y="2140989"/>
            <a:ext cx="3746923" cy="268939"/>
          </a:xfrm>
          <a:prstGeom prst="ellipse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endParaRPr lang="en-GB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" name="Picture 48">
            <a:extLst>
              <a:ext uri="{FF2B5EF4-FFF2-40B4-BE49-F238E27FC236}">
                <a16:creationId xmlns:a16="http://schemas.microsoft.com/office/drawing/2014/main" id="{245FEBD8-C366-44C5-909B-CA2085CF0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43" y="1168422"/>
            <a:ext cx="1076057" cy="1196897"/>
          </a:xfrm>
          <a:prstGeom prst="rect">
            <a:avLst/>
          </a:prstGeom>
        </p:spPr>
      </p:pic>
      <p:pic>
        <p:nvPicPr>
          <p:cNvPr id="26" name="Picture 49">
            <a:extLst>
              <a:ext uri="{FF2B5EF4-FFF2-40B4-BE49-F238E27FC236}">
                <a16:creationId xmlns:a16="http://schemas.microsoft.com/office/drawing/2014/main" id="{6460AA40-B473-4B7A-9AEB-3D8A62320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176" y="1168422"/>
            <a:ext cx="1076057" cy="1196897"/>
          </a:xfrm>
          <a:prstGeom prst="rect">
            <a:avLst/>
          </a:prstGeom>
        </p:spPr>
      </p:pic>
      <p:pic>
        <p:nvPicPr>
          <p:cNvPr id="27" name="Picture 51">
            <a:extLst>
              <a:ext uri="{FF2B5EF4-FFF2-40B4-BE49-F238E27FC236}">
                <a16:creationId xmlns:a16="http://schemas.microsoft.com/office/drawing/2014/main" id="{DCECD1D8-C74B-4AF3-8B62-FB29566654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95" y="1186177"/>
            <a:ext cx="1076057" cy="1196897"/>
          </a:xfrm>
          <a:prstGeom prst="rect">
            <a:avLst/>
          </a:prstGeom>
        </p:spPr>
      </p:pic>
      <p:pic>
        <p:nvPicPr>
          <p:cNvPr id="28" name="Picture 52">
            <a:extLst>
              <a:ext uri="{FF2B5EF4-FFF2-40B4-BE49-F238E27FC236}">
                <a16:creationId xmlns:a16="http://schemas.microsoft.com/office/drawing/2014/main" id="{5A3B0409-2FEC-41E8-9520-86B19F0D5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328" y="1186177"/>
            <a:ext cx="1076057" cy="1196897"/>
          </a:xfrm>
          <a:prstGeom prst="rect">
            <a:avLst/>
          </a:prstGeom>
        </p:spPr>
      </p:pic>
      <p:pic>
        <p:nvPicPr>
          <p:cNvPr id="29" name="Picture 55">
            <a:extLst>
              <a:ext uri="{FF2B5EF4-FFF2-40B4-BE49-F238E27FC236}">
                <a16:creationId xmlns:a16="http://schemas.microsoft.com/office/drawing/2014/main" id="{502A9225-13DF-4BD9-A857-B446FD086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49" y="1213031"/>
            <a:ext cx="1076057" cy="1196897"/>
          </a:xfrm>
          <a:prstGeom prst="rect">
            <a:avLst/>
          </a:prstGeom>
        </p:spPr>
      </p:pic>
      <p:pic>
        <p:nvPicPr>
          <p:cNvPr id="30" name="Picture 56">
            <a:extLst>
              <a:ext uri="{FF2B5EF4-FFF2-40B4-BE49-F238E27FC236}">
                <a16:creationId xmlns:a16="http://schemas.microsoft.com/office/drawing/2014/main" id="{74BE67BE-0561-4A5B-8489-ECCA3F4E1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82" y="1213031"/>
            <a:ext cx="1076057" cy="1196897"/>
          </a:xfrm>
          <a:prstGeom prst="rect">
            <a:avLst/>
          </a:prstGeom>
        </p:spPr>
      </p:pic>
      <p:pic>
        <p:nvPicPr>
          <p:cNvPr id="31" name="Picture 57">
            <a:extLst>
              <a:ext uri="{FF2B5EF4-FFF2-40B4-BE49-F238E27FC236}">
                <a16:creationId xmlns:a16="http://schemas.microsoft.com/office/drawing/2014/main" id="{8B09E5E0-D755-4448-82A1-C8F25ED0C8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601" y="1230787"/>
            <a:ext cx="1076057" cy="1196897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0412F50-A87B-45C4-9E9A-A3FFCC6633C8}"/>
              </a:ext>
            </a:extLst>
          </p:cNvPr>
          <p:cNvSpPr txBox="1">
            <a:spLocks/>
          </p:cNvSpPr>
          <p:nvPr/>
        </p:nvSpPr>
        <p:spPr>
          <a:xfrm>
            <a:off x="2430168" y="2908723"/>
            <a:ext cx="466687" cy="597992"/>
          </a:xfrm>
          <a:prstGeom prst="rect">
            <a:avLst/>
          </a:prstGeom>
        </p:spPr>
        <p:txBody>
          <a:bodyPr vert="horz" lIns="51453" tIns="25727" rIns="51453" bIns="2572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endParaRPr lang="en-GB" sz="4500" b="1" dirty="0">
              <a:solidFill>
                <a:srgbClr val="00206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336E66F-C63C-438D-8D03-960A797C3508}"/>
              </a:ext>
            </a:extLst>
          </p:cNvPr>
          <p:cNvSpPr txBox="1">
            <a:spLocks/>
          </p:cNvSpPr>
          <p:nvPr/>
        </p:nvSpPr>
        <p:spPr>
          <a:xfrm>
            <a:off x="4469513" y="2905262"/>
            <a:ext cx="384587" cy="597992"/>
          </a:xfrm>
          <a:prstGeom prst="rect">
            <a:avLst/>
          </a:prstGeom>
        </p:spPr>
        <p:txBody>
          <a:bodyPr vert="horz" lIns="51453" tIns="25727" rIns="51453" bIns="2572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endParaRPr lang="en-GB" sz="4500" b="1" dirty="0">
              <a:solidFill>
                <a:srgbClr val="00206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34" name="Rounded Rectangle 63">
            <a:extLst>
              <a:ext uri="{FF2B5EF4-FFF2-40B4-BE49-F238E27FC236}">
                <a16:creationId xmlns:a16="http://schemas.microsoft.com/office/drawing/2014/main" id="{85D64387-E26E-406D-80C3-FE418D680A82}"/>
              </a:ext>
            </a:extLst>
          </p:cNvPr>
          <p:cNvSpPr/>
          <p:nvPr/>
        </p:nvSpPr>
        <p:spPr>
          <a:xfrm>
            <a:off x="4411434" y="3002511"/>
            <a:ext cx="500743" cy="500743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2700" b="1" kern="0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35" name="Rounded Rectangle 64">
            <a:extLst>
              <a:ext uri="{FF2B5EF4-FFF2-40B4-BE49-F238E27FC236}">
                <a16:creationId xmlns:a16="http://schemas.microsoft.com/office/drawing/2014/main" id="{AABDF254-9BCC-4A17-99E9-591E5C083CEE}"/>
              </a:ext>
            </a:extLst>
          </p:cNvPr>
          <p:cNvSpPr/>
          <p:nvPr/>
        </p:nvSpPr>
        <p:spPr>
          <a:xfrm>
            <a:off x="6170160" y="3002511"/>
            <a:ext cx="500743" cy="500743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2700" b="1" kern="0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36" name="Rounded Rectangle 65">
            <a:extLst>
              <a:ext uri="{FF2B5EF4-FFF2-40B4-BE49-F238E27FC236}">
                <a16:creationId xmlns:a16="http://schemas.microsoft.com/office/drawing/2014/main" id="{0B614434-6B26-4436-84D6-B504C5FF3398}"/>
              </a:ext>
            </a:extLst>
          </p:cNvPr>
          <p:cNvSpPr/>
          <p:nvPr/>
        </p:nvSpPr>
        <p:spPr>
          <a:xfrm>
            <a:off x="2395868" y="2988216"/>
            <a:ext cx="500743" cy="500743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300" b="1" kern="0" dirty="0">
                <a:solidFill>
                  <a:srgbClr val="002060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37" name="Rounded Rectangle 66">
            <a:extLst>
              <a:ext uri="{FF2B5EF4-FFF2-40B4-BE49-F238E27FC236}">
                <a16:creationId xmlns:a16="http://schemas.microsoft.com/office/drawing/2014/main" id="{30DA77FE-1DD0-4B22-A476-374F126DF0D1}"/>
              </a:ext>
            </a:extLst>
          </p:cNvPr>
          <p:cNvSpPr/>
          <p:nvPr/>
        </p:nvSpPr>
        <p:spPr>
          <a:xfrm>
            <a:off x="6170159" y="3001214"/>
            <a:ext cx="500743" cy="500743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300" b="1" kern="0" dirty="0">
                <a:solidFill>
                  <a:srgbClr val="002060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38" name="Rounded Rectangle 67">
            <a:extLst>
              <a:ext uri="{FF2B5EF4-FFF2-40B4-BE49-F238E27FC236}">
                <a16:creationId xmlns:a16="http://schemas.microsoft.com/office/drawing/2014/main" id="{B9EB8896-1DB3-451A-A8F9-7FE1230E2799}"/>
              </a:ext>
            </a:extLst>
          </p:cNvPr>
          <p:cNvSpPr/>
          <p:nvPr/>
        </p:nvSpPr>
        <p:spPr>
          <a:xfrm>
            <a:off x="4420299" y="3001214"/>
            <a:ext cx="500743" cy="500743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300" b="1" kern="0" dirty="0">
                <a:solidFill>
                  <a:srgbClr val="002060"/>
                </a:solidFill>
                <a:latin typeface="Calibri" panose="020F0502020204030204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71086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C3AE7AC-38C5-4852-93C5-A582A3C89C78}"/>
              </a:ext>
            </a:extLst>
          </p:cNvPr>
          <p:cNvSpPr txBox="1">
            <a:spLocks/>
          </p:cNvSpPr>
          <p:nvPr/>
        </p:nvSpPr>
        <p:spPr>
          <a:xfrm>
            <a:off x="4213540" y="4050781"/>
            <a:ext cx="3166771" cy="645045"/>
          </a:xfrm>
          <a:prstGeom prst="rect">
            <a:avLst/>
          </a:prstGeom>
        </p:spPr>
        <p:txBody>
          <a:bodyPr vert="horz" lIns="51453" tIns="25727" rIns="51453" bIns="2572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r>
              <a:rPr lang="en-GB" sz="2800" dirty="0" err="1">
                <a:solidFill>
                  <a:srgbClr val="4050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GB" sz="2800" dirty="0">
                <a:solidFill>
                  <a:srgbClr val="4050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GB" sz="2800" b="1" dirty="0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GB" sz="2800" b="1" dirty="0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endParaRPr lang="en-GB" sz="2800" dirty="0">
              <a:solidFill>
                <a:srgbClr val="4050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265DEB8-714C-4F99-BD9F-3357CFBE7486}"/>
              </a:ext>
            </a:extLst>
          </p:cNvPr>
          <p:cNvSpPr txBox="1">
            <a:spLocks/>
          </p:cNvSpPr>
          <p:nvPr/>
        </p:nvSpPr>
        <p:spPr>
          <a:xfrm>
            <a:off x="2424912" y="4050781"/>
            <a:ext cx="2003072" cy="645046"/>
          </a:xfrm>
          <a:prstGeom prst="rect">
            <a:avLst/>
          </a:prstGeom>
        </p:spPr>
        <p:txBody>
          <a:bodyPr vert="horz" lIns="51453" tIns="25727" rIns="51453" bIns="2572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r>
              <a:rPr lang="en-GB" sz="2800" b="1" dirty="0" err="1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GB" sz="2800" b="1" dirty="0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GB" sz="2800" b="1" dirty="0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24" name="Rounded Rectangle 3">
            <a:extLst>
              <a:ext uri="{FF2B5EF4-FFF2-40B4-BE49-F238E27FC236}">
                <a16:creationId xmlns:a16="http://schemas.microsoft.com/office/drawing/2014/main" id="{4611E9B7-90D5-4253-86A3-59B45E2EB5A8}"/>
              </a:ext>
            </a:extLst>
          </p:cNvPr>
          <p:cNvSpPr/>
          <p:nvPr/>
        </p:nvSpPr>
        <p:spPr>
          <a:xfrm>
            <a:off x="2468929" y="2654705"/>
            <a:ext cx="646601" cy="645045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2700" b="1" kern="0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CCC4000-56E4-4DDE-8966-A80495324017}"/>
              </a:ext>
            </a:extLst>
          </p:cNvPr>
          <p:cNvSpPr txBox="1">
            <a:spLocks/>
          </p:cNvSpPr>
          <p:nvPr/>
        </p:nvSpPr>
        <p:spPr>
          <a:xfrm>
            <a:off x="2505886" y="2575212"/>
            <a:ext cx="602624" cy="770320"/>
          </a:xfrm>
          <a:prstGeom prst="rect">
            <a:avLst/>
          </a:prstGeom>
        </p:spPr>
        <p:txBody>
          <a:bodyPr vert="horz" lIns="51453" tIns="25727" rIns="51453" bIns="2572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endParaRPr lang="en-GB" sz="4500" b="1" dirty="0">
              <a:solidFill>
                <a:srgbClr val="3B6BDD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76F8505-EF45-4CEE-AC91-492518ECB0AF}"/>
              </a:ext>
            </a:extLst>
          </p:cNvPr>
          <p:cNvSpPr txBox="1">
            <a:spLocks/>
          </p:cNvSpPr>
          <p:nvPr/>
        </p:nvSpPr>
        <p:spPr>
          <a:xfrm>
            <a:off x="4409598" y="2571750"/>
            <a:ext cx="496611" cy="770320"/>
          </a:xfrm>
          <a:prstGeom prst="rect">
            <a:avLst/>
          </a:prstGeom>
        </p:spPr>
        <p:txBody>
          <a:bodyPr vert="horz" lIns="51453" tIns="25727" rIns="51453" bIns="2572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endParaRPr lang="en-GB" sz="4500" b="1" dirty="0">
              <a:solidFill>
                <a:srgbClr val="3B6BDD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7" name="Rounded Rectangle 63">
            <a:extLst>
              <a:ext uri="{FF2B5EF4-FFF2-40B4-BE49-F238E27FC236}">
                <a16:creationId xmlns:a16="http://schemas.microsoft.com/office/drawing/2014/main" id="{F3871A80-989A-439A-B8B9-15842181EF91}"/>
              </a:ext>
            </a:extLst>
          </p:cNvPr>
          <p:cNvSpPr/>
          <p:nvPr/>
        </p:nvSpPr>
        <p:spPr>
          <a:xfrm>
            <a:off x="4351519" y="2669000"/>
            <a:ext cx="646601" cy="645045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2700" b="1" kern="0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28" name="Rounded Rectangle 64">
            <a:extLst>
              <a:ext uri="{FF2B5EF4-FFF2-40B4-BE49-F238E27FC236}">
                <a16:creationId xmlns:a16="http://schemas.microsoft.com/office/drawing/2014/main" id="{E6C57343-B98C-4BAD-98FB-8CC7D1550735}"/>
              </a:ext>
            </a:extLst>
          </p:cNvPr>
          <p:cNvSpPr/>
          <p:nvPr/>
        </p:nvSpPr>
        <p:spPr>
          <a:xfrm>
            <a:off x="6245877" y="2669000"/>
            <a:ext cx="646601" cy="645045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2700" b="1" kern="0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29" name="Rounded Rectangle 65">
            <a:extLst>
              <a:ext uri="{FF2B5EF4-FFF2-40B4-BE49-F238E27FC236}">
                <a16:creationId xmlns:a16="http://schemas.microsoft.com/office/drawing/2014/main" id="{63A22306-0EA3-41C5-9184-2AB032BE8B8D}"/>
              </a:ext>
            </a:extLst>
          </p:cNvPr>
          <p:cNvSpPr/>
          <p:nvPr/>
        </p:nvSpPr>
        <p:spPr>
          <a:xfrm>
            <a:off x="2471585" y="2654705"/>
            <a:ext cx="646601" cy="645045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300" b="1" kern="0" dirty="0">
                <a:solidFill>
                  <a:srgbClr val="3B6BDD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30" name="Rounded Rectangle 66">
            <a:extLst>
              <a:ext uri="{FF2B5EF4-FFF2-40B4-BE49-F238E27FC236}">
                <a16:creationId xmlns:a16="http://schemas.microsoft.com/office/drawing/2014/main" id="{E87E9ABC-A272-43DD-8EC9-01EE4BE2BD52}"/>
              </a:ext>
            </a:extLst>
          </p:cNvPr>
          <p:cNvSpPr/>
          <p:nvPr/>
        </p:nvSpPr>
        <p:spPr>
          <a:xfrm>
            <a:off x="6245876" y="2667702"/>
            <a:ext cx="646601" cy="645045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300" b="1" kern="0" dirty="0">
                <a:solidFill>
                  <a:srgbClr val="3B6BDD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31" name="Rounded Rectangle 67">
            <a:extLst>
              <a:ext uri="{FF2B5EF4-FFF2-40B4-BE49-F238E27FC236}">
                <a16:creationId xmlns:a16="http://schemas.microsoft.com/office/drawing/2014/main" id="{98C72E95-F74A-4CEB-B657-E9DEBE443049}"/>
              </a:ext>
            </a:extLst>
          </p:cNvPr>
          <p:cNvSpPr/>
          <p:nvPr/>
        </p:nvSpPr>
        <p:spPr>
          <a:xfrm>
            <a:off x="4360384" y="2667702"/>
            <a:ext cx="646601" cy="645045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300" b="1" kern="0" dirty="0">
                <a:solidFill>
                  <a:srgbClr val="3B6BDD"/>
                </a:solidFill>
                <a:latin typeface="Calibri" panose="020F0502020204030204"/>
              </a:rPr>
              <a:t>&gt;</a:t>
            </a:r>
          </a:p>
        </p:txBody>
      </p:sp>
      <p:pic>
        <p:nvPicPr>
          <p:cNvPr id="40" name="Picture 1">
            <a:extLst>
              <a:ext uri="{FF2B5EF4-FFF2-40B4-BE49-F238E27FC236}">
                <a16:creationId xmlns:a16="http://schemas.microsoft.com/office/drawing/2014/main" id="{6D53ECAB-D013-4B91-A59C-D73861541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16" y="1364688"/>
            <a:ext cx="800573" cy="1077974"/>
          </a:xfrm>
          <a:prstGeom prst="rect">
            <a:avLst/>
          </a:prstGeom>
        </p:spPr>
      </p:pic>
      <p:pic>
        <p:nvPicPr>
          <p:cNvPr id="41" name="Picture 21">
            <a:extLst>
              <a:ext uri="{FF2B5EF4-FFF2-40B4-BE49-F238E27FC236}">
                <a16:creationId xmlns:a16="http://schemas.microsoft.com/office/drawing/2014/main" id="{F2B4431B-1114-4C05-AC5B-1097D103E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26" y="1364688"/>
            <a:ext cx="800573" cy="1077974"/>
          </a:xfrm>
          <a:prstGeom prst="rect">
            <a:avLst/>
          </a:prstGeom>
        </p:spPr>
      </p:pic>
      <p:pic>
        <p:nvPicPr>
          <p:cNvPr id="42" name="Picture 22">
            <a:extLst>
              <a:ext uri="{FF2B5EF4-FFF2-40B4-BE49-F238E27FC236}">
                <a16:creationId xmlns:a16="http://schemas.microsoft.com/office/drawing/2014/main" id="{F8CE0481-6A6A-4641-9EA0-DCDE29150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51" y="1364687"/>
            <a:ext cx="800573" cy="1077974"/>
          </a:xfrm>
          <a:prstGeom prst="rect">
            <a:avLst/>
          </a:prstGeom>
        </p:spPr>
      </p:pic>
      <p:pic>
        <p:nvPicPr>
          <p:cNvPr id="43" name="Picture 23">
            <a:extLst>
              <a:ext uri="{FF2B5EF4-FFF2-40B4-BE49-F238E27FC236}">
                <a16:creationId xmlns:a16="http://schemas.microsoft.com/office/drawing/2014/main" id="{2C17BC10-9326-4F68-9139-9CA3869C74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12" y="1364687"/>
            <a:ext cx="800573" cy="1077974"/>
          </a:xfrm>
          <a:prstGeom prst="rect">
            <a:avLst/>
          </a:prstGeom>
        </p:spPr>
      </p:pic>
      <p:pic>
        <p:nvPicPr>
          <p:cNvPr id="44" name="Picture 28">
            <a:extLst>
              <a:ext uri="{FF2B5EF4-FFF2-40B4-BE49-F238E27FC236}">
                <a16:creationId xmlns:a16="http://schemas.microsoft.com/office/drawing/2014/main" id="{6152F986-FF75-4805-9399-6B1F036109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17" y="1364686"/>
            <a:ext cx="800573" cy="1077974"/>
          </a:xfrm>
          <a:prstGeom prst="rect">
            <a:avLst/>
          </a:prstGeom>
        </p:spPr>
      </p:pic>
      <p:pic>
        <p:nvPicPr>
          <p:cNvPr id="45" name="Picture 29">
            <a:extLst>
              <a:ext uri="{FF2B5EF4-FFF2-40B4-BE49-F238E27FC236}">
                <a16:creationId xmlns:a16="http://schemas.microsoft.com/office/drawing/2014/main" id="{660F7F4E-4C4C-4869-8336-DB1E8DC3E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573" y="1364687"/>
            <a:ext cx="800573" cy="1077974"/>
          </a:xfrm>
          <a:prstGeom prst="rect">
            <a:avLst/>
          </a:prstGeom>
        </p:spPr>
      </p:pic>
      <p:pic>
        <p:nvPicPr>
          <p:cNvPr id="46" name="Picture 30">
            <a:extLst>
              <a:ext uri="{FF2B5EF4-FFF2-40B4-BE49-F238E27FC236}">
                <a16:creationId xmlns:a16="http://schemas.microsoft.com/office/drawing/2014/main" id="{540C70A5-A531-4A3C-97B4-20FE6731CF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83" y="1364687"/>
            <a:ext cx="800573" cy="1077974"/>
          </a:xfrm>
          <a:prstGeom prst="rect">
            <a:avLst/>
          </a:prstGeom>
        </p:spPr>
      </p:pic>
      <p:pic>
        <p:nvPicPr>
          <p:cNvPr id="47" name="Picture 31">
            <a:extLst>
              <a:ext uri="{FF2B5EF4-FFF2-40B4-BE49-F238E27FC236}">
                <a16:creationId xmlns:a16="http://schemas.microsoft.com/office/drawing/2014/main" id="{A794E8DE-100E-4EEB-B005-9F34BFEE32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08" y="1364686"/>
            <a:ext cx="800573" cy="1077974"/>
          </a:xfrm>
          <a:prstGeom prst="rect">
            <a:avLst/>
          </a:prstGeom>
        </p:spPr>
      </p:pic>
      <p:pic>
        <p:nvPicPr>
          <p:cNvPr id="48" name="Picture 32">
            <a:extLst>
              <a:ext uri="{FF2B5EF4-FFF2-40B4-BE49-F238E27FC236}">
                <a16:creationId xmlns:a16="http://schemas.microsoft.com/office/drawing/2014/main" id="{FAB23DB6-2AC4-4B91-AB72-844D0FC6C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770" y="1364686"/>
            <a:ext cx="800573" cy="107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9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Ảnh có chứa văn bản&#10;&#10;Mô tả được tạo tự động">
            <a:extLst>
              <a:ext uri="{FF2B5EF4-FFF2-40B4-BE49-F238E27FC236}">
                <a16:creationId xmlns:a16="http://schemas.microsoft.com/office/drawing/2014/main" id="{4AA107D4-1F1D-2934-437F-9F2ED35FE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6902"/>
            <a:ext cx="1693678" cy="846839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3EA0654B-8B14-5F56-04AE-2637947BF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99542"/>
            <a:ext cx="6408712" cy="420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8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52"/>
          <p:cNvSpPr/>
          <p:nvPr/>
        </p:nvSpPr>
        <p:spPr>
          <a:xfrm>
            <a:off x="-471807" y="821280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1543BC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defTabSz="685800" latinLnBrk="0">
              <a:buClr>
                <a:srgbClr val="000000"/>
              </a:buClr>
            </a:pPr>
            <a:endParaRPr sz="139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1FF889-6ECC-D01F-EE72-ECE33248D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34" y="1086585"/>
            <a:ext cx="5925733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4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19872" y="339502"/>
            <a:ext cx="352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Hành trang số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15816" y="900101"/>
            <a:ext cx="4243399" cy="42433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73F478-FF5E-B2AF-C972-D7DFC5ED9E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5486"/>
            <a:ext cx="1813633" cy="90910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8C4E5B9-27A5-4FEE-1645-444878BC58C4}"/>
              </a:ext>
            </a:extLst>
          </p:cNvPr>
          <p:cNvSpPr/>
          <p:nvPr/>
        </p:nvSpPr>
        <p:spPr>
          <a:xfrm>
            <a:off x="3059832" y="411510"/>
            <a:ext cx="504056" cy="5040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A7DDBB-8572-BDA8-FDDC-2495C2EF01DF}"/>
              </a:ext>
            </a:extLst>
          </p:cNvPr>
          <p:cNvSpPr txBox="1"/>
          <p:nvPr/>
        </p:nvSpPr>
        <p:spPr>
          <a:xfrm>
            <a:off x="1043608" y="33950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508897-764C-7E1F-95B6-6542E74F31D2}"/>
              </a:ext>
            </a:extLst>
          </p:cNvPr>
          <p:cNvSpPr/>
          <p:nvPr/>
        </p:nvSpPr>
        <p:spPr>
          <a:xfrm>
            <a:off x="539552" y="411510"/>
            <a:ext cx="504056" cy="5040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pic>
        <p:nvPicPr>
          <p:cNvPr id="5" name="Picture 1">
            <a:hlinkClick r:id="" action="ppaction://noaction"/>
            <a:extLst>
              <a:ext uri="{FF2B5EF4-FFF2-40B4-BE49-F238E27FC236}">
                <a16:creationId xmlns:a16="http://schemas.microsoft.com/office/drawing/2014/main" id="{E8B34808-5A55-4666-3A72-9351D60E43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94"/>
          <a:stretch/>
        </p:blipFill>
        <p:spPr>
          <a:xfrm>
            <a:off x="395536" y="1491630"/>
            <a:ext cx="2688336" cy="2340773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  <a:extLst>
              <a:ext uri="{FF2B5EF4-FFF2-40B4-BE49-F238E27FC236}">
                <a16:creationId xmlns:a16="http://schemas.microsoft.com/office/drawing/2014/main" id="{8D80D40B-AE0A-F58B-A990-35781DE974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0" t="-322" r="33534" b="322"/>
          <a:stretch/>
        </p:blipFill>
        <p:spPr>
          <a:xfrm>
            <a:off x="3237897" y="1491633"/>
            <a:ext cx="2688336" cy="2340768"/>
          </a:xfrm>
          <a:prstGeom prst="rect">
            <a:avLst/>
          </a:prstGeom>
        </p:spPr>
      </p:pic>
      <p:pic>
        <p:nvPicPr>
          <p:cNvPr id="7" name="Picture 6">
            <a:hlinkClick r:id="" action="ppaction://noaction"/>
            <a:extLst>
              <a:ext uri="{FF2B5EF4-FFF2-40B4-BE49-F238E27FC236}">
                <a16:creationId xmlns:a16="http://schemas.microsoft.com/office/drawing/2014/main" id="{401F431A-365B-64A9-9086-5AB411ADEC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8" r="-185"/>
          <a:stretch/>
        </p:blipFill>
        <p:spPr>
          <a:xfrm>
            <a:off x="6080259" y="1491666"/>
            <a:ext cx="2688336" cy="234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1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51266F5B-BA19-4391-AA4F-FBDFC80F91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3" y="221441"/>
            <a:ext cx="1624457" cy="812228"/>
          </a:xfrm>
          <a:prstGeom prst="rect">
            <a:avLst/>
          </a:prstGeom>
        </p:spPr>
      </p:pic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42EA1D49-401B-49B9-9369-C62FF32207E9}"/>
              </a:ext>
            </a:extLst>
          </p:cNvPr>
          <p:cNvSpPr/>
          <p:nvPr/>
        </p:nvSpPr>
        <p:spPr>
          <a:xfrm>
            <a:off x="2433193" y="370470"/>
            <a:ext cx="4862129" cy="4402561"/>
          </a:xfrm>
          <a:prstGeom prst="roundRect">
            <a:avLst/>
          </a:prstGeom>
          <a:solidFill>
            <a:srgbClr val="FBD3D2"/>
          </a:solidFill>
          <a:ln w="12700" cap="flat" cmpd="sng" algn="ctr">
            <a:solidFill>
              <a:srgbClr val="FBD3D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endParaRPr lang="en-GB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543D3B06-C80C-4C37-B3B7-D63A8AD716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641" y="680710"/>
            <a:ext cx="4259192" cy="24102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35AC9F-481D-469A-9DD4-7DEBE7741E62}"/>
              </a:ext>
            </a:extLst>
          </p:cNvPr>
          <p:cNvSpPr/>
          <p:nvPr/>
        </p:nvSpPr>
        <p:spPr>
          <a:xfrm>
            <a:off x="3358478" y="3456523"/>
            <a:ext cx="682837" cy="590034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600" b="1" kern="0" dirty="0">
                <a:solidFill>
                  <a:srgbClr val="3B6BDD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594F2F39-5E0E-4813-8EC0-6DE491F28717}"/>
              </a:ext>
            </a:extLst>
          </p:cNvPr>
          <p:cNvSpPr/>
          <p:nvPr/>
        </p:nvSpPr>
        <p:spPr>
          <a:xfrm>
            <a:off x="4997986" y="3456523"/>
            <a:ext cx="682837" cy="590034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600" b="1" kern="0" dirty="0">
                <a:solidFill>
                  <a:srgbClr val="3B6BDD"/>
                </a:solidFill>
                <a:latin typeface="Calibri" panose="020F050202020403020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01409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24466 -0.4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-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F110B928-7BA8-49FF-89CB-F00C6AE65A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2" y="209778"/>
            <a:ext cx="1841981" cy="920990"/>
          </a:xfrm>
          <a:prstGeom prst="rect">
            <a:avLst/>
          </a:prstGeom>
        </p:spPr>
      </p:pic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853A5061-9A94-44FA-8B0A-3527438A751C}"/>
              </a:ext>
            </a:extLst>
          </p:cNvPr>
          <p:cNvSpPr/>
          <p:nvPr/>
        </p:nvSpPr>
        <p:spPr>
          <a:xfrm>
            <a:off x="2393437" y="355561"/>
            <a:ext cx="4722980" cy="4432379"/>
          </a:xfrm>
          <a:prstGeom prst="roundRect">
            <a:avLst/>
          </a:prstGeom>
          <a:solidFill>
            <a:srgbClr val="90D7ED"/>
          </a:solidFill>
          <a:ln w="12700" cap="flat" cmpd="sng" algn="ctr">
            <a:solidFill>
              <a:srgbClr val="90D7E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endParaRPr lang="en-GB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62ED234C-D9EC-4538-B80C-7798D5BD6C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85" y="665803"/>
            <a:ext cx="4137299" cy="23412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8CDA5D-5068-414F-B6A4-0F2B15855E6E}"/>
              </a:ext>
            </a:extLst>
          </p:cNvPr>
          <p:cNvSpPr/>
          <p:nvPr/>
        </p:nvSpPr>
        <p:spPr>
          <a:xfrm>
            <a:off x="3547323" y="3317306"/>
            <a:ext cx="663295" cy="5940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600" b="1" kern="0" dirty="0">
                <a:solidFill>
                  <a:srgbClr val="3B6BDD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42EAB363-AB30-49C7-81F9-B0D84F81C6EC}"/>
              </a:ext>
            </a:extLst>
          </p:cNvPr>
          <p:cNvSpPr/>
          <p:nvPr/>
        </p:nvSpPr>
        <p:spPr>
          <a:xfrm>
            <a:off x="4838440" y="3317306"/>
            <a:ext cx="663295" cy="5940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600" b="1" kern="0" dirty="0">
                <a:solidFill>
                  <a:srgbClr val="3B6BDD"/>
                </a:solidFill>
                <a:latin typeface="Calibri" panose="020F0502020204030204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24569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0.23281 -0.38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1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Spelling Choice Boards by Slidesgo">
  <a:themeElements>
    <a:clrScheme name="Simple Light">
      <a:dk1>
        <a:srgbClr val="000000"/>
      </a:dk1>
      <a:lt1>
        <a:srgbClr val="FFFFFF"/>
      </a:lt1>
      <a:dk2>
        <a:srgbClr val="3B8B00"/>
      </a:dk2>
      <a:lt2>
        <a:srgbClr val="882F27"/>
      </a:lt2>
      <a:accent1>
        <a:srgbClr val="51AB00"/>
      </a:accent1>
      <a:accent2>
        <a:srgbClr val="FF650D"/>
      </a:accent2>
      <a:accent3>
        <a:srgbClr val="9FA7AB"/>
      </a:accent3>
      <a:accent4>
        <a:srgbClr val="FFBD00"/>
      </a:accent4>
      <a:accent5>
        <a:srgbClr val="B1E4FD"/>
      </a:accent5>
      <a:accent6>
        <a:srgbClr val="FF9BBA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132</Words>
  <Application>Microsoft Office PowerPoint</Application>
  <PresentationFormat>On-screen Show (16:9)</PresentationFormat>
  <Paragraphs>85</Paragraphs>
  <Slides>13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40" baseType="lpstr">
      <vt:lpstr>#9Slide05 Aphrodite Pro</vt:lpstr>
      <vt:lpstr>#9Slide05 Bodega Script</vt:lpstr>
      <vt:lpstr>Alata</vt:lpstr>
      <vt:lpstr>Amatic SC</vt:lpstr>
      <vt:lpstr>Arial</vt:lpstr>
      <vt:lpstr>Bebas Neue</vt:lpstr>
      <vt:lpstr>Calibri</vt:lpstr>
      <vt:lpstr>Calibri Light</vt:lpstr>
      <vt:lpstr>Cambria</vt:lpstr>
      <vt:lpstr>Comfortaa</vt:lpstr>
      <vt:lpstr>Fira Sans</vt:lpstr>
      <vt:lpstr>Fredoka One</vt:lpstr>
      <vt:lpstr>Lato Heavy</vt:lpstr>
      <vt:lpstr>Livvic</vt:lpstr>
      <vt:lpstr>Montserrat Light</vt:lpstr>
      <vt:lpstr>Neucha</vt:lpstr>
      <vt:lpstr>Poppins</vt:lpstr>
      <vt:lpstr>Roboto Condensed Light</vt:lpstr>
      <vt:lpstr>Tahoma</vt:lpstr>
      <vt:lpstr>Times New Roman</vt:lpstr>
      <vt:lpstr>Custom Design</vt:lpstr>
      <vt:lpstr>Default Design</vt:lpstr>
      <vt:lpstr>3_Office Theme</vt:lpstr>
      <vt:lpstr>6_Office Theme</vt:lpstr>
      <vt:lpstr>Children's Day in Brazil by Slidesgo</vt:lpstr>
      <vt:lpstr>1_Children's Day in Brazil by Slidesgo</vt:lpstr>
      <vt:lpstr>1_Spelling Choice Boards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Administrator</cp:lastModifiedBy>
  <cp:revision>191</cp:revision>
  <dcterms:created xsi:type="dcterms:W3CDTF">2014-04-01T16:27:00Z</dcterms:created>
  <dcterms:modified xsi:type="dcterms:W3CDTF">2026-01-26T08:39:06Z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