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716" r:id="rId2"/>
  </p:sldMasterIdLst>
  <p:notesMasterIdLst>
    <p:notesMasterId r:id="rId11"/>
  </p:notesMasterIdLst>
  <p:sldIdLst>
    <p:sldId id="308" r:id="rId3"/>
    <p:sldId id="258" r:id="rId4"/>
    <p:sldId id="320" r:id="rId5"/>
    <p:sldId id="319" r:id="rId6"/>
    <p:sldId id="322" r:id="rId7"/>
    <p:sldId id="328" r:id="rId8"/>
    <p:sldId id="329" r:id="rId9"/>
    <p:sldId id="33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1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2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9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cỏ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0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6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8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0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0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4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8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2C0FD3DD-8233-4B4C-6929-1D429514012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5708" y="-1994794"/>
            <a:ext cx="5132586" cy="9144001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205DA580-4009-2523-A371-8ABA4B59A217}"/>
              </a:ext>
            </a:extLst>
          </p:cNvPr>
          <p:cNvSpPr/>
          <p:nvPr userDrawn="1"/>
        </p:nvSpPr>
        <p:spPr>
          <a:xfrm>
            <a:off x="251520" y="267494"/>
            <a:ext cx="8633820" cy="4536504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9067779-6D63-8221-F2EE-2CC8947CF1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5833"/>
            <a:ext cx="1084808" cy="1084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D5DC5E-BD7D-A229-8003-6766678969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5708" y="-1994794"/>
            <a:ext cx="5132586" cy="9144001"/>
          </a:xfrm>
          <a:prstGeom prst="rect">
            <a:avLst/>
          </a:prstGeom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7B6249A9-38B8-3B13-DC32-D829D17ADEA8}"/>
              </a:ext>
            </a:extLst>
          </p:cNvPr>
          <p:cNvSpPr/>
          <p:nvPr userDrawn="1"/>
        </p:nvSpPr>
        <p:spPr>
          <a:xfrm>
            <a:off x="251520" y="267494"/>
            <a:ext cx="8633820" cy="4536504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9EC6DF-3857-7D51-2EE8-6B2FAA6632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5833"/>
            <a:ext cx="1084808" cy="10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05" r:id="rId13"/>
    <p:sldLayoutId id="214748370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7B41B7-55B3-9042-BEA3-50ED22850AE9}"/>
              </a:ext>
            </a:extLst>
          </p:cNvPr>
          <p:cNvSpPr/>
          <p:nvPr/>
        </p:nvSpPr>
        <p:spPr>
          <a:xfrm>
            <a:off x="2164587" y="525646"/>
            <a:ext cx="5927139" cy="3309551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0CCD2-596E-834C-9B26-434589CBF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9" y="1182221"/>
            <a:ext cx="2060084" cy="3715620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3B8B2DB8-AC5D-BB3B-D6DF-826029236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01" y="2427734"/>
            <a:ext cx="2767120" cy="2767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F5FBF-F78A-FFBE-5B05-7EC3CFE12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707654"/>
            <a:ext cx="7096475" cy="1227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03A779-C992-1141-4914-5A213DA84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1059582"/>
            <a:ext cx="278611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F84E6-7ECC-45C6-B91D-836F1C357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3478"/>
            <a:ext cx="1440157" cy="720080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1561639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2987824" y="4227934"/>
            <a:ext cx="3281374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36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GB" sz="36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1610898" y="3252824"/>
            <a:ext cx="622033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4329080" y="3252824"/>
            <a:ext cx="512605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4251668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6595822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1565180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6595820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4263483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5920E1-E0BA-4F63-AA3A-0A40BFD54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/>
        </p:blipFill>
        <p:spPr>
          <a:xfrm>
            <a:off x="594224" y="918884"/>
            <a:ext cx="2773952" cy="24131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062E56-0AD7-4524-B6C5-E34EFD715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74" y="1255384"/>
            <a:ext cx="3418154" cy="19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1561639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2870045" y="4131861"/>
            <a:ext cx="3573376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GB" sz="36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GB" sz="36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1610898" y="3003445"/>
            <a:ext cx="622033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4329080" y="3003445"/>
            <a:ext cx="512605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4251668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6595822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1565180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6595820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4263483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AA1DC-9E58-45B0-B5DC-E603DA4D0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0" y="1099357"/>
            <a:ext cx="3749450" cy="15885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F587E-0572-4882-BAD3-E0FB6689F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1" y="844251"/>
            <a:ext cx="3863206" cy="2170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FE91FF-74B9-888D-99D5-F6D195F54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3478"/>
            <a:ext cx="144015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7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84545" y="437351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827584" y="483518"/>
            <a:ext cx="2582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D0D81-610A-4444-840D-14E783D7B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5" y="1393696"/>
            <a:ext cx="3128966" cy="3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455860" y="1455678"/>
            <a:ext cx="2607260" cy="2291399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3211246" y="1432416"/>
            <a:ext cx="2673943" cy="2314661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6033315" y="1396424"/>
            <a:ext cx="2686536" cy="23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8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455860" y="1455678"/>
            <a:ext cx="2607260" cy="2291399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3211246" y="1432416"/>
            <a:ext cx="2673943" cy="2314661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6033315" y="1396424"/>
            <a:ext cx="2686536" cy="235065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5FCE9C-5FDE-42BB-A394-D7A0B13FBA93}"/>
              </a:ext>
            </a:extLst>
          </p:cNvPr>
          <p:cNvSpPr/>
          <p:nvPr/>
        </p:nvSpPr>
        <p:spPr>
          <a:xfrm flipH="1">
            <a:off x="4837709" y="2244765"/>
            <a:ext cx="526469" cy="762608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5EC04D-CC49-46E7-954C-8CC9F2D13A89}"/>
              </a:ext>
            </a:extLst>
          </p:cNvPr>
          <p:cNvSpPr/>
          <p:nvPr/>
        </p:nvSpPr>
        <p:spPr>
          <a:xfrm flipH="1">
            <a:off x="7137613" y="2193202"/>
            <a:ext cx="1003715" cy="842705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19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427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2537" y="437351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755576" y="483518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1276912" y="1251114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DFE7F75-85B4-41FE-8F6D-66201D616389}"/>
              </a:ext>
            </a:extLst>
          </p:cNvPr>
          <p:cNvSpPr/>
          <p:nvPr/>
        </p:nvSpPr>
        <p:spPr>
          <a:xfrm>
            <a:off x="5252946" y="1251114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CF65F88-786F-4F8F-976E-CD0358CE2018}"/>
              </a:ext>
            </a:extLst>
          </p:cNvPr>
          <p:cNvSpPr/>
          <p:nvPr/>
        </p:nvSpPr>
        <p:spPr>
          <a:xfrm>
            <a:off x="1276912" y="3171521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8816112-FBAE-43E9-A20C-F508063237F9}"/>
              </a:ext>
            </a:extLst>
          </p:cNvPr>
          <p:cNvSpPr/>
          <p:nvPr/>
        </p:nvSpPr>
        <p:spPr>
          <a:xfrm>
            <a:off x="5252946" y="3171521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4" y="1460496"/>
            <a:ext cx="2499940" cy="1414695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79391316-827F-42F4-A23A-8ACEC340F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17" y="1567823"/>
            <a:ext cx="2207906" cy="1249435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3EC9C5F6-4F6F-4A6C-A0E0-924721B95B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4" y="3390759"/>
            <a:ext cx="2473839" cy="1399923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07EC5FFE-3D50-4E2C-A481-402B9E3EC9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88" y="3405847"/>
            <a:ext cx="2447177" cy="13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5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40530" y="365343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3568" y="411510"/>
            <a:ext cx="814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0EFFDC-418E-4A5F-847B-88E3FCCB4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7" y="2864316"/>
            <a:ext cx="2920207" cy="2151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EAAC0A-20C0-4732-BB11-D4611A22B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87" y="2660375"/>
            <a:ext cx="3259206" cy="24015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DDD102-EE18-469E-9B63-699DAEA83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44" y="1543365"/>
            <a:ext cx="1675061" cy="1234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542846-2148-4558-9373-FBEB4495C0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2" y="1465516"/>
            <a:ext cx="1675062" cy="123425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68DEA48-F973-4ADE-B8FE-5646F0E5A6EA}"/>
              </a:ext>
            </a:extLst>
          </p:cNvPr>
          <p:cNvSpPr/>
          <p:nvPr/>
        </p:nvSpPr>
        <p:spPr>
          <a:xfrm>
            <a:off x="1124676" y="1898205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EB9BE8-BB8F-421D-BDE3-A46DBC97D963}"/>
              </a:ext>
            </a:extLst>
          </p:cNvPr>
          <p:cNvSpPr/>
          <p:nvPr/>
        </p:nvSpPr>
        <p:spPr>
          <a:xfrm>
            <a:off x="7473154" y="1898205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0C91E5-6E89-41A8-A31F-729DE2C5BF71}"/>
              </a:ext>
            </a:extLst>
          </p:cNvPr>
          <p:cNvSpPr/>
          <p:nvPr/>
        </p:nvSpPr>
        <p:spPr>
          <a:xfrm>
            <a:off x="317656" y="3940181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E7F8C9-94BD-44B0-90EF-9E3F04FDA1AB}"/>
              </a:ext>
            </a:extLst>
          </p:cNvPr>
          <p:cNvSpPr/>
          <p:nvPr/>
        </p:nvSpPr>
        <p:spPr>
          <a:xfrm>
            <a:off x="8404664" y="3940181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409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4 0.04074 L -0.39583 0.41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52916 0.4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74</Words>
  <Application>Microsoft Office PowerPoint</Application>
  <PresentationFormat>On-screen Show (16:9)</PresentationFormat>
  <Paragraphs>33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微软雅黑</vt:lpstr>
      <vt:lpstr>Arial</vt:lpstr>
      <vt:lpstr>Calibri</vt:lpstr>
      <vt:lpstr>字魂105号-简雅黑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152</cp:revision>
  <dcterms:created xsi:type="dcterms:W3CDTF">2014-04-01T16:27:00Z</dcterms:created>
  <dcterms:modified xsi:type="dcterms:W3CDTF">2026-01-26T08:49:16Z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