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  <p:sldMasterId id="2147483735" r:id="rId3"/>
  </p:sldMasterIdLst>
  <p:notesMasterIdLst>
    <p:notesMasterId r:id="rId10"/>
  </p:notesMasterIdLst>
  <p:sldIdLst>
    <p:sldId id="262" r:id="rId4"/>
    <p:sldId id="2007577097" r:id="rId5"/>
    <p:sldId id="2007577099" r:id="rId6"/>
    <p:sldId id="2007577098" r:id="rId7"/>
    <p:sldId id="2007577100" r:id="rId8"/>
    <p:sldId id="200757719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41" autoAdjust="0"/>
    <p:restoredTop sz="94660"/>
  </p:normalViewPr>
  <p:slideViewPr>
    <p:cSldViewPr snapToGrid="0">
      <p:cViewPr varScale="1">
        <p:scale>
          <a:sx n="71" d="100"/>
          <a:sy n="71" d="100"/>
        </p:scale>
        <p:origin x="3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A3BBA-22CA-491F-AD0C-B9B59E748DD5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CC5EA-E60A-44FE-8609-F78567D75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95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9227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7237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498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759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0BD14-C576-14F8-C0DD-8D09F20D3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E12F2B-D341-8E8D-63F1-BD0809CD89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917C7-BF96-9701-8485-419B53D6A2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06654-0029-F55B-1759-7A9EEA2B3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40440-68FE-6B68-493B-9B086EDB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50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B74FE-4688-EE83-E42F-ED512D9F3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DEF7F-ACF8-3521-BE15-9B6249C5F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C0135-941D-4C3A-92F9-7B4C91E50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F6F62-E334-A3E3-62B2-58DCC7D3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7424D-C4C2-6BFE-B4DB-50A4C3590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94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B1AB5-3C34-5AC4-C969-7A481D86A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24947-69CD-2D37-8D04-F2AC6DA89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F6DB8-76F3-1103-F771-A241BEB61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DEE86-45B1-7EAB-938D-6F340F396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8F711-3516-0DED-C3FE-A5F1FF587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9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3012B-26C9-6BE3-8391-A1993E75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9282D-30D1-97B8-997B-CFB704D05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4BC96A-0F42-9C60-7CB3-0D757E4A2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5914C-14C1-51BD-13E8-C7AA06BC9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60203-7455-B504-8F9E-131420D9C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CC169-825F-D151-24B9-44DB7FDBE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54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B2034-1299-44FE-E0AD-AB10194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E8AA3-E701-4283-D2B6-31F3C4AB1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23F912-BF78-ED1A-0D4E-15356E9F0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9F3D48-8468-B4F2-8673-43336F597D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EC658B-5912-1C9D-5D57-6757F66B2A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647D4B-A813-D9D4-B3DB-F60AE2DD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43F98-B587-A674-8241-4498340AE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8CB4AB-9631-15FC-E0B6-D463D1086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36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AC307-F3FA-38CC-03F2-1E1905F3A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E9E7B5-6002-5E00-4A12-6F8163A82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97C784-6275-06A9-E885-E36D2178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6E4E5-26FD-20D0-7827-C160939F8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372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E4F0B0-D446-AE3C-5A11-1E841DBBE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B1A62-C76C-2B2E-09E6-5D4632141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DA849-EAD1-327D-79D3-417A371D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57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712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87CCC-C01C-386A-5F80-EB54DF40D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670B6-9AD7-095E-E5B4-44FF6EA6A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B08C7E-3123-C72F-B851-E4D82A350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496CA-972D-8539-CDBC-F8FD5F819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EEAA3-0B50-7204-FABA-CC2310722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9822B-786C-C972-C242-D33326A2B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08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6C523-48E4-6B5F-FA1E-1064675D8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AD0E2E-6BB5-9AE2-2CAF-347C00FC16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540FD-4949-5AF0-DB52-74018A477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521E3-5A3E-0CEF-5B54-57843B425B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EC2DF-B55D-1A81-069E-27061782F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CE463-AE8E-3B16-C06C-F8081ED5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21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F60F9-D159-C820-927A-121F040C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6D9A55-A9CC-5455-4B5C-04D14A417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27F56-E9BA-9CF1-21B4-674DF51F50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9064B-3695-6739-5C5E-A55B0AA69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BB2B7-356F-3D68-05B7-B8873E582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81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DD2BDD-8DE8-E417-D829-7CC88DF3C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3DA34-A72D-CC52-2932-AA95AC924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3545B-B568-56C9-522F-0B5A11DA4F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4A8FE-4919-0EDD-0011-CC1FD80CF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A85B7-D435-1B63-81BC-2D9634E51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959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490345" y="631825"/>
            <a:ext cx="8108315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9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9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865" y="0"/>
            <a:ext cx="12129135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8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696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357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913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38316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151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778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27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60045" y="-10160"/>
            <a:ext cx="2249170" cy="1252220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929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24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2026/1/26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74769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7642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972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12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1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296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19690631 -4">
            <a:extLst>
              <a:ext uri="{FF2B5EF4-FFF2-40B4-BE49-F238E27FC236}">
                <a16:creationId xmlns:a16="http://schemas.microsoft.com/office/drawing/2014/main" id="{EE38F3DB-A7E1-D384-0CE8-E709FB763A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3" name="图片 5" descr="19690631 -5">
            <a:extLst>
              <a:ext uri="{FF2B5EF4-FFF2-40B4-BE49-F238E27FC236}">
                <a16:creationId xmlns:a16="http://schemas.microsoft.com/office/drawing/2014/main" id="{6257E71C-3EA1-8CE0-C548-E6F744E151E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6" descr="19690631 -4">
            <a:extLst>
              <a:ext uri="{FF2B5EF4-FFF2-40B4-BE49-F238E27FC236}">
                <a16:creationId xmlns:a16="http://schemas.microsoft.com/office/drawing/2014/main" id="{92CC458D-F1CC-4C41-CFFB-0CE9B033C6E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5" name="图片 7" descr="19690631 -3">
            <a:extLst>
              <a:ext uri="{FF2B5EF4-FFF2-40B4-BE49-F238E27FC236}">
                <a16:creationId xmlns:a16="http://schemas.microsoft.com/office/drawing/2014/main" id="{4A23BD39-4B9C-CBAA-3813-FFC2C1DB1C6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6" name="图片 8" descr="19690631 -1">
            <a:extLst>
              <a:ext uri="{FF2B5EF4-FFF2-40B4-BE49-F238E27FC236}">
                <a16:creationId xmlns:a16="http://schemas.microsoft.com/office/drawing/2014/main" id="{0B125235-965C-4D65-3FCB-BA422B0730D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D17EDC-DAD5-BFC8-4F57-C55942F46ADA}"/>
              </a:ext>
            </a:extLst>
          </p:cNvPr>
          <p:cNvSpPr/>
          <p:nvPr userDrawn="1"/>
        </p:nvSpPr>
        <p:spPr>
          <a:xfrm>
            <a:off x="296883" y="273132"/>
            <a:ext cx="11566566" cy="62345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5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93EE442-68B2-D18D-7713-FCB107C9624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874" y="10373"/>
            <a:ext cx="1446412" cy="14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82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47487063-1C04-4F1E-B121-479E84591E0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4030376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jf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2.wdp"/><Relationship Id="rId7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5" Type="http://schemas.microsoft.com/office/2007/relationships/hdphoto" Target="../media/hdphoto3.wdp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pic>
        <p:nvPicPr>
          <p:cNvPr id="19" name="Picture 18" descr="A cartoon of a child pointing&#10;&#10;Description automatically generated">
            <a:extLst>
              <a:ext uri="{FF2B5EF4-FFF2-40B4-BE49-F238E27FC236}">
                <a16:creationId xmlns:a16="http://schemas.microsoft.com/office/drawing/2014/main" id="{B7AC455D-3DFD-6E2C-4FCE-CD620E02F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676" y1="60908" x2="71753" y2="57125"/>
                        <a14:foregroundMark x1="71753" y1="57125" x2="71879" y2="57125"/>
                        <a14:foregroundMark x1="49306" y1="60908" x2="52711" y2="57755"/>
                        <a14:foregroundMark x1="50315" y1="89533" x2="50694" y2="83102"/>
                        <a14:foregroundMark x1="56116" y1="86507" x2="56116" y2="82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828" y="1342545"/>
            <a:ext cx="5930563" cy="5930563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A7D588A-E339-40F2-8C93-2E5F1F33DCCC}"/>
              </a:ext>
            </a:extLst>
          </p:cNvPr>
          <p:cNvSpPr/>
          <p:nvPr/>
        </p:nvSpPr>
        <p:spPr>
          <a:xfrm>
            <a:off x="3477763" y="314972"/>
            <a:ext cx="8465319" cy="4608721"/>
          </a:xfrm>
          <a:custGeom>
            <a:avLst/>
            <a:gdLst>
              <a:gd name="connsiteX0" fmla="*/ 0 w 8465319"/>
              <a:gd name="connsiteY0" fmla="*/ 768136 h 4608721"/>
              <a:gd name="connsiteX1" fmla="*/ 768136 w 8465319"/>
              <a:gd name="connsiteY1" fmla="*/ 0 h 4608721"/>
              <a:gd name="connsiteX2" fmla="*/ 7697183 w 8465319"/>
              <a:gd name="connsiteY2" fmla="*/ 0 h 4608721"/>
              <a:gd name="connsiteX3" fmla="*/ 8465319 w 8465319"/>
              <a:gd name="connsiteY3" fmla="*/ 768136 h 4608721"/>
              <a:gd name="connsiteX4" fmla="*/ 8465319 w 8465319"/>
              <a:gd name="connsiteY4" fmla="*/ 3840585 h 4608721"/>
              <a:gd name="connsiteX5" fmla="*/ 7697183 w 8465319"/>
              <a:gd name="connsiteY5" fmla="*/ 4608721 h 4608721"/>
              <a:gd name="connsiteX6" fmla="*/ 768136 w 8465319"/>
              <a:gd name="connsiteY6" fmla="*/ 4608721 h 4608721"/>
              <a:gd name="connsiteX7" fmla="*/ 0 w 8465319"/>
              <a:gd name="connsiteY7" fmla="*/ 3840585 h 4608721"/>
              <a:gd name="connsiteX8" fmla="*/ 0 w 8465319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9" h="4608721" fill="none" extrusionOk="0">
                <a:moveTo>
                  <a:pt x="0" y="768136"/>
                </a:moveTo>
                <a:cubicBezTo>
                  <a:pt x="-51311" y="335607"/>
                  <a:pt x="364064" y="16486"/>
                  <a:pt x="768136" y="0"/>
                </a:cubicBezTo>
                <a:cubicBezTo>
                  <a:pt x="3154886" y="130954"/>
                  <a:pt x="5877950" y="43574"/>
                  <a:pt x="7697183" y="0"/>
                </a:cubicBezTo>
                <a:cubicBezTo>
                  <a:pt x="8161681" y="62026"/>
                  <a:pt x="8497302" y="383083"/>
                  <a:pt x="8465319" y="768136"/>
                </a:cubicBezTo>
                <a:cubicBezTo>
                  <a:pt x="8314880" y="1603370"/>
                  <a:pt x="8551198" y="3389970"/>
                  <a:pt x="8465319" y="3840585"/>
                </a:cubicBezTo>
                <a:cubicBezTo>
                  <a:pt x="8384043" y="4278162"/>
                  <a:pt x="8112415" y="4602513"/>
                  <a:pt x="7697183" y="4608721"/>
                </a:cubicBezTo>
                <a:cubicBezTo>
                  <a:pt x="4888171" y="4763918"/>
                  <a:pt x="3628804" y="4771741"/>
                  <a:pt x="768136" y="4608721"/>
                </a:cubicBezTo>
                <a:cubicBezTo>
                  <a:pt x="348502" y="4546558"/>
                  <a:pt x="-61390" y="4300661"/>
                  <a:pt x="0" y="3840585"/>
                </a:cubicBezTo>
                <a:cubicBezTo>
                  <a:pt x="64656" y="2562637"/>
                  <a:pt x="-17807" y="1330279"/>
                  <a:pt x="0" y="768136"/>
                </a:cubicBezTo>
                <a:close/>
              </a:path>
              <a:path w="8465319" h="4608721" stroke="0" extrusionOk="0">
                <a:moveTo>
                  <a:pt x="0" y="768136"/>
                </a:moveTo>
                <a:cubicBezTo>
                  <a:pt x="-67941" y="301999"/>
                  <a:pt x="310962" y="12365"/>
                  <a:pt x="768136" y="0"/>
                </a:cubicBezTo>
                <a:cubicBezTo>
                  <a:pt x="2036300" y="132882"/>
                  <a:pt x="6646953" y="-84951"/>
                  <a:pt x="7697183" y="0"/>
                </a:cubicBezTo>
                <a:cubicBezTo>
                  <a:pt x="8072523" y="47744"/>
                  <a:pt x="8453933" y="406838"/>
                  <a:pt x="8465319" y="768136"/>
                </a:cubicBezTo>
                <a:cubicBezTo>
                  <a:pt x="8485506" y="1309041"/>
                  <a:pt x="8617799" y="3009130"/>
                  <a:pt x="8465319" y="3840585"/>
                </a:cubicBezTo>
                <a:cubicBezTo>
                  <a:pt x="8548471" y="4274679"/>
                  <a:pt x="8124313" y="4602754"/>
                  <a:pt x="7697183" y="4608721"/>
                </a:cubicBezTo>
                <a:cubicBezTo>
                  <a:pt x="4311088" y="4696360"/>
                  <a:pt x="3734727" y="4536042"/>
                  <a:pt x="768136" y="4608721"/>
                </a:cubicBezTo>
                <a:cubicBezTo>
                  <a:pt x="343329" y="4603216"/>
                  <a:pt x="-28309" y="4304156"/>
                  <a:pt x="0" y="3840585"/>
                </a:cubicBezTo>
                <a:cubicBezTo>
                  <a:pt x="-38581" y="2403149"/>
                  <a:pt x="63341" y="1527504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6C5BB8-21BD-25B5-8292-A6E9C2B5E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7968" y="452670"/>
            <a:ext cx="3942421" cy="1259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0D1831-63D5-FC38-EFBA-5443BB737D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1584" y="2468894"/>
            <a:ext cx="10591701" cy="18370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5A94C8-800D-FB77-66A5-C293DB739A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6508" y="1778917"/>
            <a:ext cx="4316342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8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CD9FEF-D3F8-76A5-B6D3-9A31F754E0F7}"/>
              </a:ext>
            </a:extLst>
          </p:cNvPr>
          <p:cNvGrpSpPr/>
          <p:nvPr/>
        </p:nvGrpSpPr>
        <p:grpSpPr>
          <a:xfrm>
            <a:off x="1014189" y="532399"/>
            <a:ext cx="10924605" cy="855884"/>
            <a:chOff x="559883" y="346364"/>
            <a:chExt cx="10924605" cy="85588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D16BA1A-74CD-8E50-0CB7-BE1C97109AC4}"/>
                </a:ext>
              </a:extLst>
            </p:cNvPr>
            <p:cNvSpPr/>
            <p:nvPr/>
          </p:nvSpPr>
          <p:spPr>
            <a:xfrm>
              <a:off x="559883" y="346364"/>
              <a:ext cx="831273" cy="8312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877CEB-4722-471E-B229-DCF98A695ED6}"/>
                </a:ext>
              </a:extLst>
            </p:cNvPr>
            <p:cNvSpPr txBox="1"/>
            <p:nvPr/>
          </p:nvSpPr>
          <p:spPr>
            <a:xfrm>
              <a:off x="1550352" y="432807"/>
              <a:ext cx="99341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&gt;, &lt;, = ?</a:t>
              </a:r>
            </a:p>
          </p:txBody>
        </p:sp>
      </p:grpSp>
      <p:sp>
        <p:nvSpPr>
          <p:cNvPr id="5" name="Rounded Rectangle 23">
            <a:extLst>
              <a:ext uri="{FF2B5EF4-FFF2-40B4-BE49-F238E27FC236}">
                <a16:creationId xmlns:a16="http://schemas.microsoft.com/office/drawing/2014/main" id="{41DC0B56-69C5-A665-0581-10347DE05C73}"/>
              </a:ext>
            </a:extLst>
          </p:cNvPr>
          <p:cNvSpPr/>
          <p:nvPr/>
        </p:nvSpPr>
        <p:spPr>
          <a:xfrm>
            <a:off x="3699669" y="4038600"/>
            <a:ext cx="1328624" cy="1328624"/>
          </a:xfrm>
          <a:prstGeom prst="roundRect">
            <a:avLst/>
          </a:prstGeom>
          <a:solidFill>
            <a:srgbClr val="ECF76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C65388-A671-7410-1D3E-08440D765FD9}"/>
              </a:ext>
            </a:extLst>
          </p:cNvPr>
          <p:cNvSpPr txBox="1"/>
          <p:nvPr/>
        </p:nvSpPr>
        <p:spPr>
          <a:xfrm>
            <a:off x="1764592" y="3124200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5       5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BFAFE7-3704-5BC3-FCA9-25B63B993938}"/>
              </a:ext>
            </a:extLst>
          </p:cNvPr>
          <p:cNvSpPr txBox="1"/>
          <p:nvPr/>
        </p:nvSpPr>
        <p:spPr>
          <a:xfrm>
            <a:off x="7985919" y="3135270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3       5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A1E1B1-57BE-EE91-2E06-F17FAF501FB2}"/>
              </a:ext>
            </a:extLst>
          </p:cNvPr>
          <p:cNvSpPr txBox="1"/>
          <p:nvPr/>
        </p:nvSpPr>
        <p:spPr>
          <a:xfrm>
            <a:off x="1745542" y="5414395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1       0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DFD02D-71A1-AB40-43DF-7F334DB9048E}"/>
              </a:ext>
            </a:extLst>
          </p:cNvPr>
          <p:cNvSpPr txBox="1"/>
          <p:nvPr/>
        </p:nvSpPr>
        <p:spPr>
          <a:xfrm>
            <a:off x="7966869" y="5425465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4      2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FE0F0F9-05E0-3D83-DE1A-EBA405115AA7}"/>
              </a:ext>
            </a:extLst>
          </p:cNvPr>
          <p:cNvSpPr/>
          <p:nvPr/>
        </p:nvSpPr>
        <p:spPr>
          <a:xfrm>
            <a:off x="2903266" y="3227976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C534B2-7669-418A-AAB9-C964B16250E6}"/>
              </a:ext>
            </a:extLst>
          </p:cNvPr>
          <p:cNvSpPr/>
          <p:nvPr/>
        </p:nvSpPr>
        <p:spPr>
          <a:xfrm>
            <a:off x="9097084" y="5479075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95FACCF-FC21-961B-776A-1BC03EEE407A}"/>
              </a:ext>
            </a:extLst>
          </p:cNvPr>
          <p:cNvSpPr/>
          <p:nvPr/>
        </p:nvSpPr>
        <p:spPr>
          <a:xfrm>
            <a:off x="9116134" y="3188880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310266-3C79-0B2D-B3C1-0F84EFE93229}"/>
              </a:ext>
            </a:extLst>
          </p:cNvPr>
          <p:cNvSpPr/>
          <p:nvPr/>
        </p:nvSpPr>
        <p:spPr>
          <a:xfrm>
            <a:off x="2875757" y="5490145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E537B3-5B92-13D1-36F6-D43DF62927B5}"/>
              </a:ext>
            </a:extLst>
          </p:cNvPr>
          <p:cNvSpPr/>
          <p:nvPr/>
        </p:nvSpPr>
        <p:spPr>
          <a:xfrm>
            <a:off x="2903266" y="322797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01EEBF8-4C91-F127-2E30-E511D7328C2B}"/>
              </a:ext>
            </a:extLst>
          </p:cNvPr>
          <p:cNvSpPr/>
          <p:nvPr/>
        </p:nvSpPr>
        <p:spPr>
          <a:xfrm>
            <a:off x="9116134" y="318888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BB20537-8E1B-A4E6-6197-659F1A1A801B}"/>
              </a:ext>
            </a:extLst>
          </p:cNvPr>
          <p:cNvSpPr/>
          <p:nvPr/>
        </p:nvSpPr>
        <p:spPr>
          <a:xfrm>
            <a:off x="2875757" y="547907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E1A02C-0AEC-EF98-27B2-F5A00618F27A}"/>
              </a:ext>
            </a:extLst>
          </p:cNvPr>
          <p:cNvSpPr/>
          <p:nvPr/>
        </p:nvSpPr>
        <p:spPr>
          <a:xfrm>
            <a:off x="9097084" y="547907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B4654C-F4EA-7558-3922-C52A8BA1EB67}"/>
              </a:ext>
            </a:extLst>
          </p:cNvPr>
          <p:cNvGrpSpPr/>
          <p:nvPr/>
        </p:nvGrpSpPr>
        <p:grpSpPr>
          <a:xfrm>
            <a:off x="1356519" y="1600200"/>
            <a:ext cx="1328624" cy="1328624"/>
            <a:chOff x="1356519" y="1600200"/>
            <a:chExt cx="1328624" cy="1328624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id="{3A8D0346-424E-7A8C-F490-AF4B492AAA8A}"/>
                </a:ext>
              </a:extLst>
            </p:cNvPr>
            <p:cNvSpPr/>
            <p:nvPr/>
          </p:nvSpPr>
          <p:spPr>
            <a:xfrm>
              <a:off x="1356519" y="1600200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4094A42-49D2-7234-5162-E02437A7FF77}"/>
                </a:ext>
              </a:extLst>
            </p:cNvPr>
            <p:cNvSpPr/>
            <p:nvPr/>
          </p:nvSpPr>
          <p:spPr>
            <a:xfrm>
              <a:off x="1523433" y="176711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817DB42-4F31-8577-674E-EFEB5BAF6AA2}"/>
                </a:ext>
              </a:extLst>
            </p:cNvPr>
            <p:cNvSpPr/>
            <p:nvPr/>
          </p:nvSpPr>
          <p:spPr>
            <a:xfrm>
              <a:off x="2223747" y="176711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798F23C-2E69-E985-4C60-A73174E94F17}"/>
                </a:ext>
              </a:extLst>
            </p:cNvPr>
            <p:cNvSpPr/>
            <p:nvPr/>
          </p:nvSpPr>
          <p:spPr>
            <a:xfrm>
              <a:off x="1523433" y="246888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031D96C-3CA2-828F-F6F8-C62A8FA4EF54}"/>
                </a:ext>
              </a:extLst>
            </p:cNvPr>
            <p:cNvSpPr/>
            <p:nvPr/>
          </p:nvSpPr>
          <p:spPr>
            <a:xfrm>
              <a:off x="2223747" y="246888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F66EA7D-598F-0972-042F-36809EEDFCDA}"/>
                </a:ext>
              </a:extLst>
            </p:cNvPr>
            <p:cNvSpPr/>
            <p:nvPr/>
          </p:nvSpPr>
          <p:spPr>
            <a:xfrm>
              <a:off x="1883671" y="2160009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9AAFF9B-2586-45E0-C670-0BD4CF573045}"/>
              </a:ext>
            </a:extLst>
          </p:cNvPr>
          <p:cNvGrpSpPr/>
          <p:nvPr/>
        </p:nvGrpSpPr>
        <p:grpSpPr>
          <a:xfrm>
            <a:off x="3718719" y="1589598"/>
            <a:ext cx="1328624" cy="1328624"/>
            <a:chOff x="3718719" y="1589598"/>
            <a:chExt cx="1328624" cy="1328624"/>
          </a:xfrm>
        </p:grpSpPr>
        <p:sp>
          <p:nvSpPr>
            <p:cNvPr id="26" name="Rounded Rectangle 19">
              <a:extLst>
                <a:ext uri="{FF2B5EF4-FFF2-40B4-BE49-F238E27FC236}">
                  <a16:creationId xmlns:a16="http://schemas.microsoft.com/office/drawing/2014/main" id="{4A9701C9-7274-3BE5-DE4E-2DF62FAFE40B}"/>
                </a:ext>
              </a:extLst>
            </p:cNvPr>
            <p:cNvSpPr/>
            <p:nvPr/>
          </p:nvSpPr>
          <p:spPr>
            <a:xfrm>
              <a:off x="3718719" y="1589598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161A61E-F7CF-C94E-6FA0-22101309307D}"/>
                </a:ext>
              </a:extLst>
            </p:cNvPr>
            <p:cNvSpPr/>
            <p:nvPr/>
          </p:nvSpPr>
          <p:spPr>
            <a:xfrm>
              <a:off x="3906733" y="178235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87713C3-7334-B4AE-992C-C23A8104A897}"/>
                </a:ext>
              </a:extLst>
            </p:cNvPr>
            <p:cNvSpPr/>
            <p:nvPr/>
          </p:nvSpPr>
          <p:spPr>
            <a:xfrm>
              <a:off x="4607047" y="178235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0BE11A2-E1B7-02B6-1E34-DF5453F9741E}"/>
                </a:ext>
              </a:extLst>
            </p:cNvPr>
            <p:cNvSpPr/>
            <p:nvPr/>
          </p:nvSpPr>
          <p:spPr>
            <a:xfrm>
              <a:off x="3906733" y="248412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8EF8FD5-70C1-9548-4046-2B2EDF5498A5}"/>
                </a:ext>
              </a:extLst>
            </p:cNvPr>
            <p:cNvSpPr/>
            <p:nvPr/>
          </p:nvSpPr>
          <p:spPr>
            <a:xfrm>
              <a:off x="4607047" y="248412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CE7CA54-5C42-E507-85DF-2CA8C67A21BB}"/>
                </a:ext>
              </a:extLst>
            </p:cNvPr>
            <p:cNvSpPr/>
            <p:nvPr/>
          </p:nvSpPr>
          <p:spPr>
            <a:xfrm>
              <a:off x="4266971" y="2175249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E722D4A-2293-C5D2-8C71-0B45C9A6969B}"/>
              </a:ext>
            </a:extLst>
          </p:cNvPr>
          <p:cNvGrpSpPr/>
          <p:nvPr/>
        </p:nvGrpSpPr>
        <p:grpSpPr>
          <a:xfrm>
            <a:off x="7571695" y="1632857"/>
            <a:ext cx="1328624" cy="1328624"/>
            <a:chOff x="7571695" y="1632857"/>
            <a:chExt cx="1328624" cy="1328624"/>
          </a:xfrm>
        </p:grpSpPr>
        <p:sp>
          <p:nvSpPr>
            <p:cNvPr id="33" name="Rounded Rectangle 20">
              <a:extLst>
                <a:ext uri="{FF2B5EF4-FFF2-40B4-BE49-F238E27FC236}">
                  <a16:creationId xmlns:a16="http://schemas.microsoft.com/office/drawing/2014/main" id="{B7C705A0-5E4A-11A3-317E-214CBE621DEB}"/>
                </a:ext>
              </a:extLst>
            </p:cNvPr>
            <p:cNvSpPr/>
            <p:nvPr/>
          </p:nvSpPr>
          <p:spPr>
            <a:xfrm>
              <a:off x="7571695" y="16328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FABA40E-DB20-2733-573E-2770AE4DD397}"/>
                </a:ext>
              </a:extLst>
            </p:cNvPr>
            <p:cNvSpPr/>
            <p:nvPr/>
          </p:nvSpPr>
          <p:spPr>
            <a:xfrm>
              <a:off x="8438923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0A1DC64-044D-7266-3146-F1E8CD207F7B}"/>
                </a:ext>
              </a:extLst>
            </p:cNvPr>
            <p:cNvSpPr/>
            <p:nvPr/>
          </p:nvSpPr>
          <p:spPr>
            <a:xfrm>
              <a:off x="7738609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3843C4C-F4D1-A264-89B4-5C744B7FB53A}"/>
                </a:ext>
              </a:extLst>
            </p:cNvPr>
            <p:cNvSpPr/>
            <p:nvPr/>
          </p:nvSpPr>
          <p:spPr>
            <a:xfrm>
              <a:off x="8098847" y="22098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443BCD3-66EC-63E9-B276-D0B5BEF254D4}"/>
              </a:ext>
            </a:extLst>
          </p:cNvPr>
          <p:cNvGrpSpPr/>
          <p:nvPr/>
        </p:nvGrpSpPr>
        <p:grpSpPr>
          <a:xfrm>
            <a:off x="9926638" y="1632857"/>
            <a:ext cx="1328624" cy="1328624"/>
            <a:chOff x="9926638" y="1632857"/>
            <a:chExt cx="1328624" cy="1328624"/>
          </a:xfrm>
        </p:grpSpPr>
        <p:sp>
          <p:nvSpPr>
            <p:cNvPr id="38" name="Rounded Rectangle 21">
              <a:extLst>
                <a:ext uri="{FF2B5EF4-FFF2-40B4-BE49-F238E27FC236}">
                  <a16:creationId xmlns:a16="http://schemas.microsoft.com/office/drawing/2014/main" id="{39AA4CDF-90BE-920A-821A-B56778CAF172}"/>
                </a:ext>
              </a:extLst>
            </p:cNvPr>
            <p:cNvSpPr/>
            <p:nvPr/>
          </p:nvSpPr>
          <p:spPr>
            <a:xfrm>
              <a:off x="9926638" y="16328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189015F-78A4-D1A3-B3CE-65B562CB58C1}"/>
                </a:ext>
              </a:extLst>
            </p:cNvPr>
            <p:cNvSpPr/>
            <p:nvPr/>
          </p:nvSpPr>
          <p:spPr>
            <a:xfrm>
              <a:off x="10092498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7721BF-1C10-D7A0-F852-B55A293FDE7F}"/>
                </a:ext>
              </a:extLst>
            </p:cNvPr>
            <p:cNvSpPr/>
            <p:nvPr/>
          </p:nvSpPr>
          <p:spPr>
            <a:xfrm>
              <a:off x="10792812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DB6272B-5CC1-9B8A-1A4B-46D698DB502C}"/>
                </a:ext>
              </a:extLst>
            </p:cNvPr>
            <p:cNvSpPr/>
            <p:nvPr/>
          </p:nvSpPr>
          <p:spPr>
            <a:xfrm>
              <a:off x="10092498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5288B09-7D1B-61A5-B4D9-E001FD6F4936}"/>
                </a:ext>
              </a:extLst>
            </p:cNvPr>
            <p:cNvSpPr/>
            <p:nvPr/>
          </p:nvSpPr>
          <p:spPr>
            <a:xfrm>
              <a:off x="10792812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491F0E8-1960-F4B2-AA42-5A435AC6DC69}"/>
                </a:ext>
              </a:extLst>
            </p:cNvPr>
            <p:cNvSpPr/>
            <p:nvPr/>
          </p:nvSpPr>
          <p:spPr>
            <a:xfrm>
              <a:off x="10452736" y="22098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1CC62D9-6A1A-9E26-03C6-12859B21DE7D}"/>
              </a:ext>
            </a:extLst>
          </p:cNvPr>
          <p:cNvGrpSpPr/>
          <p:nvPr/>
        </p:nvGrpSpPr>
        <p:grpSpPr>
          <a:xfrm>
            <a:off x="1337469" y="4038600"/>
            <a:ext cx="1328624" cy="1328624"/>
            <a:chOff x="1356519" y="4419600"/>
            <a:chExt cx="1328624" cy="1328624"/>
          </a:xfrm>
        </p:grpSpPr>
        <p:sp>
          <p:nvSpPr>
            <p:cNvPr id="45" name="Rounded Rectangle 22">
              <a:extLst>
                <a:ext uri="{FF2B5EF4-FFF2-40B4-BE49-F238E27FC236}">
                  <a16:creationId xmlns:a16="http://schemas.microsoft.com/office/drawing/2014/main" id="{B6608B9F-D1B0-450B-753A-AC095C15D5FF}"/>
                </a:ext>
              </a:extLst>
            </p:cNvPr>
            <p:cNvSpPr/>
            <p:nvPr/>
          </p:nvSpPr>
          <p:spPr>
            <a:xfrm>
              <a:off x="1356519" y="4419600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2832798-0CD5-DD2A-321B-ED0824429562}"/>
                </a:ext>
              </a:extLst>
            </p:cNvPr>
            <p:cNvSpPr/>
            <p:nvPr/>
          </p:nvSpPr>
          <p:spPr>
            <a:xfrm>
              <a:off x="1893548" y="496489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9D036C7-64E2-5AB6-6408-86D937DD0E9C}"/>
              </a:ext>
            </a:extLst>
          </p:cNvPr>
          <p:cNvGrpSpPr/>
          <p:nvPr/>
        </p:nvGrpSpPr>
        <p:grpSpPr>
          <a:xfrm>
            <a:off x="7552645" y="4071257"/>
            <a:ext cx="1328624" cy="1328624"/>
            <a:chOff x="7571695" y="4452257"/>
            <a:chExt cx="1328624" cy="1328624"/>
          </a:xfrm>
        </p:grpSpPr>
        <p:sp>
          <p:nvSpPr>
            <p:cNvPr id="48" name="Rounded Rectangle 24">
              <a:extLst>
                <a:ext uri="{FF2B5EF4-FFF2-40B4-BE49-F238E27FC236}">
                  <a16:creationId xmlns:a16="http://schemas.microsoft.com/office/drawing/2014/main" id="{EB6EB081-8A3B-B04F-8499-46F48566FDDE}"/>
                </a:ext>
              </a:extLst>
            </p:cNvPr>
            <p:cNvSpPr/>
            <p:nvPr/>
          </p:nvSpPr>
          <p:spPr>
            <a:xfrm>
              <a:off x="7571695" y="44522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6200CCD-7DD2-D50D-917D-892A5616AD21}"/>
                </a:ext>
              </a:extLst>
            </p:cNvPr>
            <p:cNvSpPr/>
            <p:nvPr/>
          </p:nvSpPr>
          <p:spPr>
            <a:xfrm>
              <a:off x="7738609" y="463223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2C5F6D0-E8DE-300B-D4D9-783B3A4DAADC}"/>
                </a:ext>
              </a:extLst>
            </p:cNvPr>
            <p:cNvSpPr/>
            <p:nvPr/>
          </p:nvSpPr>
          <p:spPr>
            <a:xfrm>
              <a:off x="8438923" y="463223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AB6E963-077A-631F-3F13-C93D35EFB35E}"/>
                </a:ext>
              </a:extLst>
            </p:cNvPr>
            <p:cNvSpPr/>
            <p:nvPr/>
          </p:nvSpPr>
          <p:spPr>
            <a:xfrm>
              <a:off x="7738609" y="53340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599B1D4-5513-C026-6029-2AFE6D45956E}"/>
                </a:ext>
              </a:extLst>
            </p:cNvPr>
            <p:cNvSpPr/>
            <p:nvPr/>
          </p:nvSpPr>
          <p:spPr>
            <a:xfrm>
              <a:off x="8438923" y="53340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C16F6C2-D32A-D16E-22BD-E8C216A565C9}"/>
              </a:ext>
            </a:extLst>
          </p:cNvPr>
          <p:cNvGrpSpPr/>
          <p:nvPr/>
        </p:nvGrpSpPr>
        <p:grpSpPr>
          <a:xfrm>
            <a:off x="9907588" y="4071257"/>
            <a:ext cx="1328624" cy="1328624"/>
            <a:chOff x="9926638" y="4452257"/>
            <a:chExt cx="1328624" cy="1328624"/>
          </a:xfrm>
        </p:grpSpPr>
        <p:sp>
          <p:nvSpPr>
            <p:cNvPr id="54" name="Rounded Rectangle 25">
              <a:extLst>
                <a:ext uri="{FF2B5EF4-FFF2-40B4-BE49-F238E27FC236}">
                  <a16:creationId xmlns:a16="http://schemas.microsoft.com/office/drawing/2014/main" id="{29D74BFD-1D2E-CBA3-9C6A-08C4CA949BD4}"/>
                </a:ext>
              </a:extLst>
            </p:cNvPr>
            <p:cNvSpPr/>
            <p:nvPr/>
          </p:nvSpPr>
          <p:spPr>
            <a:xfrm>
              <a:off x="9926638" y="44522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DA628CD-4533-8C03-9361-41D34C4C5B72}"/>
                </a:ext>
              </a:extLst>
            </p:cNvPr>
            <p:cNvSpPr/>
            <p:nvPr/>
          </p:nvSpPr>
          <p:spPr>
            <a:xfrm>
              <a:off x="10727772" y="477838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47677F2-DCF2-8914-B03D-FF798EB139AD}"/>
                </a:ext>
              </a:extLst>
            </p:cNvPr>
            <p:cNvSpPr/>
            <p:nvPr/>
          </p:nvSpPr>
          <p:spPr>
            <a:xfrm>
              <a:off x="10178416" y="529654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194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0D3F393-E135-B605-4FD0-E80CFBA521E3}"/>
              </a:ext>
            </a:extLst>
          </p:cNvPr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01B3237-372B-97CE-8268-5E61345F3F47}"/>
                </a:ext>
              </a:extLst>
            </p:cNvPr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5C6D2B2-D7CC-16F3-14C5-5954D013B5BB}"/>
                </a:ext>
              </a:extLst>
            </p:cNvPr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CF3DF1F-560E-CFAF-AE92-92710758D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3578" y="1231777"/>
            <a:ext cx="9144000" cy="4677833"/>
          </a:xfrm>
          <a:prstGeom prst="rect">
            <a:avLst/>
          </a:prstGeom>
        </p:spPr>
      </p:pic>
      <p:sp>
        <p:nvSpPr>
          <p:cNvPr id="7" name="Rounded Rectangle 29">
            <a:extLst>
              <a:ext uri="{FF2B5EF4-FFF2-40B4-BE49-F238E27FC236}">
                <a16:creationId xmlns:a16="http://schemas.microsoft.com/office/drawing/2014/main" id="{6AC98CF6-6C2D-253B-F4AC-DC7255980EE3}"/>
              </a:ext>
            </a:extLst>
          </p:cNvPr>
          <p:cNvSpPr/>
          <p:nvPr/>
        </p:nvSpPr>
        <p:spPr>
          <a:xfrm>
            <a:off x="3044450" y="16695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F1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ounded Rectangle 30">
            <a:extLst>
              <a:ext uri="{FF2B5EF4-FFF2-40B4-BE49-F238E27FC236}">
                <a16:creationId xmlns:a16="http://schemas.microsoft.com/office/drawing/2014/main" id="{012959AC-A757-D611-74DC-F6E0B2802B38}"/>
              </a:ext>
            </a:extLst>
          </p:cNvPr>
          <p:cNvSpPr/>
          <p:nvPr/>
        </p:nvSpPr>
        <p:spPr>
          <a:xfrm>
            <a:off x="2245113" y="26347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F1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ounded Rectangle 32">
            <a:extLst>
              <a:ext uri="{FF2B5EF4-FFF2-40B4-BE49-F238E27FC236}">
                <a16:creationId xmlns:a16="http://schemas.microsoft.com/office/drawing/2014/main" id="{56B34966-893F-155A-A054-1D8EDD30AD4E}"/>
              </a:ext>
            </a:extLst>
          </p:cNvPr>
          <p:cNvSpPr/>
          <p:nvPr/>
        </p:nvSpPr>
        <p:spPr>
          <a:xfrm>
            <a:off x="9215886" y="17584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F1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ounded Rectangle 33">
            <a:extLst>
              <a:ext uri="{FF2B5EF4-FFF2-40B4-BE49-F238E27FC236}">
                <a16:creationId xmlns:a16="http://schemas.microsoft.com/office/drawing/2014/main" id="{C751E9FA-491C-608E-9B6F-74A21A71B69D}"/>
              </a:ext>
            </a:extLst>
          </p:cNvPr>
          <p:cNvSpPr/>
          <p:nvPr/>
        </p:nvSpPr>
        <p:spPr>
          <a:xfrm>
            <a:off x="9670810" y="2914013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F1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Rounded Rectangle 34">
            <a:extLst>
              <a:ext uri="{FF2B5EF4-FFF2-40B4-BE49-F238E27FC236}">
                <a16:creationId xmlns:a16="http://schemas.microsoft.com/office/drawing/2014/main" id="{AB0C5CA0-A8CF-ABA5-E2AE-DA900DC64CCD}"/>
              </a:ext>
            </a:extLst>
          </p:cNvPr>
          <p:cNvSpPr/>
          <p:nvPr/>
        </p:nvSpPr>
        <p:spPr>
          <a:xfrm>
            <a:off x="4475322" y="16695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0066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" name="Rounded Rectangle 35">
            <a:extLst>
              <a:ext uri="{FF2B5EF4-FFF2-40B4-BE49-F238E27FC236}">
                <a16:creationId xmlns:a16="http://schemas.microsoft.com/office/drawing/2014/main" id="{DBB28F7C-E32F-690D-762F-E2CE78C8F79B}"/>
              </a:ext>
            </a:extLst>
          </p:cNvPr>
          <p:cNvSpPr/>
          <p:nvPr/>
        </p:nvSpPr>
        <p:spPr>
          <a:xfrm>
            <a:off x="7868548" y="17584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0066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Rounded Rectangle 36">
            <a:extLst>
              <a:ext uri="{FF2B5EF4-FFF2-40B4-BE49-F238E27FC236}">
                <a16:creationId xmlns:a16="http://schemas.microsoft.com/office/drawing/2014/main" id="{142A106E-96B3-D66C-47FE-08A24976C43C}"/>
              </a:ext>
            </a:extLst>
          </p:cNvPr>
          <p:cNvSpPr/>
          <p:nvPr/>
        </p:nvSpPr>
        <p:spPr>
          <a:xfrm>
            <a:off x="3583217" y="2621790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0066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ounded Rectangle 37">
            <a:extLst>
              <a:ext uri="{FF2B5EF4-FFF2-40B4-BE49-F238E27FC236}">
                <a16:creationId xmlns:a16="http://schemas.microsoft.com/office/drawing/2014/main" id="{A8A73156-1342-6D65-6CAB-8BBB70B51ADE}"/>
              </a:ext>
            </a:extLst>
          </p:cNvPr>
          <p:cNvSpPr/>
          <p:nvPr/>
        </p:nvSpPr>
        <p:spPr>
          <a:xfrm>
            <a:off x="8358106" y="296308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0066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26A425-D51A-A261-25CB-88513FE42E3D}"/>
              </a:ext>
            </a:extLst>
          </p:cNvPr>
          <p:cNvGrpSpPr/>
          <p:nvPr/>
        </p:nvGrpSpPr>
        <p:grpSpPr>
          <a:xfrm>
            <a:off x="2822714" y="1450478"/>
            <a:ext cx="912939" cy="1055531"/>
            <a:chOff x="434839" y="1625600"/>
            <a:chExt cx="912939" cy="105553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FAEF65D-A180-6E2E-266A-DF0D89B16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765" y="1625600"/>
              <a:ext cx="849013" cy="1055531"/>
            </a:xfrm>
            <a:prstGeom prst="rect">
              <a:avLst/>
            </a:prstGeom>
          </p:spPr>
        </p:pic>
        <p:sp>
          <p:nvSpPr>
            <p:cNvPr id="17" name="Rounded Rectangle 40">
              <a:extLst>
                <a:ext uri="{FF2B5EF4-FFF2-40B4-BE49-F238E27FC236}">
                  <a16:creationId xmlns:a16="http://schemas.microsoft.com/office/drawing/2014/main" id="{C2773F4B-3575-974D-190D-69F1B05D699A}"/>
                </a:ext>
              </a:extLst>
            </p:cNvPr>
            <p:cNvSpPr/>
            <p:nvPr/>
          </p:nvSpPr>
          <p:spPr>
            <a:xfrm>
              <a:off x="434839" y="1868637"/>
              <a:ext cx="880611" cy="656680"/>
            </a:xfrm>
            <a:prstGeom prst="roundRect">
              <a:avLst/>
            </a:prstGeom>
            <a:noFill/>
            <a:ln>
              <a:noFill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86F82E-7477-9C19-7321-9F17DF852B17}"/>
              </a:ext>
            </a:extLst>
          </p:cNvPr>
          <p:cNvGrpSpPr/>
          <p:nvPr/>
        </p:nvGrpSpPr>
        <p:grpSpPr>
          <a:xfrm>
            <a:off x="9003025" y="1513527"/>
            <a:ext cx="912939" cy="1055531"/>
            <a:chOff x="434839" y="1625600"/>
            <a:chExt cx="912939" cy="105553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4E7DECD-9611-FE2C-3B38-A9ECD50EC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765" y="1625600"/>
              <a:ext cx="849013" cy="1055531"/>
            </a:xfrm>
            <a:prstGeom prst="rect">
              <a:avLst/>
            </a:prstGeom>
          </p:spPr>
        </p:pic>
        <p:sp>
          <p:nvSpPr>
            <p:cNvPr id="20" name="Rounded Rectangle 45">
              <a:extLst>
                <a:ext uri="{FF2B5EF4-FFF2-40B4-BE49-F238E27FC236}">
                  <a16:creationId xmlns:a16="http://schemas.microsoft.com/office/drawing/2014/main" id="{89786A10-A88B-BCDF-F675-7B673AEA899F}"/>
                </a:ext>
              </a:extLst>
            </p:cNvPr>
            <p:cNvSpPr/>
            <p:nvPr/>
          </p:nvSpPr>
          <p:spPr>
            <a:xfrm>
              <a:off x="434839" y="1868637"/>
              <a:ext cx="880611" cy="656680"/>
            </a:xfrm>
            <a:prstGeom prst="roundRect">
              <a:avLst/>
            </a:prstGeom>
            <a:noFill/>
            <a:ln>
              <a:noFill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AE3B91-B2F5-B586-EFE8-6A4F3EFAA366}"/>
              </a:ext>
            </a:extLst>
          </p:cNvPr>
          <p:cNvGrpSpPr/>
          <p:nvPr/>
        </p:nvGrpSpPr>
        <p:grpSpPr>
          <a:xfrm>
            <a:off x="2021097" y="2398947"/>
            <a:ext cx="912939" cy="1055531"/>
            <a:chOff x="434839" y="1625600"/>
            <a:chExt cx="912939" cy="105553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764B559-BFB4-8333-5120-F3CAEE635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765" y="1625600"/>
              <a:ext cx="849013" cy="1055531"/>
            </a:xfrm>
            <a:prstGeom prst="rect">
              <a:avLst/>
            </a:prstGeom>
          </p:spPr>
        </p:pic>
        <p:sp>
          <p:nvSpPr>
            <p:cNvPr id="23" name="Rounded Rectangle 48">
              <a:extLst>
                <a:ext uri="{FF2B5EF4-FFF2-40B4-BE49-F238E27FC236}">
                  <a16:creationId xmlns:a16="http://schemas.microsoft.com/office/drawing/2014/main" id="{3D8651B3-EE2E-7EFB-30B6-5B536DAC4197}"/>
                </a:ext>
              </a:extLst>
            </p:cNvPr>
            <p:cNvSpPr/>
            <p:nvPr/>
          </p:nvSpPr>
          <p:spPr>
            <a:xfrm>
              <a:off x="434839" y="1881337"/>
              <a:ext cx="880611" cy="656680"/>
            </a:xfrm>
            <a:prstGeom prst="roundRect">
              <a:avLst/>
            </a:prstGeom>
            <a:noFill/>
            <a:ln>
              <a:noFill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0B767FA-C9B7-7AC7-E591-7392F938C193}"/>
              </a:ext>
            </a:extLst>
          </p:cNvPr>
          <p:cNvGrpSpPr/>
          <p:nvPr/>
        </p:nvGrpSpPr>
        <p:grpSpPr>
          <a:xfrm>
            <a:off x="9437120" y="2681305"/>
            <a:ext cx="900239" cy="1055531"/>
            <a:chOff x="434839" y="1612900"/>
            <a:chExt cx="900239" cy="105553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5D34547-45BC-2BBB-6562-B46495655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6065" y="1612900"/>
              <a:ext cx="849013" cy="1055531"/>
            </a:xfrm>
            <a:prstGeom prst="rect">
              <a:avLst/>
            </a:prstGeom>
          </p:spPr>
        </p:pic>
        <p:sp>
          <p:nvSpPr>
            <p:cNvPr id="30" name="Rounded Rectangle 51">
              <a:extLst>
                <a:ext uri="{FF2B5EF4-FFF2-40B4-BE49-F238E27FC236}">
                  <a16:creationId xmlns:a16="http://schemas.microsoft.com/office/drawing/2014/main" id="{C61075A5-3A61-B8C6-BEE5-FC8A34481854}"/>
                </a:ext>
              </a:extLst>
            </p:cNvPr>
            <p:cNvSpPr/>
            <p:nvPr/>
          </p:nvSpPr>
          <p:spPr>
            <a:xfrm>
              <a:off x="434839" y="1868637"/>
              <a:ext cx="880611" cy="656680"/>
            </a:xfrm>
            <a:prstGeom prst="roundRect">
              <a:avLst/>
            </a:prstGeom>
            <a:noFill/>
            <a:ln>
              <a:noFill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8603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C0973A2-5AD8-AA4F-AEB0-025F92AA2E9B}"/>
              </a:ext>
            </a:extLst>
          </p:cNvPr>
          <p:cNvGrpSpPr/>
          <p:nvPr/>
        </p:nvGrpSpPr>
        <p:grpSpPr>
          <a:xfrm>
            <a:off x="1575594" y="428625"/>
            <a:ext cx="11658600" cy="723513"/>
            <a:chOff x="597668" y="449759"/>
            <a:chExt cx="11658600" cy="72351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ABD792F-8BDC-7A1F-56F3-2AAC94B5D964}"/>
                </a:ext>
              </a:extLst>
            </p:cNvPr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A666B4-6276-DCD9-24C9-0B372D547276}"/>
                </a:ext>
              </a:extLst>
            </p:cNvPr>
            <p:cNvSpPr txBox="1"/>
            <p:nvPr/>
          </p:nvSpPr>
          <p:spPr>
            <a:xfrm>
              <a:off x="1335820" y="526941"/>
              <a:ext cx="10920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Tàu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nào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chở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nhiều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thùng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nhất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2985CF2-EBE9-A840-FE35-A2C4CAD71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5" y="1138928"/>
            <a:ext cx="8567040" cy="523769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3534DB0-3FFE-F15E-80F6-16DF3AB90EE4}"/>
              </a:ext>
            </a:extLst>
          </p:cNvPr>
          <p:cNvSpPr/>
          <p:nvPr/>
        </p:nvSpPr>
        <p:spPr>
          <a:xfrm>
            <a:off x="6909584" y="2087526"/>
            <a:ext cx="611240" cy="638442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CD87A00C-B71B-31B6-A065-57DA152D50D8}"/>
              </a:ext>
            </a:extLst>
          </p:cNvPr>
          <p:cNvSpPr/>
          <p:nvPr/>
        </p:nvSpPr>
        <p:spPr>
          <a:xfrm>
            <a:off x="3175794" y="3271592"/>
            <a:ext cx="1084494" cy="6566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57FBBCCE-7EA5-27E8-EB79-BC81B2D86AF9}"/>
              </a:ext>
            </a:extLst>
          </p:cNvPr>
          <p:cNvSpPr/>
          <p:nvPr/>
        </p:nvSpPr>
        <p:spPr>
          <a:xfrm>
            <a:off x="8414544" y="3327010"/>
            <a:ext cx="1084494" cy="6566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D0022E84-8BF9-4774-A781-5BE57E248F5F}"/>
              </a:ext>
            </a:extLst>
          </p:cNvPr>
          <p:cNvSpPr/>
          <p:nvPr/>
        </p:nvSpPr>
        <p:spPr>
          <a:xfrm>
            <a:off x="8090694" y="5379893"/>
            <a:ext cx="1084494" cy="6566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9966718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5F156E1-A333-210B-4447-C95FDF8508C2}"/>
              </a:ext>
            </a:extLst>
          </p:cNvPr>
          <p:cNvGrpSpPr/>
          <p:nvPr/>
        </p:nvGrpSpPr>
        <p:grpSpPr>
          <a:xfrm>
            <a:off x="533400" y="180975"/>
            <a:ext cx="11658600" cy="785068"/>
            <a:chOff x="597668" y="449759"/>
            <a:chExt cx="11658600" cy="78506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AC9F227-2517-4CE1-D577-77AB364D0BC1}"/>
                </a:ext>
              </a:extLst>
            </p:cNvPr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B1B8F98-5BF9-B203-B012-4CA1212A7DAD}"/>
                </a:ext>
              </a:extLst>
            </p:cNvPr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E33E03-4AE3-01A5-7423-07667E2DB09C}"/>
              </a:ext>
            </a:extLst>
          </p:cNvPr>
          <p:cNvSpPr txBox="1"/>
          <p:nvPr/>
        </p:nvSpPr>
        <p:spPr>
          <a:xfrm>
            <a:off x="531021" y="4487644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Có      quả màu đỏ và      quả màu xanh: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668F61-AF17-382B-EEF3-C21C43579332}"/>
              </a:ext>
            </a:extLst>
          </p:cNvPr>
          <p:cNvSpPr txBox="1"/>
          <p:nvPr/>
        </p:nvSpPr>
        <p:spPr>
          <a:xfrm>
            <a:off x="531021" y="5286375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Có      ớt và      quả táo: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7E360804-79AC-7827-431A-92D275DE82A3}"/>
              </a:ext>
            </a:extLst>
          </p:cNvPr>
          <p:cNvSpPr/>
          <p:nvPr/>
        </p:nvSpPr>
        <p:spPr>
          <a:xfrm>
            <a:off x="1851819" y="453197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DCBA84B1-EED1-E592-3465-31C52AFCEFC8}"/>
              </a:ext>
            </a:extLst>
          </p:cNvPr>
          <p:cNvSpPr/>
          <p:nvPr/>
        </p:nvSpPr>
        <p:spPr>
          <a:xfrm>
            <a:off x="5629161" y="4525595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D63F72ED-D2C2-02F9-EBEC-3D7A84F406ED}"/>
              </a:ext>
            </a:extLst>
          </p:cNvPr>
          <p:cNvSpPr/>
          <p:nvPr/>
        </p:nvSpPr>
        <p:spPr>
          <a:xfrm>
            <a:off x="1851819" y="5315305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4A7CC572-372C-D791-CBFC-8719D95196D4}"/>
              </a:ext>
            </a:extLst>
          </p:cNvPr>
          <p:cNvSpPr/>
          <p:nvPr/>
        </p:nvSpPr>
        <p:spPr>
          <a:xfrm>
            <a:off x="3647961" y="5315305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Rounded Rectangle 18">
            <a:extLst>
              <a:ext uri="{FF2B5EF4-FFF2-40B4-BE49-F238E27FC236}">
                <a16:creationId xmlns:a16="http://schemas.microsoft.com/office/drawing/2014/main" id="{B3CF93EC-4BB2-4CDC-5057-0355A1B8B100}"/>
              </a:ext>
            </a:extLst>
          </p:cNvPr>
          <p:cNvSpPr/>
          <p:nvPr/>
        </p:nvSpPr>
        <p:spPr>
          <a:xfrm>
            <a:off x="9548019" y="4518338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" name="Rounded Rectangle 19">
            <a:extLst>
              <a:ext uri="{FF2B5EF4-FFF2-40B4-BE49-F238E27FC236}">
                <a16:creationId xmlns:a16="http://schemas.microsoft.com/office/drawing/2014/main" id="{B1A29B1D-F28A-F2F7-C76B-B2147CA5452B}"/>
              </a:ext>
            </a:extLst>
          </p:cNvPr>
          <p:cNvSpPr/>
          <p:nvPr/>
        </p:nvSpPr>
        <p:spPr>
          <a:xfrm>
            <a:off x="11132979" y="4509218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" name="Rounded Rectangle 20">
            <a:extLst>
              <a:ext uri="{FF2B5EF4-FFF2-40B4-BE49-F238E27FC236}">
                <a16:creationId xmlns:a16="http://schemas.microsoft.com/office/drawing/2014/main" id="{40E42E1B-9268-32E5-856E-A1EB29D963D3}"/>
              </a:ext>
            </a:extLst>
          </p:cNvPr>
          <p:cNvSpPr/>
          <p:nvPr/>
        </p:nvSpPr>
        <p:spPr>
          <a:xfrm>
            <a:off x="6188066" y="5319246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A99BD6B3-7FD1-DE72-51B4-E5B7B5701325}"/>
              </a:ext>
            </a:extLst>
          </p:cNvPr>
          <p:cNvSpPr/>
          <p:nvPr/>
        </p:nvSpPr>
        <p:spPr>
          <a:xfrm>
            <a:off x="7780179" y="5317275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" name="Rounded Rectangle 22">
            <a:extLst>
              <a:ext uri="{FF2B5EF4-FFF2-40B4-BE49-F238E27FC236}">
                <a16:creationId xmlns:a16="http://schemas.microsoft.com/office/drawing/2014/main" id="{4FC3908A-8C61-5C4F-D370-1F2D0C47705D}"/>
              </a:ext>
            </a:extLst>
          </p:cNvPr>
          <p:cNvSpPr/>
          <p:nvPr/>
        </p:nvSpPr>
        <p:spPr>
          <a:xfrm>
            <a:off x="10342677" y="4527459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16" name="Rounded Rectangle 24">
            <a:extLst>
              <a:ext uri="{FF2B5EF4-FFF2-40B4-BE49-F238E27FC236}">
                <a16:creationId xmlns:a16="http://schemas.microsoft.com/office/drawing/2014/main" id="{6C3AFECE-D677-602F-D1A6-55FB37A50790}"/>
              </a:ext>
            </a:extLst>
          </p:cNvPr>
          <p:cNvSpPr/>
          <p:nvPr/>
        </p:nvSpPr>
        <p:spPr>
          <a:xfrm>
            <a:off x="6986247" y="5315305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17" name="Rounded Rectangle 25">
            <a:extLst>
              <a:ext uri="{FF2B5EF4-FFF2-40B4-BE49-F238E27FC236}">
                <a16:creationId xmlns:a16="http://schemas.microsoft.com/office/drawing/2014/main" id="{4A18A3EF-63A2-B11D-2578-52C2D69EC45D}"/>
              </a:ext>
            </a:extLst>
          </p:cNvPr>
          <p:cNvSpPr/>
          <p:nvPr/>
        </p:nvSpPr>
        <p:spPr>
          <a:xfrm>
            <a:off x="1851819" y="4531974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8" name="Rounded Rectangle 27">
            <a:extLst>
              <a:ext uri="{FF2B5EF4-FFF2-40B4-BE49-F238E27FC236}">
                <a16:creationId xmlns:a16="http://schemas.microsoft.com/office/drawing/2014/main" id="{8A3743F2-1922-4C15-2EA8-D38188F033B7}"/>
              </a:ext>
            </a:extLst>
          </p:cNvPr>
          <p:cNvSpPr/>
          <p:nvPr/>
        </p:nvSpPr>
        <p:spPr>
          <a:xfrm>
            <a:off x="5629161" y="4525595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528F719F-E147-D8E3-C8C5-F72747FE986B}"/>
              </a:ext>
            </a:extLst>
          </p:cNvPr>
          <p:cNvSpPr/>
          <p:nvPr/>
        </p:nvSpPr>
        <p:spPr>
          <a:xfrm>
            <a:off x="9548019" y="4518338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0" name="Rounded Rectangle 29">
            <a:extLst>
              <a:ext uri="{FF2B5EF4-FFF2-40B4-BE49-F238E27FC236}">
                <a16:creationId xmlns:a16="http://schemas.microsoft.com/office/drawing/2014/main" id="{EF1D359E-90A1-B7FF-3E14-728BA99659B9}"/>
              </a:ext>
            </a:extLst>
          </p:cNvPr>
          <p:cNvSpPr/>
          <p:nvPr/>
        </p:nvSpPr>
        <p:spPr>
          <a:xfrm>
            <a:off x="11132979" y="4509218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1" name="Rounded Rectangle 30">
            <a:extLst>
              <a:ext uri="{FF2B5EF4-FFF2-40B4-BE49-F238E27FC236}">
                <a16:creationId xmlns:a16="http://schemas.microsoft.com/office/drawing/2014/main" id="{AC61E660-2C28-5251-9656-892DBD14DF90}"/>
              </a:ext>
            </a:extLst>
          </p:cNvPr>
          <p:cNvSpPr/>
          <p:nvPr/>
        </p:nvSpPr>
        <p:spPr>
          <a:xfrm>
            <a:off x="1851819" y="5315305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2" name="Rounded Rectangle 32">
            <a:extLst>
              <a:ext uri="{FF2B5EF4-FFF2-40B4-BE49-F238E27FC236}">
                <a16:creationId xmlns:a16="http://schemas.microsoft.com/office/drawing/2014/main" id="{D5ECFEEB-1709-0AE2-4066-C65921D38E8F}"/>
              </a:ext>
            </a:extLst>
          </p:cNvPr>
          <p:cNvSpPr/>
          <p:nvPr/>
        </p:nvSpPr>
        <p:spPr>
          <a:xfrm>
            <a:off x="3647961" y="5311676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3" name="Rounded Rectangle 33">
            <a:extLst>
              <a:ext uri="{FF2B5EF4-FFF2-40B4-BE49-F238E27FC236}">
                <a16:creationId xmlns:a16="http://schemas.microsoft.com/office/drawing/2014/main" id="{782B673D-5EBB-6048-95A7-00C844DCB912}"/>
              </a:ext>
            </a:extLst>
          </p:cNvPr>
          <p:cNvSpPr/>
          <p:nvPr/>
        </p:nvSpPr>
        <p:spPr>
          <a:xfrm>
            <a:off x="6188066" y="5319246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4" name="Rounded Rectangle 34">
            <a:extLst>
              <a:ext uri="{FF2B5EF4-FFF2-40B4-BE49-F238E27FC236}">
                <a16:creationId xmlns:a16="http://schemas.microsoft.com/office/drawing/2014/main" id="{B1C440A1-E3FC-5298-6300-4D64F8F87FDF}"/>
              </a:ext>
            </a:extLst>
          </p:cNvPr>
          <p:cNvSpPr/>
          <p:nvPr/>
        </p:nvSpPr>
        <p:spPr>
          <a:xfrm>
            <a:off x="7780179" y="5317275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7D9EC6C-DE67-42FE-C832-3BC4471E6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500"/>
          <a:stretch/>
        </p:blipFill>
        <p:spPr>
          <a:xfrm>
            <a:off x="1585119" y="1143000"/>
            <a:ext cx="8915400" cy="308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385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06A74765-0333-49D4-9A23-0F869255A4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9669"/>
            <a:ext cx="12192000" cy="5200102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50A8F85C-71FE-40A7-806A-8253B6055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76" y="-701749"/>
            <a:ext cx="10343407" cy="6059606"/>
          </a:xfrm>
          <a:prstGeom prst="rect">
            <a:avLst/>
          </a:prstGeom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50179491-68E8-B8E1-7298-24C5CC6F2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080" y="1484466"/>
            <a:ext cx="6523218" cy="225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2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87</Words>
  <Application>Microsoft Office PowerPoint</Application>
  <PresentationFormat>Widescreen</PresentationFormat>
  <Paragraphs>55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20" baseType="lpstr">
      <vt:lpstr>等线</vt:lpstr>
      <vt:lpstr>微软雅黑</vt:lpstr>
      <vt:lpstr>Aptos</vt:lpstr>
      <vt:lpstr>Aptos Display</vt:lpstr>
      <vt:lpstr>Arial</vt:lpstr>
      <vt:lpstr>Arial-Rounded</vt:lpstr>
      <vt:lpstr>Calibri</vt:lpstr>
      <vt:lpstr>UTM Avo</vt:lpstr>
      <vt:lpstr>Wingdings</vt:lpstr>
      <vt:lpstr>字魂105号-简雅黑</vt:lpstr>
      <vt:lpstr>字魂55号-龙吟手书</vt:lpstr>
      <vt:lpstr>1_Office Theme</vt:lpstr>
      <vt:lpstr>Office Theme</vt:lpstr>
      <vt:lpstr>1_-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25</cp:revision>
  <dcterms:created xsi:type="dcterms:W3CDTF">2021-08-27T05:49:15Z</dcterms:created>
  <dcterms:modified xsi:type="dcterms:W3CDTF">2026-01-26T08:41:21Z</dcterms:modified>
</cp:coreProperties>
</file>