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64" r:id="rId2"/>
    <p:sldId id="543" r:id="rId3"/>
    <p:sldId id="269" r:id="rId4"/>
    <p:sldId id="568" r:id="rId5"/>
    <p:sldId id="569" r:id="rId6"/>
    <p:sldId id="570" r:id="rId7"/>
    <p:sldId id="571" r:id="rId8"/>
    <p:sldId id="572" r:id="rId9"/>
    <p:sldId id="573" r:id="rId10"/>
    <p:sldId id="574" r:id="rId11"/>
    <p:sldId id="575" r:id="rId12"/>
    <p:sldId id="287" r:id="rId13"/>
    <p:sldId id="563" r:id="rId14"/>
    <p:sldId id="539" r:id="rId15"/>
    <p:sldId id="541" r:id="rId16"/>
    <p:sldId id="565" r:id="rId17"/>
    <p:sldId id="566" r:id="rId18"/>
    <p:sldId id="567" r:id="rId19"/>
    <p:sldId id="560" r:id="rId20"/>
    <p:sldId id="550" r:id="rId21"/>
    <p:sldId id="5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4B8C5-563F-4468-82EA-04DA68AD16C1}" type="datetimeFigureOut">
              <a:rPr lang="en-US" smtClean="0"/>
              <a:t>01/25/2026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E2919-AD65-4E2F-A05D-D0A7287DE429}" type="slidenum">
              <a:rPr lang="en-US" smtClean="0"/>
              <a:t>‹#›</a:t>
            </a:fld>
            <a:endParaRPr lang="en-US"/>
          </a:p>
        </p:txBody>
      </p:sp>
    </p:spTree>
    <p:extLst>
      <p:ext uri="{BB962C8B-B14F-4D97-AF65-F5344CB8AC3E}">
        <p14:creationId xmlns:p14="http://schemas.microsoft.com/office/powerpoint/2010/main" val="266875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B0604020202020204" charset="-122"/>
              <a:cs typeface="+mn-cs"/>
            </a:endParaRPr>
          </a:p>
        </p:txBody>
      </p:sp>
    </p:spTree>
    <p:extLst>
      <p:ext uri="{BB962C8B-B14F-4D97-AF65-F5344CB8AC3E}">
        <p14:creationId xmlns:p14="http://schemas.microsoft.com/office/powerpoint/2010/main" val="248846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a:t>
            </a:r>
            <a:r>
              <a:rPr lang="en-US" dirty="0" err="1">
                <a:sym typeface="+mn-ea"/>
              </a:rPr>
              <a:t>Zalo</a:t>
            </a:r>
            <a:r>
              <a:rPr lang="en-US" dirty="0">
                <a:sym typeface="+mn-ea"/>
              </a:rPr>
              <a:t> 0972115126</a:t>
            </a:r>
            <a:endParaRPr lang="en-US" dirty="0"/>
          </a:p>
        </p:txBody>
      </p:sp>
      <p:sp>
        <p:nvSpPr>
          <p:cNvPr id="4" name="Slide Number Placeholder 3"/>
          <p:cNvSpPr>
            <a:spLocks noGrp="1"/>
          </p:cNvSpPr>
          <p:nvPr>
            <p:ph type="sldNum" sz="quarter" idx="5"/>
          </p:nvPr>
        </p:nvSpPr>
        <p:spPr/>
        <p:txBody>
          <a:bodyPr/>
          <a:lstStyle/>
          <a:p>
            <a:fld id="{3E07C6A3-D610-4421-BCD6-25730643A29F}" type="slidenum">
              <a:rPr lang="en-US" smtClean="0"/>
              <a:t>15</a:t>
            </a:fld>
            <a:endParaRPr lang="en-US"/>
          </a:p>
        </p:txBody>
      </p:sp>
    </p:spTree>
    <p:extLst>
      <p:ext uri="{BB962C8B-B14F-4D97-AF65-F5344CB8AC3E}">
        <p14:creationId xmlns:p14="http://schemas.microsoft.com/office/powerpoint/2010/main" val="37762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B0604020202020204" charset="-122"/>
              <a:cs typeface="+mn-cs"/>
            </a:endParaRPr>
          </a:p>
        </p:txBody>
      </p:sp>
    </p:spTree>
    <p:extLst>
      <p:ext uri="{BB962C8B-B14F-4D97-AF65-F5344CB8AC3E}">
        <p14:creationId xmlns:p14="http://schemas.microsoft.com/office/powerpoint/2010/main" val="288447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253E-031D-F9B1-A94A-AE71C3BD7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E56DF1-DE76-8528-96BB-878BD311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31A1FC-BA35-864B-1DCE-A471A4CA710B}"/>
              </a:ext>
            </a:extLst>
          </p:cNvPr>
          <p:cNvSpPr>
            <a:spLocks noGrp="1"/>
          </p:cNvSpPr>
          <p:nvPr>
            <p:ph type="dt" sz="half" idx="10"/>
          </p:nvPr>
        </p:nvSpPr>
        <p:spPr/>
        <p:txBody>
          <a:bodyPr/>
          <a:lstStyle/>
          <a:p>
            <a:fld id="{A6B1406E-52D3-4944-944B-0BA9B182682A}" type="datetimeFigureOut">
              <a:rPr lang="en-US" smtClean="0"/>
              <a:t>01/25/2026</a:t>
            </a:fld>
            <a:endParaRPr lang="en-US"/>
          </a:p>
        </p:txBody>
      </p:sp>
      <p:sp>
        <p:nvSpPr>
          <p:cNvPr id="5" name="Footer Placeholder 4">
            <a:extLst>
              <a:ext uri="{FF2B5EF4-FFF2-40B4-BE49-F238E27FC236}">
                <a16:creationId xmlns:a16="http://schemas.microsoft.com/office/drawing/2014/main" id="{9A1D2C0D-6FAE-7419-3F14-638F55232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A58E3-1231-824D-98AF-6C03DB551C74}"/>
              </a:ext>
            </a:extLst>
          </p:cNvPr>
          <p:cNvSpPr>
            <a:spLocks noGrp="1"/>
          </p:cNvSpPr>
          <p:nvPr>
            <p:ph type="sldNum" sz="quarter" idx="12"/>
          </p:nvPr>
        </p:nvSpPr>
        <p:spPr/>
        <p:txBody>
          <a:bodyPr/>
          <a:lstStyle/>
          <a:p>
            <a:fld id="{4647EF92-2594-42BC-BEF5-0559F5071276}" type="slidenum">
              <a:rPr lang="en-US" smtClean="0"/>
              <a:t>‹#›</a:t>
            </a:fld>
            <a:endParaRPr lang="en-US"/>
          </a:p>
        </p:txBody>
      </p:sp>
    </p:spTree>
    <p:extLst>
      <p:ext uri="{BB962C8B-B14F-4D97-AF65-F5344CB8AC3E}">
        <p14:creationId xmlns:p14="http://schemas.microsoft.com/office/powerpoint/2010/main" val="143091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BF50-9342-222C-727C-D6BA8CFE0D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9D402-F8AD-DBD5-F6C9-E36A30431C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14280-7DBA-B7B1-58B2-B980CA978597}"/>
              </a:ext>
            </a:extLst>
          </p:cNvPr>
          <p:cNvSpPr>
            <a:spLocks noGrp="1"/>
          </p:cNvSpPr>
          <p:nvPr>
            <p:ph type="dt" sz="half" idx="10"/>
          </p:nvPr>
        </p:nvSpPr>
        <p:spPr/>
        <p:txBody>
          <a:bodyPr/>
          <a:lstStyle/>
          <a:p>
            <a:fld id="{A6B1406E-52D3-4944-944B-0BA9B182682A}" type="datetimeFigureOut">
              <a:rPr lang="en-US" smtClean="0"/>
              <a:t>01/25/2026</a:t>
            </a:fld>
            <a:endParaRPr lang="en-US"/>
          </a:p>
        </p:txBody>
      </p:sp>
      <p:sp>
        <p:nvSpPr>
          <p:cNvPr id="5" name="Footer Placeholder 4">
            <a:extLst>
              <a:ext uri="{FF2B5EF4-FFF2-40B4-BE49-F238E27FC236}">
                <a16:creationId xmlns:a16="http://schemas.microsoft.com/office/drawing/2014/main" id="{0EF497EA-CCCB-B3DE-7FC9-B574042D8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6DB37-9FDA-B288-9509-62FB045D1850}"/>
              </a:ext>
            </a:extLst>
          </p:cNvPr>
          <p:cNvSpPr>
            <a:spLocks noGrp="1"/>
          </p:cNvSpPr>
          <p:nvPr>
            <p:ph type="sldNum" sz="quarter" idx="12"/>
          </p:nvPr>
        </p:nvSpPr>
        <p:spPr/>
        <p:txBody>
          <a:bodyPr/>
          <a:lstStyle/>
          <a:p>
            <a:fld id="{4647EF92-2594-42BC-BEF5-0559F5071276}" type="slidenum">
              <a:rPr lang="en-US" smtClean="0"/>
              <a:t>‹#›</a:t>
            </a:fld>
            <a:endParaRPr lang="en-US"/>
          </a:p>
        </p:txBody>
      </p:sp>
    </p:spTree>
    <p:extLst>
      <p:ext uri="{BB962C8B-B14F-4D97-AF65-F5344CB8AC3E}">
        <p14:creationId xmlns:p14="http://schemas.microsoft.com/office/powerpoint/2010/main" val="418040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E87185-C186-55A4-0F8C-2D6AC5DFEF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6FBB39-0DF5-29B2-C16D-0A9E2AD52A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6AE78-0E0D-6BA5-21D0-DD6B25FB2140}"/>
              </a:ext>
            </a:extLst>
          </p:cNvPr>
          <p:cNvSpPr>
            <a:spLocks noGrp="1"/>
          </p:cNvSpPr>
          <p:nvPr>
            <p:ph type="dt" sz="half" idx="10"/>
          </p:nvPr>
        </p:nvSpPr>
        <p:spPr/>
        <p:txBody>
          <a:bodyPr/>
          <a:lstStyle/>
          <a:p>
            <a:fld id="{A6B1406E-52D3-4944-944B-0BA9B182682A}" type="datetimeFigureOut">
              <a:rPr lang="en-US" smtClean="0"/>
              <a:t>01/25/2026</a:t>
            </a:fld>
            <a:endParaRPr lang="en-US"/>
          </a:p>
        </p:txBody>
      </p:sp>
      <p:sp>
        <p:nvSpPr>
          <p:cNvPr id="5" name="Footer Placeholder 4">
            <a:extLst>
              <a:ext uri="{FF2B5EF4-FFF2-40B4-BE49-F238E27FC236}">
                <a16:creationId xmlns:a16="http://schemas.microsoft.com/office/drawing/2014/main" id="{03DAFE52-8A08-4042-E5EA-D9CA95139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3EF3C-0CEF-AEBF-8AC8-9169E2EA59CE}"/>
              </a:ext>
            </a:extLst>
          </p:cNvPr>
          <p:cNvSpPr>
            <a:spLocks noGrp="1"/>
          </p:cNvSpPr>
          <p:nvPr>
            <p:ph type="sldNum" sz="quarter" idx="12"/>
          </p:nvPr>
        </p:nvSpPr>
        <p:spPr/>
        <p:txBody>
          <a:bodyPr/>
          <a:lstStyle/>
          <a:p>
            <a:fld id="{4647EF92-2594-42BC-BEF5-0559F5071276}" type="slidenum">
              <a:rPr lang="en-US" smtClean="0"/>
              <a:t>‹#›</a:t>
            </a:fld>
            <a:endParaRPr lang="en-US"/>
          </a:p>
        </p:txBody>
      </p:sp>
    </p:spTree>
    <p:extLst>
      <p:ext uri="{BB962C8B-B14F-4D97-AF65-F5344CB8AC3E}">
        <p14:creationId xmlns:p14="http://schemas.microsoft.com/office/powerpoint/2010/main" val="749524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userDrawn="1"/>
        </p:nvSpPr>
        <p:spPr>
          <a:xfrm>
            <a:off x="11434813" y="1"/>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spTree>
    <p:extLst>
      <p:ext uri="{BB962C8B-B14F-4D97-AF65-F5344CB8AC3E}">
        <p14:creationId xmlns:p14="http://schemas.microsoft.com/office/powerpoint/2010/main" val="81494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876250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0DAD-3688-0811-5A7B-C3F2C9629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05565-3BFE-1A65-4FD5-3078D97332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10AD6-E619-087D-AF6D-81B3079FAAE9}"/>
              </a:ext>
            </a:extLst>
          </p:cNvPr>
          <p:cNvSpPr>
            <a:spLocks noGrp="1"/>
          </p:cNvSpPr>
          <p:nvPr>
            <p:ph type="dt" sz="half" idx="10"/>
          </p:nvPr>
        </p:nvSpPr>
        <p:spPr/>
        <p:txBody>
          <a:bodyPr/>
          <a:lstStyle/>
          <a:p>
            <a:fld id="{A6B1406E-52D3-4944-944B-0BA9B182682A}" type="datetimeFigureOut">
              <a:rPr lang="en-US" smtClean="0"/>
              <a:t>01/25/2026</a:t>
            </a:fld>
            <a:endParaRPr lang="en-US"/>
          </a:p>
        </p:txBody>
      </p:sp>
      <p:sp>
        <p:nvSpPr>
          <p:cNvPr id="5" name="Footer Placeholder 4">
            <a:extLst>
              <a:ext uri="{FF2B5EF4-FFF2-40B4-BE49-F238E27FC236}">
                <a16:creationId xmlns:a16="http://schemas.microsoft.com/office/drawing/2014/main" id="{180BEB5B-C618-6B0D-9EB6-D5BBF8D9A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9C465-B765-0D4A-F495-8BA0A2C6C8FF}"/>
              </a:ext>
            </a:extLst>
          </p:cNvPr>
          <p:cNvSpPr>
            <a:spLocks noGrp="1"/>
          </p:cNvSpPr>
          <p:nvPr>
            <p:ph type="sldNum" sz="quarter" idx="12"/>
          </p:nvPr>
        </p:nvSpPr>
        <p:spPr/>
        <p:txBody>
          <a:bodyPr/>
          <a:lstStyle/>
          <a:p>
            <a:fld id="{4647EF92-2594-42BC-BEF5-0559F5071276}" type="slidenum">
              <a:rPr lang="en-US" smtClean="0"/>
              <a:t>‹#›</a:t>
            </a:fld>
            <a:endParaRPr lang="en-US"/>
          </a:p>
        </p:txBody>
      </p:sp>
    </p:spTree>
    <p:extLst>
      <p:ext uri="{BB962C8B-B14F-4D97-AF65-F5344CB8AC3E}">
        <p14:creationId xmlns:p14="http://schemas.microsoft.com/office/powerpoint/2010/main" val="403293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38A1-A3CA-5F78-B45A-92B71138E5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400D28-920C-530C-0118-6A63B785AB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7D299-B9BE-4EF0-36DE-3869B210F890}"/>
              </a:ext>
            </a:extLst>
          </p:cNvPr>
          <p:cNvSpPr>
            <a:spLocks noGrp="1"/>
          </p:cNvSpPr>
          <p:nvPr>
            <p:ph type="dt" sz="half" idx="10"/>
          </p:nvPr>
        </p:nvSpPr>
        <p:spPr/>
        <p:txBody>
          <a:bodyPr/>
          <a:lstStyle/>
          <a:p>
            <a:fld id="{A6B1406E-52D3-4944-944B-0BA9B182682A}" type="datetimeFigureOut">
              <a:rPr lang="en-US" smtClean="0"/>
              <a:t>01/25/2026</a:t>
            </a:fld>
            <a:endParaRPr lang="en-US"/>
          </a:p>
        </p:txBody>
      </p:sp>
      <p:sp>
        <p:nvSpPr>
          <p:cNvPr id="5" name="Footer Placeholder 4">
            <a:extLst>
              <a:ext uri="{FF2B5EF4-FFF2-40B4-BE49-F238E27FC236}">
                <a16:creationId xmlns:a16="http://schemas.microsoft.com/office/drawing/2014/main" id="{1FE8A893-2CF0-2A18-DC84-482F3CD6D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0B649-28D0-1DB3-BA12-B346DC297021}"/>
              </a:ext>
            </a:extLst>
          </p:cNvPr>
          <p:cNvSpPr>
            <a:spLocks noGrp="1"/>
          </p:cNvSpPr>
          <p:nvPr>
            <p:ph type="sldNum" sz="quarter" idx="12"/>
          </p:nvPr>
        </p:nvSpPr>
        <p:spPr/>
        <p:txBody>
          <a:bodyPr/>
          <a:lstStyle/>
          <a:p>
            <a:fld id="{4647EF92-2594-42BC-BEF5-0559F5071276}" type="slidenum">
              <a:rPr lang="en-US" smtClean="0"/>
              <a:t>‹#›</a:t>
            </a:fld>
            <a:endParaRPr lang="en-US"/>
          </a:p>
        </p:txBody>
      </p:sp>
    </p:spTree>
    <p:extLst>
      <p:ext uri="{BB962C8B-B14F-4D97-AF65-F5344CB8AC3E}">
        <p14:creationId xmlns:p14="http://schemas.microsoft.com/office/powerpoint/2010/main" val="44139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56AF-5129-7CA5-8B0C-6BE7A8EF6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5D2BE-41E8-D31A-022F-4EEEA0B0A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6CD484-D2D5-6654-047E-5B275C4392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7050A1-B8B5-4694-B917-4412993C0D29}"/>
              </a:ext>
            </a:extLst>
          </p:cNvPr>
          <p:cNvSpPr>
            <a:spLocks noGrp="1"/>
          </p:cNvSpPr>
          <p:nvPr>
            <p:ph type="dt" sz="half" idx="10"/>
          </p:nvPr>
        </p:nvSpPr>
        <p:spPr/>
        <p:txBody>
          <a:bodyPr/>
          <a:lstStyle/>
          <a:p>
            <a:fld id="{A6B1406E-52D3-4944-944B-0BA9B182682A}" type="datetimeFigureOut">
              <a:rPr lang="en-US" smtClean="0"/>
              <a:t>01/25/2026</a:t>
            </a:fld>
            <a:endParaRPr lang="en-US"/>
          </a:p>
        </p:txBody>
      </p:sp>
      <p:sp>
        <p:nvSpPr>
          <p:cNvPr id="6" name="Footer Placeholder 5">
            <a:extLst>
              <a:ext uri="{FF2B5EF4-FFF2-40B4-BE49-F238E27FC236}">
                <a16:creationId xmlns:a16="http://schemas.microsoft.com/office/drawing/2014/main" id="{0DF4E41B-2F24-95D6-85B7-E48038FA82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FC1DF-B55F-730B-CAF2-925B88956590}"/>
              </a:ext>
            </a:extLst>
          </p:cNvPr>
          <p:cNvSpPr>
            <a:spLocks noGrp="1"/>
          </p:cNvSpPr>
          <p:nvPr>
            <p:ph type="sldNum" sz="quarter" idx="12"/>
          </p:nvPr>
        </p:nvSpPr>
        <p:spPr/>
        <p:txBody>
          <a:bodyPr/>
          <a:lstStyle/>
          <a:p>
            <a:fld id="{4647EF92-2594-42BC-BEF5-0559F5071276}" type="slidenum">
              <a:rPr lang="en-US" smtClean="0"/>
              <a:t>‹#›</a:t>
            </a:fld>
            <a:endParaRPr lang="en-US"/>
          </a:p>
        </p:txBody>
      </p:sp>
    </p:spTree>
    <p:extLst>
      <p:ext uri="{BB962C8B-B14F-4D97-AF65-F5344CB8AC3E}">
        <p14:creationId xmlns:p14="http://schemas.microsoft.com/office/powerpoint/2010/main" val="57908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DCA5-2221-6A93-81EE-13C490878D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99BB6A-1F82-22AC-855B-CAEC92B16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C358B9-C902-33D6-6A68-E1D1DE867A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00C306-515C-C98E-92E3-B2081E7A58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7E25AE-B1C9-563D-4D07-13960AEE7B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260188-CF16-D1BB-570E-6B3D644E223C}"/>
              </a:ext>
            </a:extLst>
          </p:cNvPr>
          <p:cNvSpPr>
            <a:spLocks noGrp="1"/>
          </p:cNvSpPr>
          <p:nvPr>
            <p:ph type="dt" sz="half" idx="10"/>
          </p:nvPr>
        </p:nvSpPr>
        <p:spPr/>
        <p:txBody>
          <a:bodyPr/>
          <a:lstStyle/>
          <a:p>
            <a:fld id="{A6B1406E-52D3-4944-944B-0BA9B182682A}" type="datetimeFigureOut">
              <a:rPr lang="en-US" smtClean="0"/>
              <a:t>01/25/2026</a:t>
            </a:fld>
            <a:endParaRPr lang="en-US"/>
          </a:p>
        </p:txBody>
      </p:sp>
      <p:sp>
        <p:nvSpPr>
          <p:cNvPr id="8" name="Footer Placeholder 7">
            <a:extLst>
              <a:ext uri="{FF2B5EF4-FFF2-40B4-BE49-F238E27FC236}">
                <a16:creationId xmlns:a16="http://schemas.microsoft.com/office/drawing/2014/main" id="{37A8D779-D5AC-4903-30AF-D1C859F4D9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410AA0-BEBA-D856-4AA7-2BC556905FAD}"/>
              </a:ext>
            </a:extLst>
          </p:cNvPr>
          <p:cNvSpPr>
            <a:spLocks noGrp="1"/>
          </p:cNvSpPr>
          <p:nvPr>
            <p:ph type="sldNum" sz="quarter" idx="12"/>
          </p:nvPr>
        </p:nvSpPr>
        <p:spPr/>
        <p:txBody>
          <a:bodyPr/>
          <a:lstStyle/>
          <a:p>
            <a:fld id="{4647EF92-2594-42BC-BEF5-0559F5071276}" type="slidenum">
              <a:rPr lang="en-US" smtClean="0"/>
              <a:t>‹#›</a:t>
            </a:fld>
            <a:endParaRPr lang="en-US"/>
          </a:p>
        </p:txBody>
      </p:sp>
    </p:spTree>
    <p:extLst>
      <p:ext uri="{BB962C8B-B14F-4D97-AF65-F5344CB8AC3E}">
        <p14:creationId xmlns:p14="http://schemas.microsoft.com/office/powerpoint/2010/main" val="58261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5854-05DB-5183-37C5-8E4FB5B12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4CC08D-2BC7-D6E3-256C-6D2430F4DA43}"/>
              </a:ext>
            </a:extLst>
          </p:cNvPr>
          <p:cNvSpPr>
            <a:spLocks noGrp="1"/>
          </p:cNvSpPr>
          <p:nvPr>
            <p:ph type="dt" sz="half" idx="10"/>
          </p:nvPr>
        </p:nvSpPr>
        <p:spPr/>
        <p:txBody>
          <a:bodyPr/>
          <a:lstStyle/>
          <a:p>
            <a:fld id="{A6B1406E-52D3-4944-944B-0BA9B182682A}" type="datetimeFigureOut">
              <a:rPr lang="en-US" smtClean="0"/>
              <a:t>01/25/2026</a:t>
            </a:fld>
            <a:endParaRPr lang="en-US"/>
          </a:p>
        </p:txBody>
      </p:sp>
      <p:sp>
        <p:nvSpPr>
          <p:cNvPr id="4" name="Footer Placeholder 3">
            <a:extLst>
              <a:ext uri="{FF2B5EF4-FFF2-40B4-BE49-F238E27FC236}">
                <a16:creationId xmlns:a16="http://schemas.microsoft.com/office/drawing/2014/main" id="{F90BC99C-692E-FA7C-A180-DC9FA7268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04ACE5-1185-64D6-EA29-10F0156E3BDD}"/>
              </a:ext>
            </a:extLst>
          </p:cNvPr>
          <p:cNvSpPr>
            <a:spLocks noGrp="1"/>
          </p:cNvSpPr>
          <p:nvPr>
            <p:ph type="sldNum" sz="quarter" idx="12"/>
          </p:nvPr>
        </p:nvSpPr>
        <p:spPr/>
        <p:txBody>
          <a:bodyPr/>
          <a:lstStyle/>
          <a:p>
            <a:fld id="{4647EF92-2594-42BC-BEF5-0559F5071276}" type="slidenum">
              <a:rPr lang="en-US" smtClean="0"/>
              <a:t>‹#›</a:t>
            </a:fld>
            <a:endParaRPr lang="en-US"/>
          </a:p>
        </p:txBody>
      </p:sp>
    </p:spTree>
    <p:extLst>
      <p:ext uri="{BB962C8B-B14F-4D97-AF65-F5344CB8AC3E}">
        <p14:creationId xmlns:p14="http://schemas.microsoft.com/office/powerpoint/2010/main" val="143579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0AF03-B5B4-FCD2-DF56-A2DA610DEA49}"/>
              </a:ext>
            </a:extLst>
          </p:cNvPr>
          <p:cNvSpPr>
            <a:spLocks noGrp="1"/>
          </p:cNvSpPr>
          <p:nvPr>
            <p:ph type="dt" sz="half" idx="10"/>
          </p:nvPr>
        </p:nvSpPr>
        <p:spPr/>
        <p:txBody>
          <a:bodyPr/>
          <a:lstStyle/>
          <a:p>
            <a:fld id="{A6B1406E-52D3-4944-944B-0BA9B182682A}" type="datetimeFigureOut">
              <a:rPr lang="en-US" smtClean="0"/>
              <a:t>01/25/2026</a:t>
            </a:fld>
            <a:endParaRPr lang="en-US"/>
          </a:p>
        </p:txBody>
      </p:sp>
      <p:sp>
        <p:nvSpPr>
          <p:cNvPr id="3" name="Footer Placeholder 2">
            <a:extLst>
              <a:ext uri="{FF2B5EF4-FFF2-40B4-BE49-F238E27FC236}">
                <a16:creationId xmlns:a16="http://schemas.microsoft.com/office/drawing/2014/main" id="{ADBA377A-3035-A8EE-7668-0E7124D57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862747-3070-D0A7-489E-59E92813D5AD}"/>
              </a:ext>
            </a:extLst>
          </p:cNvPr>
          <p:cNvSpPr>
            <a:spLocks noGrp="1"/>
          </p:cNvSpPr>
          <p:nvPr>
            <p:ph type="sldNum" sz="quarter" idx="12"/>
          </p:nvPr>
        </p:nvSpPr>
        <p:spPr/>
        <p:txBody>
          <a:bodyPr/>
          <a:lstStyle/>
          <a:p>
            <a:fld id="{4647EF92-2594-42BC-BEF5-0559F5071276}" type="slidenum">
              <a:rPr lang="en-US" smtClean="0"/>
              <a:t>‹#›</a:t>
            </a:fld>
            <a:endParaRPr lang="en-US"/>
          </a:p>
        </p:txBody>
      </p:sp>
    </p:spTree>
    <p:extLst>
      <p:ext uri="{BB962C8B-B14F-4D97-AF65-F5344CB8AC3E}">
        <p14:creationId xmlns:p14="http://schemas.microsoft.com/office/powerpoint/2010/main" val="307183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91D7F-1FD6-D03B-E896-B7B87B38F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111CC6-1B7C-683E-3042-77906BD34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4A353D-AC38-B489-B6CB-1DAFF6A79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33389-2944-5C6D-FBBA-E99411B99955}"/>
              </a:ext>
            </a:extLst>
          </p:cNvPr>
          <p:cNvSpPr>
            <a:spLocks noGrp="1"/>
          </p:cNvSpPr>
          <p:nvPr>
            <p:ph type="dt" sz="half" idx="10"/>
          </p:nvPr>
        </p:nvSpPr>
        <p:spPr/>
        <p:txBody>
          <a:bodyPr/>
          <a:lstStyle/>
          <a:p>
            <a:fld id="{A6B1406E-52D3-4944-944B-0BA9B182682A}" type="datetimeFigureOut">
              <a:rPr lang="en-US" smtClean="0"/>
              <a:t>01/25/2026</a:t>
            </a:fld>
            <a:endParaRPr lang="en-US"/>
          </a:p>
        </p:txBody>
      </p:sp>
      <p:sp>
        <p:nvSpPr>
          <p:cNvPr id="6" name="Footer Placeholder 5">
            <a:extLst>
              <a:ext uri="{FF2B5EF4-FFF2-40B4-BE49-F238E27FC236}">
                <a16:creationId xmlns:a16="http://schemas.microsoft.com/office/drawing/2014/main" id="{FCAFC362-C54E-68D0-0853-F5CB0F78D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833D9-99A9-ECBA-C386-DCD6F09EF168}"/>
              </a:ext>
            </a:extLst>
          </p:cNvPr>
          <p:cNvSpPr>
            <a:spLocks noGrp="1"/>
          </p:cNvSpPr>
          <p:nvPr>
            <p:ph type="sldNum" sz="quarter" idx="12"/>
          </p:nvPr>
        </p:nvSpPr>
        <p:spPr/>
        <p:txBody>
          <a:bodyPr/>
          <a:lstStyle/>
          <a:p>
            <a:fld id="{4647EF92-2594-42BC-BEF5-0559F5071276}" type="slidenum">
              <a:rPr lang="en-US" smtClean="0"/>
              <a:t>‹#›</a:t>
            </a:fld>
            <a:endParaRPr lang="en-US"/>
          </a:p>
        </p:txBody>
      </p:sp>
    </p:spTree>
    <p:extLst>
      <p:ext uri="{BB962C8B-B14F-4D97-AF65-F5344CB8AC3E}">
        <p14:creationId xmlns:p14="http://schemas.microsoft.com/office/powerpoint/2010/main" val="124344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4C98-EF4C-8BC3-2087-5B3CBC6EA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9A213-237D-1683-8218-DF205CE7B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D8094-80D8-F21C-1174-C498AD33A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B9FB4E-6F1C-4986-2FF1-7BB04438EFB0}"/>
              </a:ext>
            </a:extLst>
          </p:cNvPr>
          <p:cNvSpPr>
            <a:spLocks noGrp="1"/>
          </p:cNvSpPr>
          <p:nvPr>
            <p:ph type="dt" sz="half" idx="10"/>
          </p:nvPr>
        </p:nvSpPr>
        <p:spPr/>
        <p:txBody>
          <a:bodyPr/>
          <a:lstStyle/>
          <a:p>
            <a:fld id="{A6B1406E-52D3-4944-944B-0BA9B182682A}" type="datetimeFigureOut">
              <a:rPr lang="en-US" smtClean="0"/>
              <a:t>01/25/2026</a:t>
            </a:fld>
            <a:endParaRPr lang="en-US"/>
          </a:p>
        </p:txBody>
      </p:sp>
      <p:sp>
        <p:nvSpPr>
          <p:cNvPr id="6" name="Footer Placeholder 5">
            <a:extLst>
              <a:ext uri="{FF2B5EF4-FFF2-40B4-BE49-F238E27FC236}">
                <a16:creationId xmlns:a16="http://schemas.microsoft.com/office/drawing/2014/main" id="{2B1B21EF-D177-84C6-B7B6-97AD18DB1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04C69-16AC-A03B-A139-AF1B779208B6}"/>
              </a:ext>
            </a:extLst>
          </p:cNvPr>
          <p:cNvSpPr>
            <a:spLocks noGrp="1"/>
          </p:cNvSpPr>
          <p:nvPr>
            <p:ph type="sldNum" sz="quarter" idx="12"/>
          </p:nvPr>
        </p:nvSpPr>
        <p:spPr/>
        <p:txBody>
          <a:bodyPr/>
          <a:lstStyle/>
          <a:p>
            <a:fld id="{4647EF92-2594-42BC-BEF5-0559F5071276}" type="slidenum">
              <a:rPr lang="en-US" smtClean="0"/>
              <a:t>‹#›</a:t>
            </a:fld>
            <a:endParaRPr lang="en-US"/>
          </a:p>
        </p:txBody>
      </p:sp>
    </p:spTree>
    <p:extLst>
      <p:ext uri="{BB962C8B-B14F-4D97-AF65-F5344CB8AC3E}">
        <p14:creationId xmlns:p14="http://schemas.microsoft.com/office/powerpoint/2010/main" val="297362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CC20BF-0984-AE3E-0622-BDB6A5E319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2AEF20-F22C-4907-FE6B-3EC25C13AD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267E1-18D8-8A8F-1D13-07601AFD41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B1406E-52D3-4944-944B-0BA9B182682A}" type="datetimeFigureOut">
              <a:rPr lang="en-US" smtClean="0"/>
              <a:t>01/25/2026</a:t>
            </a:fld>
            <a:endParaRPr lang="en-US"/>
          </a:p>
        </p:txBody>
      </p:sp>
      <p:sp>
        <p:nvSpPr>
          <p:cNvPr id="5" name="Footer Placeholder 4">
            <a:extLst>
              <a:ext uri="{FF2B5EF4-FFF2-40B4-BE49-F238E27FC236}">
                <a16:creationId xmlns:a16="http://schemas.microsoft.com/office/drawing/2014/main" id="{A034B436-EDF9-19EF-A733-84969FA16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D2FDF7-053B-F8DB-45D6-7A12513AAD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47EF92-2594-42BC-BEF5-0559F5071276}" type="slidenum">
              <a:rPr lang="en-US" smtClean="0"/>
              <a:t>‹#›</a:t>
            </a:fld>
            <a:endParaRPr lang="en-US"/>
          </a:p>
        </p:txBody>
      </p:sp>
    </p:spTree>
    <p:extLst>
      <p:ext uri="{BB962C8B-B14F-4D97-AF65-F5344CB8AC3E}">
        <p14:creationId xmlns:p14="http://schemas.microsoft.com/office/powerpoint/2010/main" val="89471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20.png"/><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4C98BC8A-613F-E8FC-0619-8E555866C087}"/>
              </a:ext>
            </a:extLst>
          </p:cNvPr>
          <p:cNvSpPr/>
          <p:nvPr/>
        </p:nvSpPr>
        <p:spPr>
          <a:xfrm>
            <a:off x="1297455" y="313159"/>
            <a:ext cx="9564267" cy="4846670"/>
          </a:xfrm>
          <a:custGeom>
            <a:avLst/>
            <a:gdLst>
              <a:gd name="csX0" fmla="*/ 0 w 9564267"/>
              <a:gd name="csY0" fmla="*/ 485150 h 4846670"/>
              <a:gd name="csX1" fmla="*/ 409821 w 9564267"/>
              <a:gd name="csY1" fmla="*/ 0 h 4846670"/>
              <a:gd name="csX2" fmla="*/ 9154444 w 9564267"/>
              <a:gd name="csY2" fmla="*/ 0 h 4846670"/>
              <a:gd name="csX3" fmla="*/ 9564267 w 9564267"/>
              <a:gd name="csY3" fmla="*/ 485150 h 4846670"/>
              <a:gd name="csX4" fmla="*/ 9564267 w 9564267"/>
              <a:gd name="csY4" fmla="*/ 4361517 h 4846670"/>
              <a:gd name="csX5" fmla="*/ 9154444 w 9564267"/>
              <a:gd name="csY5" fmla="*/ 4846670 h 4846670"/>
              <a:gd name="csX6" fmla="*/ 409821 w 9564267"/>
              <a:gd name="csY6" fmla="*/ 4846670 h 4846670"/>
              <a:gd name="csX7" fmla="*/ 0 w 9564267"/>
              <a:gd name="csY7" fmla="*/ 4361517 h 4846670"/>
              <a:gd name="csX8" fmla="*/ 0 w 9564267"/>
              <a:gd name="csY8" fmla="*/ 485150 h 4846670"/>
              <a:gd name="csX0" fmla="*/ 0 w 9564267"/>
              <a:gd name="csY0" fmla="*/ 485150 h 4846670"/>
              <a:gd name="csX1" fmla="*/ 409821 w 9564267"/>
              <a:gd name="csY1" fmla="*/ 0 h 4846670"/>
              <a:gd name="csX2" fmla="*/ 9154444 w 9564267"/>
              <a:gd name="csY2" fmla="*/ 0 h 4846670"/>
              <a:gd name="csX3" fmla="*/ 9564267 w 9564267"/>
              <a:gd name="csY3" fmla="*/ 485150 h 4846670"/>
              <a:gd name="csX4" fmla="*/ 9564267 w 9564267"/>
              <a:gd name="csY4" fmla="*/ 4361517 h 4846670"/>
              <a:gd name="csX5" fmla="*/ 9154444 w 9564267"/>
              <a:gd name="csY5" fmla="*/ 4846670 h 4846670"/>
              <a:gd name="csX6" fmla="*/ 409821 w 9564267"/>
              <a:gd name="csY6" fmla="*/ 4846670 h 4846670"/>
              <a:gd name="csX7" fmla="*/ 0 w 9564267"/>
              <a:gd name="csY7" fmla="*/ 4361517 h 4846670"/>
              <a:gd name="csX8" fmla="*/ 0 w 9564267"/>
              <a:gd name="csY8" fmla="*/ 485150 h 4846670"/>
              <a:gd name="csX0" fmla="*/ 0 w 9564267"/>
              <a:gd name="csY0" fmla="*/ 485150 h 4846670"/>
              <a:gd name="csX1" fmla="*/ 409821 w 9564267"/>
              <a:gd name="csY1" fmla="*/ 0 h 4846670"/>
              <a:gd name="csX2" fmla="*/ 9154444 w 9564267"/>
              <a:gd name="csY2" fmla="*/ 0 h 4846670"/>
              <a:gd name="csX3" fmla="*/ 9564267 w 9564267"/>
              <a:gd name="csY3" fmla="*/ 485150 h 4846670"/>
              <a:gd name="csX4" fmla="*/ 9564267 w 9564267"/>
              <a:gd name="csY4" fmla="*/ 4361517 h 4846670"/>
              <a:gd name="csX5" fmla="*/ 9154444 w 9564267"/>
              <a:gd name="csY5" fmla="*/ 4846670 h 4846670"/>
              <a:gd name="csX6" fmla="*/ 409821 w 9564267"/>
              <a:gd name="csY6" fmla="*/ 4846670 h 4846670"/>
              <a:gd name="csX7" fmla="*/ 0 w 9564267"/>
              <a:gd name="csY7" fmla="*/ 4361517 h 4846670"/>
              <a:gd name="csX8" fmla="*/ 0 w 9564267"/>
              <a:gd name="csY8" fmla="*/ 485150 h 4846670"/>
              <a:gd name="csX0" fmla="*/ 0 w 9564267"/>
              <a:gd name="csY0" fmla="*/ 485150 h 4846670"/>
              <a:gd name="csX1" fmla="*/ 409821 w 9564267"/>
              <a:gd name="csY1" fmla="*/ 0 h 4846670"/>
              <a:gd name="csX2" fmla="*/ 9154444 w 9564267"/>
              <a:gd name="csY2" fmla="*/ 0 h 4846670"/>
              <a:gd name="csX3" fmla="*/ 9564267 w 9564267"/>
              <a:gd name="csY3" fmla="*/ 485150 h 4846670"/>
              <a:gd name="csX4" fmla="*/ 9564267 w 9564267"/>
              <a:gd name="csY4" fmla="*/ 4361517 h 4846670"/>
              <a:gd name="csX5" fmla="*/ 9154444 w 9564267"/>
              <a:gd name="csY5" fmla="*/ 4846670 h 4846670"/>
              <a:gd name="csX6" fmla="*/ 409821 w 9564267"/>
              <a:gd name="csY6" fmla="*/ 4846670 h 4846670"/>
              <a:gd name="csX7" fmla="*/ 0 w 9564267"/>
              <a:gd name="csY7" fmla="*/ 4361517 h 4846670"/>
              <a:gd name="csX8" fmla="*/ 0 w 9564267"/>
              <a:gd name="csY8" fmla="*/ 485150 h 4846670"/>
              <a:gd name="csX0" fmla="*/ 0 w 9564267"/>
              <a:gd name="csY0" fmla="*/ 485150 h 4846670"/>
              <a:gd name="csX1" fmla="*/ 409821 w 9564267"/>
              <a:gd name="csY1" fmla="*/ 0 h 4846670"/>
              <a:gd name="csX2" fmla="*/ 9154444 w 9564267"/>
              <a:gd name="csY2" fmla="*/ 0 h 4846670"/>
              <a:gd name="csX3" fmla="*/ 9564267 w 9564267"/>
              <a:gd name="csY3" fmla="*/ 485150 h 4846670"/>
              <a:gd name="csX4" fmla="*/ 9564267 w 9564267"/>
              <a:gd name="csY4" fmla="*/ 4361517 h 4846670"/>
              <a:gd name="csX5" fmla="*/ 9154444 w 9564267"/>
              <a:gd name="csY5" fmla="*/ 4846670 h 4846670"/>
              <a:gd name="csX6" fmla="*/ 409821 w 9564267"/>
              <a:gd name="csY6" fmla="*/ 4846670 h 4846670"/>
              <a:gd name="csX7" fmla="*/ 0 w 9564267"/>
              <a:gd name="csY7" fmla="*/ 4361517 h 4846670"/>
              <a:gd name="csX8" fmla="*/ 0 w 9564267"/>
              <a:gd name="csY8" fmla="*/ 485150 h 48466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564267" h="4846670" fill="none" extrusionOk="0">
                <a:moveTo>
                  <a:pt x="0" y="485150"/>
                </a:moveTo>
                <a:cubicBezTo>
                  <a:pt x="10308" y="322937"/>
                  <a:pt x="283212" y="-78428"/>
                  <a:pt x="409821" y="0"/>
                </a:cubicBezTo>
                <a:cubicBezTo>
                  <a:pt x="4117707" y="215880"/>
                  <a:pt x="7316049" y="-590594"/>
                  <a:pt x="9154444" y="0"/>
                </a:cubicBezTo>
                <a:cubicBezTo>
                  <a:pt x="9222140" y="-27496"/>
                  <a:pt x="9698211" y="103026"/>
                  <a:pt x="9564267" y="485150"/>
                </a:cubicBezTo>
                <a:cubicBezTo>
                  <a:pt x="9843098" y="2007718"/>
                  <a:pt x="9805200" y="2858183"/>
                  <a:pt x="9564267" y="4361517"/>
                </a:cubicBezTo>
                <a:cubicBezTo>
                  <a:pt x="9473649" y="4732042"/>
                  <a:pt x="9486405" y="4842679"/>
                  <a:pt x="9154444" y="4846670"/>
                </a:cubicBezTo>
                <a:cubicBezTo>
                  <a:pt x="7501448" y="4744416"/>
                  <a:pt x="3806482" y="4711943"/>
                  <a:pt x="409821" y="4846670"/>
                </a:cubicBezTo>
                <a:cubicBezTo>
                  <a:pt x="169121" y="4745301"/>
                  <a:pt x="1435" y="4701107"/>
                  <a:pt x="0" y="4361517"/>
                </a:cubicBezTo>
                <a:cubicBezTo>
                  <a:pt x="-418944" y="2368471"/>
                  <a:pt x="417127" y="1587949"/>
                  <a:pt x="0" y="485150"/>
                </a:cubicBezTo>
                <a:close/>
              </a:path>
              <a:path w="9564267" h="4846670" stroke="0" extrusionOk="0">
                <a:moveTo>
                  <a:pt x="0" y="485150"/>
                </a:moveTo>
                <a:cubicBezTo>
                  <a:pt x="-56051" y="228135"/>
                  <a:pt x="235041" y="-61087"/>
                  <a:pt x="409821" y="0"/>
                </a:cubicBezTo>
                <a:cubicBezTo>
                  <a:pt x="3277370" y="-953842"/>
                  <a:pt x="4499411" y="793322"/>
                  <a:pt x="9154444" y="0"/>
                </a:cubicBezTo>
                <a:cubicBezTo>
                  <a:pt x="9272071" y="-14692"/>
                  <a:pt x="9558459" y="338798"/>
                  <a:pt x="9564267" y="485150"/>
                </a:cubicBezTo>
                <a:cubicBezTo>
                  <a:pt x="10117812" y="1706784"/>
                  <a:pt x="9951659" y="3153317"/>
                  <a:pt x="9564267" y="4361517"/>
                </a:cubicBezTo>
                <a:cubicBezTo>
                  <a:pt x="9616515" y="4682749"/>
                  <a:pt x="9310214" y="4829737"/>
                  <a:pt x="9154444" y="4846670"/>
                </a:cubicBezTo>
                <a:cubicBezTo>
                  <a:pt x="5418782" y="4796436"/>
                  <a:pt x="1377562" y="5087655"/>
                  <a:pt x="409821" y="4846670"/>
                </a:cubicBezTo>
                <a:cubicBezTo>
                  <a:pt x="219481" y="4715766"/>
                  <a:pt x="-52603" y="4492578"/>
                  <a:pt x="0" y="4361517"/>
                </a:cubicBezTo>
                <a:cubicBezTo>
                  <a:pt x="-407541" y="3156064"/>
                  <a:pt x="-605443" y="1979748"/>
                  <a:pt x="0" y="485150"/>
                </a:cubicBezTo>
                <a:close/>
              </a:path>
              <a:path w="9564267" h="4846670" fill="none" stroke="0" extrusionOk="0">
                <a:moveTo>
                  <a:pt x="0" y="485150"/>
                </a:moveTo>
                <a:cubicBezTo>
                  <a:pt x="-49119" y="154785"/>
                  <a:pt x="195685" y="-11801"/>
                  <a:pt x="409821" y="0"/>
                </a:cubicBezTo>
                <a:cubicBezTo>
                  <a:pt x="3164043" y="394194"/>
                  <a:pt x="6933908" y="400358"/>
                  <a:pt x="9154444" y="0"/>
                </a:cubicBezTo>
                <a:cubicBezTo>
                  <a:pt x="9387499" y="25193"/>
                  <a:pt x="9658570" y="202563"/>
                  <a:pt x="9564267" y="485150"/>
                </a:cubicBezTo>
                <a:cubicBezTo>
                  <a:pt x="9601348" y="2375752"/>
                  <a:pt x="9842261" y="2820073"/>
                  <a:pt x="9564267" y="4361517"/>
                </a:cubicBezTo>
                <a:cubicBezTo>
                  <a:pt x="9561720" y="4718069"/>
                  <a:pt x="9429614" y="4760770"/>
                  <a:pt x="9154444" y="4846670"/>
                </a:cubicBezTo>
                <a:cubicBezTo>
                  <a:pt x="6137315" y="4811521"/>
                  <a:pt x="4700886" y="5167627"/>
                  <a:pt x="409821" y="4846670"/>
                </a:cubicBezTo>
                <a:cubicBezTo>
                  <a:pt x="177936" y="4801761"/>
                  <a:pt x="82936" y="4676340"/>
                  <a:pt x="0" y="4361517"/>
                </a:cubicBezTo>
                <a:cubicBezTo>
                  <a:pt x="121381" y="3104194"/>
                  <a:pt x="-235930" y="1990142"/>
                  <a:pt x="0" y="485150"/>
                </a:cubicBezTo>
                <a:close/>
              </a:path>
              <a:path w="9564267" h="4846670" fill="none" stroke="0" extrusionOk="0">
                <a:moveTo>
                  <a:pt x="0" y="485150"/>
                </a:moveTo>
                <a:cubicBezTo>
                  <a:pt x="-25651" y="247337"/>
                  <a:pt x="241419" y="7011"/>
                  <a:pt x="409821" y="0"/>
                </a:cubicBezTo>
                <a:cubicBezTo>
                  <a:pt x="2610532" y="209401"/>
                  <a:pt x="7640032" y="-675143"/>
                  <a:pt x="9154444" y="0"/>
                </a:cubicBezTo>
                <a:cubicBezTo>
                  <a:pt x="9318658" y="-96952"/>
                  <a:pt x="9644897" y="258177"/>
                  <a:pt x="9564267" y="485150"/>
                </a:cubicBezTo>
                <a:cubicBezTo>
                  <a:pt x="9562308" y="2310227"/>
                  <a:pt x="9954748" y="2767617"/>
                  <a:pt x="9564267" y="4361517"/>
                </a:cubicBezTo>
                <a:cubicBezTo>
                  <a:pt x="9513955" y="4625163"/>
                  <a:pt x="9397968" y="4840975"/>
                  <a:pt x="9154444" y="4846670"/>
                </a:cubicBezTo>
                <a:cubicBezTo>
                  <a:pt x="7010145" y="4466942"/>
                  <a:pt x="4733356" y="4576518"/>
                  <a:pt x="409821" y="4846670"/>
                </a:cubicBezTo>
                <a:cubicBezTo>
                  <a:pt x="189439" y="4792255"/>
                  <a:pt x="-4841" y="4622456"/>
                  <a:pt x="0" y="4361517"/>
                </a:cubicBezTo>
                <a:cubicBezTo>
                  <a:pt x="-55683" y="3247611"/>
                  <a:pt x="257310" y="1778952"/>
                  <a:pt x="0" y="485150"/>
                </a:cubicBezTo>
                <a:close/>
              </a:path>
              <a:path w="9564267" h="4846670" fill="none" stroke="0" extrusionOk="0">
                <a:moveTo>
                  <a:pt x="0" y="485150"/>
                </a:moveTo>
                <a:cubicBezTo>
                  <a:pt x="3082" y="262341"/>
                  <a:pt x="287494" y="-31647"/>
                  <a:pt x="409821" y="0"/>
                </a:cubicBezTo>
                <a:cubicBezTo>
                  <a:pt x="3619726" y="839814"/>
                  <a:pt x="7560177" y="-610069"/>
                  <a:pt x="9154444" y="0"/>
                </a:cubicBezTo>
                <a:cubicBezTo>
                  <a:pt x="9262340" y="-9798"/>
                  <a:pt x="9668176" y="130509"/>
                  <a:pt x="9564267" y="485150"/>
                </a:cubicBezTo>
                <a:cubicBezTo>
                  <a:pt x="9624874" y="2197438"/>
                  <a:pt x="9898295" y="2764694"/>
                  <a:pt x="9564267" y="4361517"/>
                </a:cubicBezTo>
                <a:cubicBezTo>
                  <a:pt x="9505525" y="4722885"/>
                  <a:pt x="9420716" y="4811697"/>
                  <a:pt x="9154444" y="4846670"/>
                </a:cubicBezTo>
                <a:cubicBezTo>
                  <a:pt x="7138978" y="4615081"/>
                  <a:pt x="4417716" y="4482010"/>
                  <a:pt x="409821" y="4846670"/>
                </a:cubicBezTo>
                <a:cubicBezTo>
                  <a:pt x="158090" y="4749467"/>
                  <a:pt x="32545" y="4688094"/>
                  <a:pt x="0" y="4361517"/>
                </a:cubicBezTo>
                <a:cubicBezTo>
                  <a:pt x="-317789" y="2753311"/>
                  <a:pt x="306572" y="1474201"/>
                  <a:pt x="0" y="485150"/>
                </a:cubicBezTo>
                <a:close/>
              </a:path>
              <a:path w="9564267" h="4846670" fill="none" stroke="0" extrusionOk="0">
                <a:moveTo>
                  <a:pt x="0" y="485150"/>
                </a:moveTo>
                <a:cubicBezTo>
                  <a:pt x="6872" y="287810"/>
                  <a:pt x="265263" y="-56464"/>
                  <a:pt x="409821" y="0"/>
                </a:cubicBezTo>
                <a:cubicBezTo>
                  <a:pt x="3947260" y="367540"/>
                  <a:pt x="7333845" y="-557988"/>
                  <a:pt x="9154444" y="0"/>
                </a:cubicBezTo>
                <a:cubicBezTo>
                  <a:pt x="9261066" y="-13602"/>
                  <a:pt x="9687254" y="166960"/>
                  <a:pt x="9564267" y="485150"/>
                </a:cubicBezTo>
                <a:cubicBezTo>
                  <a:pt x="9731696" y="2139985"/>
                  <a:pt x="9813117" y="2858825"/>
                  <a:pt x="9564267" y="4361517"/>
                </a:cubicBezTo>
                <a:cubicBezTo>
                  <a:pt x="9481568" y="4729727"/>
                  <a:pt x="9467300" y="4838814"/>
                  <a:pt x="9154444" y="4846670"/>
                </a:cubicBezTo>
                <a:cubicBezTo>
                  <a:pt x="7230872" y="4569552"/>
                  <a:pt x="4347122" y="4366899"/>
                  <a:pt x="409821" y="4846670"/>
                </a:cubicBezTo>
                <a:cubicBezTo>
                  <a:pt x="156684" y="4724397"/>
                  <a:pt x="29325" y="4684900"/>
                  <a:pt x="0" y="4361517"/>
                </a:cubicBezTo>
                <a:cubicBezTo>
                  <a:pt x="-505834" y="2661468"/>
                  <a:pt x="548146" y="1615819"/>
                  <a:pt x="0" y="485150"/>
                </a:cubicBezTo>
                <a:close/>
              </a:path>
            </a:pathLst>
          </a:custGeom>
          <a:solidFill>
            <a:schemeClr val="bg1">
              <a:alpha val="73000"/>
            </a:schemeClr>
          </a:solidFill>
          <a:ln w="38100">
            <a:solidFill>
              <a:srgbClr val="002060"/>
            </a:solidFill>
            <a:extLst>
              <a:ext uri="{C807C97D-BFC1-408E-A445-0C87EB9F89A2}">
                <ask:lineSketchStyleProps xmlns:ask="http://schemas.microsoft.com/office/drawing/2018/sketchyshapes" sd="3694780287">
                  <a:custGeom>
                    <a:avLst/>
                    <a:gdLst>
                      <a:gd name="connsiteX0" fmla="*/ 0 w 9564267"/>
                      <a:gd name="connsiteY0" fmla="*/ 485150 h 4846670"/>
                      <a:gd name="connsiteX1" fmla="*/ 409821 w 9564267"/>
                      <a:gd name="connsiteY1" fmla="*/ 0 h 4846670"/>
                      <a:gd name="connsiteX2" fmla="*/ 9154444 w 9564267"/>
                      <a:gd name="connsiteY2" fmla="*/ 0 h 4846670"/>
                      <a:gd name="connsiteX3" fmla="*/ 9564267 w 9564267"/>
                      <a:gd name="connsiteY3" fmla="*/ 485150 h 4846670"/>
                      <a:gd name="connsiteX4" fmla="*/ 9564267 w 9564267"/>
                      <a:gd name="connsiteY4" fmla="*/ 4361517 h 4846670"/>
                      <a:gd name="connsiteX5" fmla="*/ 9154444 w 9564267"/>
                      <a:gd name="connsiteY5" fmla="*/ 4846670 h 4846670"/>
                      <a:gd name="connsiteX6" fmla="*/ 409821 w 9564267"/>
                      <a:gd name="connsiteY6" fmla="*/ 4846670 h 4846670"/>
                      <a:gd name="connsiteX7" fmla="*/ 0 w 9564267"/>
                      <a:gd name="connsiteY7" fmla="*/ 4361517 h 4846670"/>
                      <a:gd name="connsiteX8" fmla="*/ 0 w 9564267"/>
                      <a:gd name="connsiteY8" fmla="*/ 485150 h 4846670"/>
                      <a:gd name="connsiteX0" fmla="*/ 0 w 9564267"/>
                      <a:gd name="connsiteY0" fmla="*/ 485150 h 4846670"/>
                      <a:gd name="connsiteX1" fmla="*/ 409821 w 9564267"/>
                      <a:gd name="connsiteY1" fmla="*/ 0 h 4846670"/>
                      <a:gd name="connsiteX2" fmla="*/ 9154444 w 9564267"/>
                      <a:gd name="connsiteY2" fmla="*/ 0 h 4846670"/>
                      <a:gd name="connsiteX3" fmla="*/ 9564267 w 9564267"/>
                      <a:gd name="connsiteY3" fmla="*/ 485150 h 4846670"/>
                      <a:gd name="connsiteX4" fmla="*/ 9564267 w 9564267"/>
                      <a:gd name="connsiteY4" fmla="*/ 4361517 h 4846670"/>
                      <a:gd name="connsiteX5" fmla="*/ 9154444 w 9564267"/>
                      <a:gd name="connsiteY5" fmla="*/ 4846670 h 4846670"/>
                      <a:gd name="connsiteX6" fmla="*/ 409821 w 9564267"/>
                      <a:gd name="connsiteY6" fmla="*/ 4846670 h 4846670"/>
                      <a:gd name="connsiteX7" fmla="*/ 0 w 9564267"/>
                      <a:gd name="connsiteY7" fmla="*/ 4361517 h 4846670"/>
                      <a:gd name="connsiteX8" fmla="*/ 0 w 9564267"/>
                      <a:gd name="connsiteY8" fmla="*/ 485150 h 4846670"/>
                      <a:gd name="connsiteX0" fmla="*/ 0 w 9564267"/>
                      <a:gd name="connsiteY0" fmla="*/ 485150 h 4846670"/>
                      <a:gd name="connsiteX1" fmla="*/ 409821 w 9564267"/>
                      <a:gd name="connsiteY1" fmla="*/ 0 h 4846670"/>
                      <a:gd name="connsiteX2" fmla="*/ 9154444 w 9564267"/>
                      <a:gd name="connsiteY2" fmla="*/ 0 h 4846670"/>
                      <a:gd name="connsiteX3" fmla="*/ 9564267 w 9564267"/>
                      <a:gd name="connsiteY3" fmla="*/ 485150 h 4846670"/>
                      <a:gd name="connsiteX4" fmla="*/ 9564267 w 9564267"/>
                      <a:gd name="connsiteY4" fmla="*/ 4361517 h 4846670"/>
                      <a:gd name="connsiteX5" fmla="*/ 9154444 w 9564267"/>
                      <a:gd name="connsiteY5" fmla="*/ 4846670 h 4846670"/>
                      <a:gd name="connsiteX6" fmla="*/ 409821 w 9564267"/>
                      <a:gd name="connsiteY6" fmla="*/ 4846670 h 4846670"/>
                      <a:gd name="connsiteX7" fmla="*/ 0 w 9564267"/>
                      <a:gd name="connsiteY7" fmla="*/ 4361517 h 4846670"/>
                      <a:gd name="connsiteX8" fmla="*/ 0 w 9564267"/>
                      <a:gd name="connsiteY8" fmla="*/ 485150 h 4846670"/>
                      <a:gd name="connsiteX0" fmla="*/ 0 w 9564267"/>
                      <a:gd name="connsiteY0" fmla="*/ 485150 h 4846670"/>
                      <a:gd name="connsiteX1" fmla="*/ 409821 w 9564267"/>
                      <a:gd name="connsiteY1" fmla="*/ 0 h 4846670"/>
                      <a:gd name="connsiteX2" fmla="*/ 9154444 w 9564267"/>
                      <a:gd name="connsiteY2" fmla="*/ 0 h 4846670"/>
                      <a:gd name="connsiteX3" fmla="*/ 9564267 w 9564267"/>
                      <a:gd name="connsiteY3" fmla="*/ 485150 h 4846670"/>
                      <a:gd name="connsiteX4" fmla="*/ 9564267 w 9564267"/>
                      <a:gd name="connsiteY4" fmla="*/ 4361517 h 4846670"/>
                      <a:gd name="connsiteX5" fmla="*/ 9154444 w 9564267"/>
                      <a:gd name="connsiteY5" fmla="*/ 4846670 h 4846670"/>
                      <a:gd name="connsiteX6" fmla="*/ 409821 w 9564267"/>
                      <a:gd name="connsiteY6" fmla="*/ 4846670 h 4846670"/>
                      <a:gd name="connsiteX7" fmla="*/ 0 w 9564267"/>
                      <a:gd name="connsiteY7" fmla="*/ 4361517 h 4846670"/>
                      <a:gd name="connsiteX8" fmla="*/ 0 w 9564267"/>
                      <a:gd name="connsiteY8" fmla="*/ 485150 h 484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4267" h="4846670" fill="none" extrusionOk="0">
                        <a:moveTo>
                          <a:pt x="0" y="485150"/>
                        </a:moveTo>
                        <a:cubicBezTo>
                          <a:pt x="8255" y="302430"/>
                          <a:pt x="259675" y="-61103"/>
                          <a:pt x="409821" y="0"/>
                        </a:cubicBezTo>
                        <a:cubicBezTo>
                          <a:pt x="4014800" y="214273"/>
                          <a:pt x="7267472" y="-517541"/>
                          <a:pt x="9154444" y="0"/>
                        </a:cubicBezTo>
                        <a:cubicBezTo>
                          <a:pt x="9294055" y="-15500"/>
                          <a:pt x="9662082" y="132448"/>
                          <a:pt x="9564267" y="485150"/>
                        </a:cubicBezTo>
                        <a:cubicBezTo>
                          <a:pt x="9743206" y="2055446"/>
                          <a:pt x="9798329" y="2850257"/>
                          <a:pt x="9564267" y="4361517"/>
                        </a:cubicBezTo>
                        <a:cubicBezTo>
                          <a:pt x="9491448" y="4713136"/>
                          <a:pt x="9471420" y="4843218"/>
                          <a:pt x="9154444" y="4846670"/>
                        </a:cubicBezTo>
                        <a:cubicBezTo>
                          <a:pt x="7238823" y="4724224"/>
                          <a:pt x="4255503" y="4756993"/>
                          <a:pt x="409821" y="4846670"/>
                        </a:cubicBezTo>
                        <a:cubicBezTo>
                          <a:pt x="170519" y="4754237"/>
                          <a:pt x="1045" y="4682559"/>
                          <a:pt x="0" y="4361517"/>
                        </a:cubicBezTo>
                        <a:cubicBezTo>
                          <a:pt x="-333542" y="2550921"/>
                          <a:pt x="367064" y="1610497"/>
                          <a:pt x="0" y="485150"/>
                        </a:cubicBezTo>
                        <a:close/>
                      </a:path>
                      <a:path w="9564267" h="4846670" stroke="0" extrusionOk="0">
                        <a:moveTo>
                          <a:pt x="0" y="485150"/>
                        </a:moveTo>
                        <a:cubicBezTo>
                          <a:pt x="-53202" y="225797"/>
                          <a:pt x="232671" y="-55447"/>
                          <a:pt x="409821" y="0"/>
                        </a:cubicBezTo>
                        <a:cubicBezTo>
                          <a:pt x="3259224" y="-811342"/>
                          <a:pt x="4581521" y="674702"/>
                          <a:pt x="9154444" y="0"/>
                        </a:cubicBezTo>
                        <a:cubicBezTo>
                          <a:pt x="9300576" y="-9043"/>
                          <a:pt x="9562913" y="317130"/>
                          <a:pt x="9564267" y="485150"/>
                        </a:cubicBezTo>
                        <a:cubicBezTo>
                          <a:pt x="9955862" y="1658781"/>
                          <a:pt x="9927914" y="3111134"/>
                          <a:pt x="9564267" y="4361517"/>
                        </a:cubicBezTo>
                        <a:cubicBezTo>
                          <a:pt x="9599614" y="4677415"/>
                          <a:pt x="9332923" y="4834356"/>
                          <a:pt x="9154444" y="4846670"/>
                        </a:cubicBezTo>
                        <a:cubicBezTo>
                          <a:pt x="5523968" y="4786413"/>
                          <a:pt x="1371253" y="4929142"/>
                          <a:pt x="409821" y="4846670"/>
                        </a:cubicBezTo>
                        <a:cubicBezTo>
                          <a:pt x="212680" y="4726366"/>
                          <a:pt x="-40750" y="4518897"/>
                          <a:pt x="0" y="4361517"/>
                        </a:cubicBezTo>
                        <a:cubicBezTo>
                          <a:pt x="-347658" y="3078095"/>
                          <a:pt x="-411255" y="2015336"/>
                          <a:pt x="0" y="485150"/>
                        </a:cubicBezTo>
                        <a:close/>
                      </a:path>
                      <a:path w="9564267" h="4846670" fill="none" stroke="0" extrusionOk="0">
                        <a:moveTo>
                          <a:pt x="0" y="485150"/>
                        </a:moveTo>
                        <a:cubicBezTo>
                          <a:pt x="-32973" y="171850"/>
                          <a:pt x="199878" y="-11720"/>
                          <a:pt x="409821" y="0"/>
                        </a:cubicBezTo>
                        <a:cubicBezTo>
                          <a:pt x="3036589" y="449248"/>
                          <a:pt x="7066292" y="165850"/>
                          <a:pt x="9154444" y="0"/>
                        </a:cubicBezTo>
                        <a:cubicBezTo>
                          <a:pt x="9378014" y="20228"/>
                          <a:pt x="9630657" y="211822"/>
                          <a:pt x="9564267" y="485150"/>
                        </a:cubicBezTo>
                        <a:cubicBezTo>
                          <a:pt x="9578054" y="2354787"/>
                          <a:pt x="9828634" y="2811471"/>
                          <a:pt x="9564267" y="4361517"/>
                        </a:cubicBezTo>
                        <a:cubicBezTo>
                          <a:pt x="9554120" y="4706725"/>
                          <a:pt x="9419679" y="4774227"/>
                          <a:pt x="9154444" y="4846670"/>
                        </a:cubicBezTo>
                        <a:cubicBezTo>
                          <a:pt x="6182156" y="4779572"/>
                          <a:pt x="4712796" y="5105217"/>
                          <a:pt x="409821" y="4846670"/>
                        </a:cubicBezTo>
                        <a:cubicBezTo>
                          <a:pt x="173680" y="4793066"/>
                          <a:pt x="74751" y="4672362"/>
                          <a:pt x="0" y="4361517"/>
                        </a:cubicBezTo>
                        <a:cubicBezTo>
                          <a:pt x="-9288" y="3023386"/>
                          <a:pt x="-180990" y="1943219"/>
                          <a:pt x="0" y="485150"/>
                        </a:cubicBezTo>
                        <a:close/>
                      </a:path>
                      <a:path w="9564267" h="4846670" fill="none" stroke="0" extrusionOk="0">
                        <a:moveTo>
                          <a:pt x="0" y="485150"/>
                        </a:moveTo>
                        <a:cubicBezTo>
                          <a:pt x="-14568" y="234294"/>
                          <a:pt x="244007" y="-2835"/>
                          <a:pt x="409821" y="0"/>
                        </a:cubicBezTo>
                        <a:cubicBezTo>
                          <a:pt x="2937328" y="321167"/>
                          <a:pt x="7399174" y="-448274"/>
                          <a:pt x="9154444" y="0"/>
                        </a:cubicBezTo>
                        <a:cubicBezTo>
                          <a:pt x="9304987" y="-48914"/>
                          <a:pt x="9641214" y="243421"/>
                          <a:pt x="9564267" y="485150"/>
                        </a:cubicBezTo>
                        <a:cubicBezTo>
                          <a:pt x="9564744" y="2280468"/>
                          <a:pt x="9846818" y="2770623"/>
                          <a:pt x="9564267" y="4361517"/>
                        </a:cubicBezTo>
                        <a:cubicBezTo>
                          <a:pt x="9521303" y="4657111"/>
                          <a:pt x="9404490" y="4839133"/>
                          <a:pt x="9154444" y="4846670"/>
                        </a:cubicBezTo>
                        <a:cubicBezTo>
                          <a:pt x="6987276" y="4424244"/>
                          <a:pt x="4686199" y="4552379"/>
                          <a:pt x="409821" y="4846670"/>
                        </a:cubicBezTo>
                        <a:cubicBezTo>
                          <a:pt x="171637" y="4776590"/>
                          <a:pt x="18995" y="4650260"/>
                          <a:pt x="0" y="4361517"/>
                        </a:cubicBezTo>
                        <a:cubicBezTo>
                          <a:pt x="-190107" y="3073010"/>
                          <a:pt x="197980" y="1765857"/>
                          <a:pt x="0" y="485150"/>
                        </a:cubicBezTo>
                        <a:close/>
                      </a:path>
                      <a:path w="9564267" h="4846670" fill="none" stroke="0" extrusionOk="0">
                        <a:moveTo>
                          <a:pt x="0" y="485150"/>
                        </a:moveTo>
                        <a:cubicBezTo>
                          <a:pt x="3987" y="259169"/>
                          <a:pt x="258006" y="-30678"/>
                          <a:pt x="409821" y="0"/>
                        </a:cubicBezTo>
                        <a:cubicBezTo>
                          <a:pt x="3600034" y="513938"/>
                          <a:pt x="7483170" y="-575268"/>
                          <a:pt x="9154444" y="0"/>
                        </a:cubicBezTo>
                        <a:cubicBezTo>
                          <a:pt x="9268883" y="-8960"/>
                          <a:pt x="9651004" y="165571"/>
                          <a:pt x="9564267" y="485150"/>
                        </a:cubicBezTo>
                        <a:cubicBezTo>
                          <a:pt x="9630993" y="2209457"/>
                          <a:pt x="9853106" y="2855646"/>
                          <a:pt x="9564267" y="4361517"/>
                        </a:cubicBezTo>
                        <a:cubicBezTo>
                          <a:pt x="9494906" y="4718708"/>
                          <a:pt x="9434648" y="4825606"/>
                          <a:pt x="9154444" y="4846670"/>
                        </a:cubicBezTo>
                        <a:cubicBezTo>
                          <a:pt x="7043336" y="4649809"/>
                          <a:pt x="4350510" y="4525331"/>
                          <a:pt x="409821" y="4846670"/>
                        </a:cubicBezTo>
                        <a:cubicBezTo>
                          <a:pt x="167643" y="4753838"/>
                          <a:pt x="19863" y="4676691"/>
                          <a:pt x="0" y="4361517"/>
                        </a:cubicBezTo>
                        <a:cubicBezTo>
                          <a:pt x="-337541" y="2748068"/>
                          <a:pt x="409545" y="1676584"/>
                          <a:pt x="0" y="48515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E646F83-5E2D-9793-8C2A-63D2CE86BBEA}"/>
              </a:ext>
            </a:extLst>
          </p:cNvPr>
          <p:cNvPicPr>
            <a:picLocks noChangeAspect="1"/>
          </p:cNvPicPr>
          <p:nvPr/>
        </p:nvPicPr>
        <p:blipFill>
          <a:blip r:embed="rId2"/>
          <a:stretch>
            <a:fillRect/>
          </a:stretch>
        </p:blipFill>
        <p:spPr>
          <a:xfrm>
            <a:off x="2883129" y="764982"/>
            <a:ext cx="6425741" cy="1518036"/>
          </a:xfrm>
          <a:prstGeom prst="rect">
            <a:avLst/>
          </a:prstGeom>
        </p:spPr>
      </p:pic>
      <p:pic>
        <p:nvPicPr>
          <p:cNvPr id="5" name="Picture 4">
            <a:extLst>
              <a:ext uri="{FF2B5EF4-FFF2-40B4-BE49-F238E27FC236}">
                <a16:creationId xmlns:a16="http://schemas.microsoft.com/office/drawing/2014/main" id="{60C590E2-7911-EBD1-9869-C5E5089DA296}"/>
              </a:ext>
            </a:extLst>
          </p:cNvPr>
          <p:cNvPicPr>
            <a:picLocks noChangeAspect="1"/>
          </p:cNvPicPr>
          <p:nvPr/>
        </p:nvPicPr>
        <p:blipFill>
          <a:blip r:embed="rId3"/>
          <a:stretch>
            <a:fillRect/>
          </a:stretch>
        </p:blipFill>
        <p:spPr>
          <a:xfrm>
            <a:off x="1324159" y="2392577"/>
            <a:ext cx="9565453" cy="2377646"/>
          </a:xfrm>
          <a:prstGeom prst="rect">
            <a:avLst/>
          </a:prstGeom>
        </p:spPr>
      </p:pic>
      <p:pic>
        <p:nvPicPr>
          <p:cNvPr id="7" name="Picture 6">
            <a:extLst>
              <a:ext uri="{FF2B5EF4-FFF2-40B4-BE49-F238E27FC236}">
                <a16:creationId xmlns:a16="http://schemas.microsoft.com/office/drawing/2014/main" id="{5C705A44-34CA-F6FC-CC23-F14BB3AF6E6F}"/>
              </a:ext>
            </a:extLst>
          </p:cNvPr>
          <p:cNvPicPr>
            <a:picLocks noChangeAspect="1"/>
          </p:cNvPicPr>
          <p:nvPr/>
        </p:nvPicPr>
        <p:blipFill>
          <a:blip r:embed="rId4"/>
          <a:stretch>
            <a:fillRect/>
          </a:stretch>
        </p:blipFill>
        <p:spPr>
          <a:xfrm>
            <a:off x="4485208" y="1498693"/>
            <a:ext cx="3243353" cy="1182727"/>
          </a:xfrm>
          <a:prstGeom prst="rect">
            <a:avLst/>
          </a:prstGeom>
        </p:spPr>
      </p:pic>
    </p:spTree>
    <p:extLst>
      <p:ext uri="{BB962C8B-B14F-4D97-AF65-F5344CB8AC3E}">
        <p14:creationId xmlns:p14="http://schemas.microsoft.com/office/powerpoint/2010/main" val="1096985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2BA4-4D87-02F1-F402-6F649860BD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AB6464-C522-5C90-F743-4C6FCF83AFD0}"/>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E97C2C7A-9E3A-432B-AA44-5BA8940ED17B}"/>
              </a:ext>
            </a:extLst>
          </p:cNvPr>
          <p:cNvSpPr/>
          <p:nvPr/>
        </p:nvSpPr>
        <p:spPr>
          <a:xfrm>
            <a:off x="503433" y="431514"/>
            <a:ext cx="11188557" cy="61953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27号-布丁体"/>
              <a:cs typeface="+mn-cs"/>
            </a:endParaRPr>
          </a:p>
        </p:txBody>
      </p:sp>
      <p:grpSp>
        <p:nvGrpSpPr>
          <p:cNvPr id="5" name="Group 4">
            <a:extLst>
              <a:ext uri="{FF2B5EF4-FFF2-40B4-BE49-F238E27FC236}">
                <a16:creationId xmlns:a16="http://schemas.microsoft.com/office/drawing/2014/main" id="{248C284E-A02C-42E5-B7D1-59A29E406830}"/>
              </a:ext>
            </a:extLst>
          </p:cNvPr>
          <p:cNvGrpSpPr/>
          <p:nvPr/>
        </p:nvGrpSpPr>
        <p:grpSpPr>
          <a:xfrm>
            <a:off x="2211398" y="1247068"/>
            <a:ext cx="8699758" cy="1446726"/>
            <a:chOff x="2447703" y="1123778"/>
            <a:chExt cx="8699758" cy="1446726"/>
          </a:xfrm>
        </p:grpSpPr>
        <p:sp>
          <p:nvSpPr>
            <p:cNvPr id="7" name="Rectangle: Rounded Corners 6">
              <a:extLst>
                <a:ext uri="{FF2B5EF4-FFF2-40B4-BE49-F238E27FC236}">
                  <a16:creationId xmlns:a16="http://schemas.microsoft.com/office/drawing/2014/main" id="{DF314A90-0545-456B-A8A1-BCEE50C44CA4}"/>
                </a:ext>
              </a:extLst>
            </p:cNvPr>
            <p:cNvSpPr/>
            <p:nvPr/>
          </p:nvSpPr>
          <p:spPr>
            <a:xfrm>
              <a:off x="2447703" y="1123778"/>
              <a:ext cx="8699758" cy="14242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a:cs typeface="+mn-cs"/>
              </a:endParaRPr>
            </a:p>
          </p:txBody>
        </p:sp>
        <p:sp>
          <p:nvSpPr>
            <p:cNvPr id="9" name="TextBox 8">
              <a:extLst>
                <a:ext uri="{FF2B5EF4-FFF2-40B4-BE49-F238E27FC236}">
                  <a16:creationId xmlns:a16="http://schemas.microsoft.com/office/drawing/2014/main" id="{96CF5F67-335F-4122-9AD1-60B87602BFD6}"/>
                </a:ext>
              </a:extLst>
            </p:cNvPr>
            <p:cNvSpPr txBox="1"/>
            <p:nvPr/>
          </p:nvSpPr>
          <p:spPr>
            <a:xfrm>
              <a:off x="2597474" y="1247065"/>
              <a:ext cx="841642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Bạn nào đã kiềm chế được cảm xúc tiêu cực? kiềm chế bằng cách nào?</a:t>
              </a:r>
              <a:endParaRPr kumimoji="0" lang="zh-CN" altLang="en-US" sz="4000" b="1" i="0" u="none" strike="noStrike" kern="1200" cap="none" spc="0" normalizeH="0" baseline="0" noProof="0" dirty="0">
                <a:ln>
                  <a:noFill/>
                </a:ln>
                <a:solidFill>
                  <a:srgbClr val="99BC3E"/>
                </a:solidFill>
                <a:effectLst/>
                <a:uLnTx/>
                <a:uFillTx/>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6" name="TextBox 5">
            <a:extLst>
              <a:ext uri="{FF2B5EF4-FFF2-40B4-BE49-F238E27FC236}">
                <a16:creationId xmlns:a16="http://schemas.microsoft.com/office/drawing/2014/main" id="{8DA08E83-90B6-43DE-ACDC-C7ED5A939CE4}"/>
              </a:ext>
            </a:extLst>
          </p:cNvPr>
          <p:cNvSpPr txBox="1"/>
          <p:nvPr/>
        </p:nvSpPr>
        <p:spPr>
          <a:xfrm>
            <a:off x="3164440" y="3349376"/>
            <a:ext cx="8106311" cy="2308324"/>
          </a:xfrm>
          <a:prstGeom prst="rect">
            <a:avLst/>
          </a:prstGeom>
          <a:noFill/>
        </p:spPr>
        <p:txBody>
          <a:bodyPr wrap="square" rtlCol="0">
            <a:spAutoFit/>
          </a:bodyPr>
          <a:lstStyle/>
          <a:p>
            <a:pPr lvl="0" algn="ctr"/>
            <a:r>
              <a:rPr lang="vi-VN" sz="3600" dirty="0">
                <a:solidFill>
                  <a:srgbClr val="FF0000"/>
                </a:solidFill>
                <a:latin typeface="Calibri" panose="020F0502020204030204" pitchFamily="34" charset="0"/>
                <a:cs typeface="Calibri" panose="020F0502020204030204" pitchFamily="34" charset="0"/>
              </a:rPr>
              <a:t>Bạn Sơn đã kiềm chế được cảm xúc tiêu cực. Bạn đã  bình tĩnh lại và suy nghĩ ra cách khắc phục là dùng vết loang màu để vẽ bầu trời trong bức tranh của mình</a:t>
            </a:r>
            <a:endParaRPr kumimoji="0" lang="en-US" sz="36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367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97C2C7A-9E3A-432B-AA44-5BA8940ED17B}"/>
              </a:ext>
            </a:extLst>
          </p:cNvPr>
          <p:cNvSpPr/>
          <p:nvPr/>
        </p:nvSpPr>
        <p:spPr>
          <a:xfrm>
            <a:off x="503433" y="431514"/>
            <a:ext cx="11188557" cy="61953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27号-布丁体"/>
              <a:cs typeface="+mn-cs"/>
            </a:endParaRPr>
          </a:p>
        </p:txBody>
      </p:sp>
      <p:grpSp>
        <p:nvGrpSpPr>
          <p:cNvPr id="4" name="Group 3">
            <a:extLst>
              <a:ext uri="{FF2B5EF4-FFF2-40B4-BE49-F238E27FC236}">
                <a16:creationId xmlns:a16="http://schemas.microsoft.com/office/drawing/2014/main" id="{248C284E-A02C-42E5-B7D1-59A29E406830}"/>
              </a:ext>
            </a:extLst>
          </p:cNvPr>
          <p:cNvGrpSpPr/>
          <p:nvPr/>
        </p:nvGrpSpPr>
        <p:grpSpPr>
          <a:xfrm>
            <a:off x="2211398" y="1326692"/>
            <a:ext cx="8699758" cy="1446726"/>
            <a:chOff x="2447703" y="1123778"/>
            <a:chExt cx="8699758" cy="1446726"/>
          </a:xfrm>
        </p:grpSpPr>
        <p:sp>
          <p:nvSpPr>
            <p:cNvPr id="7" name="Rectangle: Rounded Corners 6">
              <a:extLst>
                <a:ext uri="{FF2B5EF4-FFF2-40B4-BE49-F238E27FC236}">
                  <a16:creationId xmlns:a16="http://schemas.microsoft.com/office/drawing/2014/main" id="{DF314A90-0545-456B-A8A1-BCEE50C44CA4}"/>
                </a:ext>
              </a:extLst>
            </p:cNvPr>
            <p:cNvSpPr/>
            <p:nvPr/>
          </p:nvSpPr>
          <p:spPr>
            <a:xfrm>
              <a:off x="2447703" y="1123778"/>
              <a:ext cx="8699758" cy="14242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a:cs typeface="+mn-cs"/>
              </a:endParaRPr>
            </a:p>
          </p:txBody>
        </p:sp>
        <p:sp>
          <p:nvSpPr>
            <p:cNvPr id="9" name="TextBox 8">
              <a:extLst>
                <a:ext uri="{FF2B5EF4-FFF2-40B4-BE49-F238E27FC236}">
                  <a16:creationId xmlns:a16="http://schemas.microsoft.com/office/drawing/2014/main" id="{96CF5F67-335F-4122-9AD1-60B87602BFD6}"/>
                </a:ext>
              </a:extLst>
            </p:cNvPr>
            <p:cNvSpPr txBox="1"/>
            <p:nvPr/>
          </p:nvSpPr>
          <p:spPr>
            <a:xfrm>
              <a:off x="2597474" y="1247065"/>
              <a:ext cx="841642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Việc kiềm chế cảm xúc tiêu cực đã đem lại điều gì cho bạn?</a:t>
              </a:r>
              <a:endParaRPr kumimoji="0" lang="zh-CN" altLang="en-US" sz="4000" b="1" i="0" u="none" strike="noStrike" kern="1200" cap="none" spc="0" normalizeH="0" baseline="0" noProof="0" dirty="0">
                <a:ln>
                  <a:noFill/>
                </a:ln>
                <a:solidFill>
                  <a:srgbClr val="99BC3E"/>
                </a:solidFill>
                <a:effectLst/>
                <a:uLnTx/>
                <a:uFillTx/>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5" name="TextBox 4">
            <a:extLst>
              <a:ext uri="{FF2B5EF4-FFF2-40B4-BE49-F238E27FC236}">
                <a16:creationId xmlns:a16="http://schemas.microsoft.com/office/drawing/2014/main" id="{8DA08E83-90B6-43DE-ACDC-C7ED5A939CE4}"/>
              </a:ext>
            </a:extLst>
          </p:cNvPr>
          <p:cNvSpPr txBox="1"/>
          <p:nvPr/>
        </p:nvSpPr>
        <p:spPr>
          <a:xfrm>
            <a:off x="3164440" y="3429000"/>
            <a:ext cx="8106311" cy="1754326"/>
          </a:xfrm>
          <a:prstGeom prst="rect">
            <a:avLst/>
          </a:prstGeom>
          <a:noFill/>
        </p:spPr>
        <p:txBody>
          <a:bodyPr wrap="square" rtlCol="0">
            <a:spAutoFit/>
          </a:bodyPr>
          <a:lstStyle/>
          <a:p>
            <a:pPr lvl="0" algn="ctr"/>
            <a:r>
              <a:rPr lang="vi-VN" sz="3600" dirty="0">
                <a:solidFill>
                  <a:srgbClr val="FF0000"/>
                </a:solidFill>
                <a:latin typeface="Calibri" panose="020F0502020204030204" pitchFamily="34" charset="0"/>
                <a:cs typeface="Calibri" panose="020F0502020204030204" pitchFamily="34" charset="0"/>
              </a:rPr>
              <a:t>Việc kiềm chế được cảm xúc lo lắng đã giúp bạn hoàn thành bài vẽ và được cô giáo, các bạn khen .</a:t>
            </a:r>
            <a:endParaRPr kumimoji="0" lang="en-US" sz="36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47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3A46295F-27A4-3EF8-A7DE-AB63E2D57EBF}"/>
              </a:ext>
            </a:extLst>
          </p:cNvPr>
          <p:cNvSpPr/>
          <p:nvPr/>
        </p:nvSpPr>
        <p:spPr>
          <a:xfrm>
            <a:off x="279717" y="1117811"/>
            <a:ext cx="6955970" cy="5216728"/>
          </a:xfrm>
          <a:prstGeom prst="roundRect">
            <a:avLst/>
          </a:prstGeom>
          <a:solidFill>
            <a:srgbClr val="FFFFCC"/>
          </a:solid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Hộp Văn bản 26">
            <a:extLst>
              <a:ext uri="{FF2B5EF4-FFF2-40B4-BE49-F238E27FC236}">
                <a16:creationId xmlns:a16="http://schemas.microsoft.com/office/drawing/2014/main" id="{800F79B7-CF0C-8D15-20B3-AF7E6E89CD52}"/>
              </a:ext>
            </a:extLst>
          </p:cNvPr>
          <p:cNvSpPr txBox="1"/>
          <p:nvPr/>
        </p:nvSpPr>
        <p:spPr>
          <a:xfrm>
            <a:off x="442042" y="2281708"/>
            <a:ext cx="6631320" cy="3785652"/>
          </a:xfrm>
          <a:prstGeom prst="rect">
            <a:avLst/>
          </a:prstGeom>
          <a:noFill/>
        </p:spPr>
        <p:txBody>
          <a:bodyPr wrap="square" rtlCol="0">
            <a:spAutoFit/>
          </a:bodyPr>
          <a:lstStyle/>
          <a:p>
            <a:pPr lvl="0" algn="just"/>
            <a:r>
              <a:rPr lang="en-US" sz="4800" dirty="0">
                <a:solidFill>
                  <a:prstClr val="black"/>
                </a:solidFill>
              </a:rPr>
              <a:t>   </a:t>
            </a:r>
            <a:r>
              <a:rPr lang="en-US" sz="4800" dirty="0" err="1">
                <a:solidFill>
                  <a:prstClr val="black"/>
                </a:solidFill>
              </a:rPr>
              <a:t>Biết</a:t>
            </a:r>
            <a:r>
              <a:rPr lang="en-US" sz="4800" dirty="0">
                <a:solidFill>
                  <a:prstClr val="black"/>
                </a:solidFill>
              </a:rPr>
              <a:t> </a:t>
            </a:r>
            <a:r>
              <a:rPr lang="en-US" sz="4800" dirty="0" err="1">
                <a:solidFill>
                  <a:prstClr val="black"/>
                </a:solidFill>
              </a:rPr>
              <a:t>kiềm</a:t>
            </a:r>
            <a:r>
              <a:rPr lang="en-US" sz="4800" dirty="0">
                <a:solidFill>
                  <a:prstClr val="black"/>
                </a:solidFill>
              </a:rPr>
              <a:t> </a:t>
            </a:r>
            <a:r>
              <a:rPr lang="en-US" sz="4800" dirty="0" err="1">
                <a:solidFill>
                  <a:prstClr val="black"/>
                </a:solidFill>
              </a:rPr>
              <a:t>chế</a:t>
            </a:r>
            <a:r>
              <a:rPr lang="en-US" sz="4800" dirty="0">
                <a:solidFill>
                  <a:prstClr val="black"/>
                </a:solidFill>
              </a:rPr>
              <a:t> </a:t>
            </a:r>
            <a:r>
              <a:rPr lang="en-US" sz="4800" dirty="0" err="1">
                <a:solidFill>
                  <a:prstClr val="black"/>
                </a:solidFill>
              </a:rPr>
              <a:t>cảm</a:t>
            </a:r>
            <a:r>
              <a:rPr lang="en-US" sz="4800" dirty="0">
                <a:solidFill>
                  <a:prstClr val="black"/>
                </a:solidFill>
              </a:rPr>
              <a:t> </a:t>
            </a:r>
            <a:r>
              <a:rPr lang="en-US" sz="4800" dirty="0" err="1">
                <a:solidFill>
                  <a:prstClr val="black"/>
                </a:solidFill>
              </a:rPr>
              <a:t>xúc</a:t>
            </a:r>
            <a:r>
              <a:rPr lang="en-US" sz="4800" dirty="0">
                <a:solidFill>
                  <a:prstClr val="black"/>
                </a:solidFill>
              </a:rPr>
              <a:t> </a:t>
            </a:r>
            <a:r>
              <a:rPr lang="en-US" sz="4800" dirty="0" err="1">
                <a:solidFill>
                  <a:prstClr val="black"/>
                </a:solidFill>
              </a:rPr>
              <a:t>tiêu</a:t>
            </a:r>
            <a:r>
              <a:rPr lang="en-US" sz="4800" dirty="0">
                <a:solidFill>
                  <a:prstClr val="black"/>
                </a:solidFill>
              </a:rPr>
              <a:t> </a:t>
            </a:r>
            <a:r>
              <a:rPr lang="en-US" sz="4800" dirty="0" err="1">
                <a:solidFill>
                  <a:prstClr val="black"/>
                </a:solidFill>
              </a:rPr>
              <a:t>cực</a:t>
            </a:r>
            <a:r>
              <a:rPr lang="en-US" sz="4800" dirty="0">
                <a:solidFill>
                  <a:prstClr val="black"/>
                </a:solidFill>
              </a:rPr>
              <a:t> </a:t>
            </a:r>
            <a:r>
              <a:rPr lang="en-US" sz="4800" dirty="0" err="1">
                <a:solidFill>
                  <a:prstClr val="black"/>
                </a:solidFill>
              </a:rPr>
              <a:t>sẽ</a:t>
            </a:r>
            <a:r>
              <a:rPr lang="en-US" sz="4800" dirty="0">
                <a:solidFill>
                  <a:prstClr val="black"/>
                </a:solidFill>
              </a:rPr>
              <a:t> </a:t>
            </a:r>
            <a:r>
              <a:rPr lang="en-US" sz="4800" dirty="0" err="1">
                <a:solidFill>
                  <a:prstClr val="black"/>
                </a:solidFill>
              </a:rPr>
              <a:t>giúp</a:t>
            </a:r>
            <a:r>
              <a:rPr lang="en-US" sz="4800" dirty="0">
                <a:solidFill>
                  <a:prstClr val="black"/>
                </a:solidFill>
              </a:rPr>
              <a:t> ta </a:t>
            </a:r>
            <a:r>
              <a:rPr lang="en-US" sz="4800" dirty="0" err="1">
                <a:solidFill>
                  <a:prstClr val="black"/>
                </a:solidFill>
              </a:rPr>
              <a:t>suy</a:t>
            </a:r>
            <a:r>
              <a:rPr lang="en-US" sz="4800" dirty="0">
                <a:solidFill>
                  <a:prstClr val="black"/>
                </a:solidFill>
              </a:rPr>
              <a:t> </a:t>
            </a:r>
            <a:r>
              <a:rPr lang="en-US" sz="4800" dirty="0" err="1">
                <a:solidFill>
                  <a:prstClr val="black"/>
                </a:solidFill>
              </a:rPr>
              <a:t>nghĩ</a:t>
            </a:r>
            <a:r>
              <a:rPr lang="en-US" sz="4800" dirty="0">
                <a:solidFill>
                  <a:prstClr val="black"/>
                </a:solidFill>
              </a:rPr>
              <a:t> </a:t>
            </a:r>
            <a:r>
              <a:rPr lang="en-US" sz="4800" dirty="0" err="1">
                <a:solidFill>
                  <a:prstClr val="black"/>
                </a:solidFill>
              </a:rPr>
              <a:t>rõ</a:t>
            </a:r>
            <a:r>
              <a:rPr lang="en-US" sz="4800" dirty="0">
                <a:solidFill>
                  <a:prstClr val="black"/>
                </a:solidFill>
              </a:rPr>
              <a:t> </a:t>
            </a:r>
            <a:r>
              <a:rPr lang="en-US" sz="4800" dirty="0" err="1">
                <a:solidFill>
                  <a:prstClr val="black"/>
                </a:solidFill>
              </a:rPr>
              <a:t>ràng</a:t>
            </a:r>
            <a:r>
              <a:rPr lang="en-US" sz="4800" dirty="0">
                <a:solidFill>
                  <a:prstClr val="black"/>
                </a:solidFill>
              </a:rPr>
              <a:t> </a:t>
            </a:r>
            <a:r>
              <a:rPr lang="en-US" sz="4800" dirty="0" err="1">
                <a:solidFill>
                  <a:prstClr val="black"/>
                </a:solidFill>
              </a:rPr>
              <a:t>và</a:t>
            </a:r>
            <a:r>
              <a:rPr lang="en-US" sz="4800" dirty="0">
                <a:solidFill>
                  <a:prstClr val="black"/>
                </a:solidFill>
              </a:rPr>
              <a:t> </a:t>
            </a:r>
            <a:r>
              <a:rPr lang="en-US" sz="4800" dirty="0" err="1">
                <a:solidFill>
                  <a:prstClr val="black"/>
                </a:solidFill>
              </a:rPr>
              <a:t>sáng</a:t>
            </a:r>
            <a:r>
              <a:rPr lang="en-US" sz="4800" dirty="0">
                <a:solidFill>
                  <a:prstClr val="black"/>
                </a:solidFill>
              </a:rPr>
              <a:t> </a:t>
            </a:r>
            <a:r>
              <a:rPr lang="en-US" sz="4800" dirty="0" err="1">
                <a:solidFill>
                  <a:prstClr val="black"/>
                </a:solidFill>
              </a:rPr>
              <a:t>tạo</a:t>
            </a:r>
            <a:r>
              <a:rPr lang="en-US" sz="4800" dirty="0">
                <a:solidFill>
                  <a:prstClr val="black"/>
                </a:solidFill>
              </a:rPr>
              <a:t>, </a:t>
            </a:r>
            <a:r>
              <a:rPr lang="en-US" sz="4800" dirty="0" err="1">
                <a:solidFill>
                  <a:prstClr val="black"/>
                </a:solidFill>
              </a:rPr>
              <a:t>dễ</a:t>
            </a:r>
            <a:r>
              <a:rPr lang="en-US" sz="4800" dirty="0">
                <a:solidFill>
                  <a:prstClr val="black"/>
                </a:solidFill>
              </a:rPr>
              <a:t> </a:t>
            </a:r>
            <a:r>
              <a:rPr lang="en-US" sz="4800" dirty="0" err="1">
                <a:solidFill>
                  <a:prstClr val="black"/>
                </a:solidFill>
              </a:rPr>
              <a:t>dàng</a:t>
            </a:r>
            <a:r>
              <a:rPr lang="en-US" sz="4800" dirty="0">
                <a:solidFill>
                  <a:prstClr val="black"/>
                </a:solidFill>
              </a:rPr>
              <a:t> </a:t>
            </a:r>
            <a:r>
              <a:rPr lang="en-US" sz="4800" dirty="0" err="1">
                <a:solidFill>
                  <a:prstClr val="black"/>
                </a:solidFill>
              </a:rPr>
              <a:t>thành</a:t>
            </a:r>
            <a:r>
              <a:rPr lang="en-US" sz="4800" dirty="0">
                <a:solidFill>
                  <a:prstClr val="black"/>
                </a:solidFill>
              </a:rPr>
              <a:t> </a:t>
            </a:r>
            <a:r>
              <a:rPr lang="en-US" sz="4800" dirty="0" err="1">
                <a:solidFill>
                  <a:prstClr val="black"/>
                </a:solidFill>
              </a:rPr>
              <a:t>công</a:t>
            </a:r>
            <a:r>
              <a:rPr lang="en-US" sz="4800" dirty="0">
                <a:solidFill>
                  <a:prstClr val="black"/>
                </a:solidFill>
              </a:rPr>
              <a:t> </a:t>
            </a:r>
            <a:r>
              <a:rPr lang="en-US" sz="4800" dirty="0" err="1">
                <a:solidFill>
                  <a:prstClr val="black"/>
                </a:solidFill>
              </a:rPr>
              <a:t>trong</a:t>
            </a:r>
            <a:r>
              <a:rPr lang="en-US" sz="4800" dirty="0">
                <a:solidFill>
                  <a:prstClr val="black"/>
                </a:solidFill>
              </a:rPr>
              <a:t> </a:t>
            </a:r>
            <a:r>
              <a:rPr lang="en-US" sz="4800" dirty="0" err="1">
                <a:solidFill>
                  <a:prstClr val="black"/>
                </a:solidFill>
              </a:rPr>
              <a:t>cuộc</a:t>
            </a:r>
            <a:r>
              <a:rPr lang="en-US" sz="4800" dirty="0">
                <a:solidFill>
                  <a:prstClr val="black"/>
                </a:solidFill>
              </a:rPr>
              <a:t> </a:t>
            </a:r>
            <a:r>
              <a:rPr lang="en-US" sz="4800" dirty="0" err="1">
                <a:solidFill>
                  <a:prstClr val="black"/>
                </a:solidFill>
              </a:rPr>
              <a:t>sống</a:t>
            </a:r>
            <a:r>
              <a:rPr lang="en-US" sz="4800" dirty="0">
                <a:solidFill>
                  <a:prstClr val="black"/>
                </a:solidFill>
              </a:rPr>
              <a:t>.</a:t>
            </a:r>
          </a:p>
        </p:txBody>
      </p:sp>
      <p:pic>
        <p:nvPicPr>
          <p:cNvPr id="2" name="Picture 1">
            <a:extLst>
              <a:ext uri="{FF2B5EF4-FFF2-40B4-BE49-F238E27FC236}">
                <a16:creationId xmlns:a16="http://schemas.microsoft.com/office/drawing/2014/main" id="{6148D6DA-4706-C7E1-6F27-AC987A1A4A3D}"/>
              </a:ext>
            </a:extLst>
          </p:cNvPr>
          <p:cNvPicPr>
            <a:picLocks noChangeAspect="1"/>
          </p:cNvPicPr>
          <p:nvPr/>
        </p:nvPicPr>
        <p:blipFill>
          <a:blip r:embed="rId2"/>
          <a:stretch>
            <a:fillRect/>
          </a:stretch>
        </p:blipFill>
        <p:spPr>
          <a:xfrm>
            <a:off x="1781596" y="1125078"/>
            <a:ext cx="4078577" cy="1603387"/>
          </a:xfrm>
          <a:prstGeom prst="rect">
            <a:avLst/>
          </a:prstGeom>
        </p:spPr>
      </p:pic>
    </p:spTree>
    <p:extLst>
      <p:ext uri="{BB962C8B-B14F-4D97-AF65-F5344CB8AC3E}">
        <p14:creationId xmlns:p14="http://schemas.microsoft.com/office/powerpoint/2010/main" val="355105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9">
            <a:extLst>
              <a:ext uri="{FF2B5EF4-FFF2-40B4-BE49-F238E27FC236}">
                <a16:creationId xmlns:a16="http://schemas.microsoft.com/office/drawing/2014/main" id="{AB191E2A-423C-AD56-E853-038C0EC8581A}"/>
              </a:ext>
            </a:extLst>
          </p:cNvPr>
          <p:cNvSpPr txBox="1"/>
          <p:nvPr/>
        </p:nvSpPr>
        <p:spPr>
          <a:xfrm>
            <a:off x="2335707" y="1952838"/>
            <a:ext cx="7303980" cy="1938992"/>
          </a:xfrm>
          <a:prstGeom prst="rect">
            <a:avLst/>
          </a:prstGeom>
          <a:noFill/>
        </p:spPr>
        <p:txBody>
          <a:bodyPr wrap="square" rtlCol="0">
            <a:spAutoFit/>
          </a:bodyPr>
          <a:lstStyle/>
          <a:p>
            <a:pPr lvl="0" algn="ctr">
              <a:defRPr/>
            </a:pPr>
            <a:r>
              <a:rPr lang="en-US" sz="6000" b="1" dirty="0" err="1">
                <a:ln w="12700">
                  <a:solidFill>
                    <a:prstClr val="black"/>
                  </a:solidFill>
                </a:ln>
                <a:solidFill>
                  <a:srgbClr val="002060"/>
                </a:solidFill>
              </a:rPr>
              <a:t>Tìm</a:t>
            </a:r>
            <a:r>
              <a:rPr lang="en-US" sz="6000" b="1" dirty="0">
                <a:ln w="12700">
                  <a:solidFill>
                    <a:prstClr val="black"/>
                  </a:solidFill>
                </a:ln>
                <a:solidFill>
                  <a:srgbClr val="002060"/>
                </a:solidFill>
              </a:rPr>
              <a:t> </a:t>
            </a:r>
            <a:r>
              <a:rPr lang="en-US" sz="6000" b="1" dirty="0" err="1">
                <a:ln w="12700">
                  <a:solidFill>
                    <a:prstClr val="black"/>
                  </a:solidFill>
                </a:ln>
                <a:solidFill>
                  <a:srgbClr val="002060"/>
                </a:solidFill>
              </a:rPr>
              <a:t>hiểu</a:t>
            </a:r>
            <a:r>
              <a:rPr lang="en-US" sz="6000" b="1" dirty="0">
                <a:ln w="12700">
                  <a:solidFill>
                    <a:prstClr val="black"/>
                  </a:solidFill>
                </a:ln>
                <a:solidFill>
                  <a:srgbClr val="002060"/>
                </a:solidFill>
              </a:rPr>
              <a:t> </a:t>
            </a:r>
            <a:r>
              <a:rPr lang="en-US" sz="6000" b="1" dirty="0" err="1">
                <a:ln w="12700">
                  <a:solidFill>
                    <a:prstClr val="black"/>
                  </a:solidFill>
                </a:ln>
                <a:solidFill>
                  <a:srgbClr val="002060"/>
                </a:solidFill>
              </a:rPr>
              <a:t>cách</a:t>
            </a:r>
            <a:r>
              <a:rPr lang="en-US" sz="6000" b="1" dirty="0">
                <a:ln w="12700">
                  <a:solidFill>
                    <a:prstClr val="black"/>
                  </a:solidFill>
                </a:ln>
                <a:solidFill>
                  <a:srgbClr val="002060"/>
                </a:solidFill>
              </a:rPr>
              <a:t> </a:t>
            </a:r>
            <a:r>
              <a:rPr lang="en-US" sz="6000" b="1" dirty="0" err="1">
                <a:ln w="12700">
                  <a:solidFill>
                    <a:prstClr val="black"/>
                  </a:solidFill>
                </a:ln>
                <a:solidFill>
                  <a:srgbClr val="002060"/>
                </a:solidFill>
              </a:rPr>
              <a:t>kiềm</a:t>
            </a:r>
            <a:r>
              <a:rPr lang="en-US" sz="6000" b="1" dirty="0">
                <a:ln w="12700">
                  <a:solidFill>
                    <a:prstClr val="black"/>
                  </a:solidFill>
                </a:ln>
                <a:solidFill>
                  <a:srgbClr val="002060"/>
                </a:solidFill>
              </a:rPr>
              <a:t> </a:t>
            </a:r>
            <a:r>
              <a:rPr lang="en-US" sz="6000" b="1" dirty="0" err="1">
                <a:ln w="12700">
                  <a:solidFill>
                    <a:prstClr val="black"/>
                  </a:solidFill>
                </a:ln>
                <a:solidFill>
                  <a:srgbClr val="002060"/>
                </a:solidFill>
              </a:rPr>
              <a:t>chế</a:t>
            </a:r>
            <a:r>
              <a:rPr lang="en-US" sz="6000" b="1" dirty="0">
                <a:ln w="12700">
                  <a:solidFill>
                    <a:prstClr val="black"/>
                  </a:solidFill>
                </a:ln>
                <a:solidFill>
                  <a:srgbClr val="002060"/>
                </a:solidFill>
              </a:rPr>
              <a:t> </a:t>
            </a:r>
            <a:r>
              <a:rPr lang="en-US" sz="6000" b="1" dirty="0" err="1">
                <a:ln w="12700">
                  <a:solidFill>
                    <a:prstClr val="black"/>
                  </a:solidFill>
                </a:ln>
                <a:solidFill>
                  <a:srgbClr val="002060"/>
                </a:solidFill>
              </a:rPr>
              <a:t>cảm</a:t>
            </a:r>
            <a:r>
              <a:rPr lang="en-US" sz="6000" b="1" dirty="0">
                <a:ln w="12700">
                  <a:solidFill>
                    <a:prstClr val="black"/>
                  </a:solidFill>
                </a:ln>
                <a:solidFill>
                  <a:srgbClr val="002060"/>
                </a:solidFill>
              </a:rPr>
              <a:t> </a:t>
            </a:r>
            <a:r>
              <a:rPr lang="en-US" sz="6000" b="1" dirty="0" err="1">
                <a:ln w="12700">
                  <a:solidFill>
                    <a:prstClr val="black"/>
                  </a:solidFill>
                </a:ln>
                <a:solidFill>
                  <a:srgbClr val="002060"/>
                </a:solidFill>
              </a:rPr>
              <a:t>xúc</a:t>
            </a:r>
            <a:r>
              <a:rPr lang="en-US" sz="6000" b="1" dirty="0">
                <a:ln w="12700">
                  <a:solidFill>
                    <a:prstClr val="black"/>
                  </a:solidFill>
                </a:ln>
                <a:solidFill>
                  <a:srgbClr val="002060"/>
                </a:solidFill>
              </a:rPr>
              <a:t> </a:t>
            </a:r>
            <a:r>
              <a:rPr lang="en-US" sz="6000" b="1" dirty="0" err="1">
                <a:ln w="12700">
                  <a:solidFill>
                    <a:prstClr val="black"/>
                  </a:solidFill>
                </a:ln>
                <a:solidFill>
                  <a:srgbClr val="002060"/>
                </a:solidFill>
              </a:rPr>
              <a:t>tiêu</a:t>
            </a:r>
            <a:r>
              <a:rPr lang="en-US" sz="6000" b="1" dirty="0">
                <a:ln w="12700">
                  <a:solidFill>
                    <a:prstClr val="black"/>
                  </a:solidFill>
                </a:ln>
                <a:solidFill>
                  <a:srgbClr val="002060"/>
                </a:solidFill>
              </a:rPr>
              <a:t> </a:t>
            </a:r>
            <a:r>
              <a:rPr lang="en-US" sz="6000" b="1" dirty="0" err="1">
                <a:ln w="12700">
                  <a:solidFill>
                    <a:prstClr val="black"/>
                  </a:solidFill>
                </a:ln>
                <a:solidFill>
                  <a:srgbClr val="002060"/>
                </a:solidFill>
              </a:rPr>
              <a:t>cực</a:t>
            </a:r>
            <a:endParaRPr kumimoji="0" lang="en-US" sz="6000" b="1" i="0" u="none" strike="noStrike" kern="1200" cap="none" spc="0" normalizeH="0" baseline="0" noProof="0" dirty="0">
              <a:ln w="12700">
                <a:solidFill>
                  <a:prstClr val="black"/>
                </a:solidFill>
              </a:ln>
              <a:solidFill>
                <a:srgbClr val="002060"/>
              </a:solidFill>
              <a:effectLst/>
              <a:uLnTx/>
              <a:uFillTx/>
            </a:endParaRPr>
          </a:p>
        </p:txBody>
      </p:sp>
      <p:pic>
        <p:nvPicPr>
          <p:cNvPr id="2" name="Picture 1">
            <a:extLst>
              <a:ext uri="{FF2B5EF4-FFF2-40B4-BE49-F238E27FC236}">
                <a16:creationId xmlns:a16="http://schemas.microsoft.com/office/drawing/2014/main" id="{9C0BB169-126D-4209-53AB-63F78478383C}"/>
              </a:ext>
            </a:extLst>
          </p:cNvPr>
          <p:cNvPicPr>
            <a:picLocks noChangeAspect="1"/>
          </p:cNvPicPr>
          <p:nvPr/>
        </p:nvPicPr>
        <p:blipFill>
          <a:blip r:embed="rId2"/>
          <a:stretch>
            <a:fillRect/>
          </a:stretch>
        </p:blipFill>
        <p:spPr>
          <a:xfrm>
            <a:off x="1008460" y="705784"/>
            <a:ext cx="9870279" cy="1048603"/>
          </a:xfrm>
          <a:prstGeom prst="rect">
            <a:avLst/>
          </a:prstGeom>
        </p:spPr>
      </p:pic>
    </p:spTree>
    <p:extLst>
      <p:ext uri="{BB962C8B-B14F-4D97-AF65-F5344CB8AC3E}">
        <p14:creationId xmlns:p14="http://schemas.microsoft.com/office/powerpoint/2010/main" val="238521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5939903-4CFD-BAF8-66CA-5ADFACD670C1}"/>
              </a:ext>
            </a:extLst>
          </p:cNvPr>
          <p:cNvSpPr/>
          <p:nvPr/>
        </p:nvSpPr>
        <p:spPr>
          <a:xfrm>
            <a:off x="268610" y="1896177"/>
            <a:ext cx="4684390" cy="39286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E422E040-FD79-F631-49F5-CBE37CDDF2D5}"/>
              </a:ext>
            </a:extLst>
          </p:cNvPr>
          <p:cNvGrpSpPr/>
          <p:nvPr/>
        </p:nvGrpSpPr>
        <p:grpSpPr>
          <a:xfrm>
            <a:off x="1029908" y="206771"/>
            <a:ext cx="8826362" cy="1381397"/>
            <a:chOff x="1016687" y="422571"/>
            <a:chExt cx="10491689" cy="1638451"/>
          </a:xfrm>
        </p:grpSpPr>
        <p:grpSp>
          <p:nvGrpSpPr>
            <p:cNvPr id="8" name="组合 10">
              <a:extLst>
                <a:ext uri="{FF2B5EF4-FFF2-40B4-BE49-F238E27FC236}">
                  <a16:creationId xmlns:a16="http://schemas.microsoft.com/office/drawing/2014/main" id="{1EBF5721-0497-ADDC-F93B-A3327C8C6658}"/>
                </a:ext>
              </a:extLst>
            </p:cNvPr>
            <p:cNvGrpSpPr/>
            <p:nvPr/>
          </p:nvGrpSpPr>
          <p:grpSpPr>
            <a:xfrm>
              <a:off x="1016687" y="422571"/>
              <a:ext cx="10491689" cy="1638451"/>
              <a:chOff x="676404" y="1039661"/>
              <a:chExt cx="7766137" cy="3244240"/>
            </a:xfrm>
            <a:solidFill>
              <a:schemeClr val="bg1"/>
            </a:solidFill>
          </p:grpSpPr>
          <p:sp>
            <p:nvSpPr>
              <p:cNvPr id="10" name="矩形: 圆角 11">
                <a:extLst>
                  <a:ext uri="{FF2B5EF4-FFF2-40B4-BE49-F238E27FC236}">
                    <a16:creationId xmlns:a16="http://schemas.microsoft.com/office/drawing/2014/main" id="{0A5F2F20-93A7-510A-4876-EEED47A87AD8}"/>
                  </a:ext>
                </a:extLst>
              </p:cNvPr>
              <p:cNvSpPr/>
              <p:nvPr userDrawn="1"/>
            </p:nvSpPr>
            <p:spPr>
              <a:xfrm>
                <a:off x="676404" y="1039661"/>
                <a:ext cx="7766137"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sp>
            <p:nvSpPr>
              <p:cNvPr id="11" name="矩形: 圆角 12">
                <a:extLst>
                  <a:ext uri="{FF2B5EF4-FFF2-40B4-BE49-F238E27FC236}">
                    <a16:creationId xmlns:a16="http://schemas.microsoft.com/office/drawing/2014/main" id="{05F22D19-A267-DBB0-C375-AD9839FDF9E2}"/>
                  </a:ext>
                </a:extLst>
              </p:cNvPr>
              <p:cNvSpPr/>
              <p:nvPr userDrawn="1"/>
            </p:nvSpPr>
            <p:spPr>
              <a:xfrm>
                <a:off x="807928" y="1151351"/>
                <a:ext cx="7503089" cy="3020860"/>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grpSp>
        <p:sp>
          <p:nvSpPr>
            <p:cNvPr id="9" name="TextBox 8">
              <a:extLst>
                <a:ext uri="{FF2B5EF4-FFF2-40B4-BE49-F238E27FC236}">
                  <a16:creationId xmlns:a16="http://schemas.microsoft.com/office/drawing/2014/main" id="{48ECDF4E-C926-B308-ECBC-9988F346DBB0}"/>
                </a:ext>
              </a:extLst>
            </p:cNvPr>
            <p:cNvSpPr txBox="1"/>
            <p:nvPr/>
          </p:nvSpPr>
          <p:spPr>
            <a:xfrm>
              <a:off x="1194370" y="691703"/>
              <a:ext cx="10292204" cy="1204660"/>
            </a:xfrm>
            <a:prstGeom prst="rect">
              <a:avLst/>
            </a:prstGeom>
            <a:noFill/>
          </p:spPr>
          <p:txBody>
            <a:bodyPr wrap="square" rtlCol="0">
              <a:spAutoFit/>
            </a:bodyPr>
            <a:lstStyle/>
            <a:p>
              <a:pPr algn="ctr"/>
              <a:r>
                <a:rPr lang="vi-VN"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2. Q</a:t>
              </a:r>
              <a:r>
                <a:rPr lang="en-US" sz="3000" b="1" dirty="0" err="1">
                  <a:solidFill>
                    <a:srgbClr val="002060"/>
                  </a:solidFill>
                  <a:latin typeface="Cambria" panose="02040503050406030204" pitchFamily="18" charset="0"/>
                  <a:ea typeface="Cambria" panose="02040503050406030204" pitchFamily="18" charset="0"/>
                </a:rPr>
                <a:t>uan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sát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tranh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và</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nêu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cách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kiềm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chế</a:t>
              </a:r>
              <a:r>
                <a:rPr lang="en-US" sz="3000" b="1" dirty="0">
                  <a:solidFill>
                    <a:srgbClr val="002060"/>
                  </a:solidFill>
                  <a:latin typeface="Cambria" panose="02040503050406030204" pitchFamily="18" charset="0"/>
                  <a:ea typeface="Cambria" panose="02040503050406030204" pitchFamily="18" charset="0"/>
                </a:rPr>
                <a:t> </a:t>
              </a:r>
              <a:endParaRPr lang="vi-VN" sz="3000" b="1" dirty="0">
                <a:solidFill>
                  <a:srgbClr val="002060"/>
                </a:solidFill>
                <a:latin typeface="Cambria" panose="02040503050406030204" pitchFamily="18" charset="0"/>
                <a:ea typeface="Cambria" panose="02040503050406030204" pitchFamily="18" charset="0"/>
              </a:endParaRPr>
            </a:p>
            <a:p>
              <a:pPr algn="ctr"/>
              <a:r>
                <a:rPr lang="en-US" sz="3000" b="1" dirty="0" err="1">
                  <a:solidFill>
                    <a:srgbClr val="002060"/>
                  </a:solidFill>
                  <a:latin typeface="Cambria" panose="02040503050406030204" pitchFamily="18" charset="0"/>
                  <a:ea typeface="Cambria" panose="02040503050406030204" pitchFamily="18" charset="0"/>
                </a:rPr>
                <a:t>cảm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xúc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tiêu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cực</a:t>
              </a:r>
              <a:r>
                <a:rPr lang="en-US" sz="3000" b="1" dirty="0">
                  <a:solidFill>
                    <a:srgbClr val="002060"/>
                  </a:solidFill>
                  <a:latin typeface="Cambria" panose="02040503050406030204" pitchFamily="18" charset="0"/>
                  <a:ea typeface="Cambria" panose="02040503050406030204" pitchFamily="18" charset="0"/>
                </a:rPr>
                <a:t>:</a:t>
              </a:r>
              <a:endParaRPr lang="vi-VN" sz="3000" b="1" dirty="0">
                <a:solidFill>
                  <a:srgbClr val="002060"/>
                </a:solidFill>
                <a:latin typeface="Cambria" panose="02040503050406030204" pitchFamily="18" charset="0"/>
                <a:ea typeface="Cambria" panose="02040503050406030204" pitchFamily="18" charset="0"/>
              </a:endParaRPr>
            </a:p>
          </p:txBody>
        </p:sp>
      </p:grpSp>
      <p:pic>
        <p:nvPicPr>
          <p:cNvPr id="12" name="Picture 11">
            <a:extLst>
              <a:ext uri="{FF2B5EF4-FFF2-40B4-BE49-F238E27FC236}">
                <a16:creationId xmlns:a16="http://schemas.microsoft.com/office/drawing/2014/main" id="{4228D67F-477A-D3BC-224D-0A9099F56F5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3605" l="1786" r="89881">
                        <a14:foregroundMark x1="15476" y1="13953" x2="19643" y2="20930"/>
                        <a14:foregroundMark x1="30357" y1="41860" x2="45238" y2="69767"/>
                        <a14:foregroundMark x1="26190" y1="47093" x2="30357" y2="58140"/>
                      </a14:backgroundRemoval>
                    </a14:imgEffect>
                    <a14:imgEffect>
                      <a14:saturation sat="200000"/>
                    </a14:imgEffect>
                  </a14:imgLayer>
                </a14:imgProps>
              </a:ext>
              <a:ext uri="{28A0092B-C50C-407E-A947-70E740481C1C}">
                <a14:useLocalDpi xmlns:a14="http://schemas.microsoft.com/office/drawing/2010/main" val="0"/>
              </a:ext>
            </a:extLst>
          </a:blip>
          <a:srcRect b="10156"/>
          <a:stretch/>
        </p:blipFill>
        <p:spPr>
          <a:xfrm>
            <a:off x="233945" y="1719961"/>
            <a:ext cx="4889932" cy="4267553"/>
          </a:xfrm>
          <a:prstGeom prst="rect">
            <a:avLst/>
          </a:prstGeom>
        </p:spPr>
      </p:pic>
      <p:sp>
        <p:nvSpPr>
          <p:cNvPr id="13" name="TextBox 12">
            <a:extLst>
              <a:ext uri="{FF2B5EF4-FFF2-40B4-BE49-F238E27FC236}">
                <a16:creationId xmlns:a16="http://schemas.microsoft.com/office/drawing/2014/main" id="{8907AB6A-DB65-C011-D2D3-B06221FA30C3}"/>
              </a:ext>
            </a:extLst>
          </p:cNvPr>
          <p:cNvSpPr txBox="1"/>
          <p:nvPr/>
        </p:nvSpPr>
        <p:spPr>
          <a:xfrm>
            <a:off x="7390880" y="1998857"/>
            <a:ext cx="3666661" cy="646331"/>
          </a:xfrm>
          <a:prstGeom prst="rect">
            <a:avLst/>
          </a:prstGeom>
          <a:noFill/>
        </p:spPr>
        <p:txBody>
          <a:bodyPr wrap="square" rtlCol="0">
            <a:spAutoFit/>
          </a:bodyPr>
          <a:lstStyle/>
          <a:p>
            <a:pPr algn="ctr"/>
            <a:endParaRPr lang="vi-VN" sz="3600" b="1" dirty="0">
              <a:solidFill>
                <a:srgbClr val="FF9900"/>
              </a:solidFill>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02672A0E-7237-27FB-347C-88ED44B62C11}"/>
              </a:ext>
            </a:extLst>
          </p:cNvPr>
          <p:cNvGrpSpPr/>
          <p:nvPr/>
        </p:nvGrpSpPr>
        <p:grpSpPr>
          <a:xfrm>
            <a:off x="2336883" y="-346577"/>
            <a:ext cx="8816911" cy="5823352"/>
            <a:chOff x="6142396" y="1434454"/>
            <a:chExt cx="7463116" cy="5423861"/>
          </a:xfrm>
        </p:grpSpPr>
        <p:sp>
          <p:nvSpPr>
            <p:cNvPr id="15" name="Oval Callout 13">
              <a:extLst>
                <a:ext uri="{FF2B5EF4-FFF2-40B4-BE49-F238E27FC236}">
                  <a16:creationId xmlns:a16="http://schemas.microsoft.com/office/drawing/2014/main" id="{14857768-C040-5B90-B6E9-7818510030E4}"/>
                </a:ext>
              </a:extLst>
            </p:cNvPr>
            <p:cNvSpPr/>
            <p:nvPr/>
          </p:nvSpPr>
          <p:spPr>
            <a:xfrm>
              <a:off x="8817836" y="3730056"/>
              <a:ext cx="4787676" cy="3128259"/>
            </a:xfrm>
            <a:prstGeom prst="wedgeEllipseCallout">
              <a:avLst>
                <a:gd name="adj1" fmla="val -31221"/>
                <a:gd name="adj2" fmla="val 730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CFF1F834-B3D9-B30F-45F9-DD6658AB1FA3}"/>
                </a:ext>
              </a:extLst>
            </p:cNvPr>
            <p:cNvSpPr txBox="1"/>
            <p:nvPr/>
          </p:nvSpPr>
          <p:spPr>
            <a:xfrm>
              <a:off x="6142396" y="1434454"/>
              <a:ext cx="4339511" cy="544659"/>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rPr>
                <a:t> </a:t>
              </a:r>
              <a:endParaRPr lang="vi-VN" sz="2800" b="1" dirty="0">
                <a:solidFill>
                  <a:srgbClr val="0070C0"/>
                </a:solidFill>
                <a:latin typeface="Cambria" panose="02040503050406030204" pitchFamily="18" charset="0"/>
                <a:ea typeface="Cambria" panose="02040503050406030204" pitchFamily="18" charset="0"/>
              </a:endParaRPr>
            </a:p>
          </p:txBody>
        </p:sp>
      </p:grpSp>
      <p:sp>
        <p:nvSpPr>
          <p:cNvPr id="17" name="Rectangle 16">
            <a:extLst>
              <a:ext uri="{FF2B5EF4-FFF2-40B4-BE49-F238E27FC236}">
                <a16:creationId xmlns:a16="http://schemas.microsoft.com/office/drawing/2014/main" id="{B84F83CC-1022-2663-54BC-5F3DD0A2AF76}"/>
              </a:ext>
            </a:extLst>
          </p:cNvPr>
          <p:cNvSpPr/>
          <p:nvPr/>
        </p:nvSpPr>
        <p:spPr>
          <a:xfrm>
            <a:off x="5698634" y="2870168"/>
            <a:ext cx="5358907" cy="2954655"/>
          </a:xfrm>
          <a:prstGeom prst="rect">
            <a:avLst/>
          </a:prstGeom>
        </p:spPr>
        <p:txBody>
          <a:bodyPr wrap="square">
            <a:spAutoFit/>
          </a:bodyPr>
          <a:lstStyle/>
          <a:p>
            <a:pPr algn="ctr"/>
            <a:r>
              <a:rPr lang="vi-VN" sz="3000" b="1" dirty="0">
                <a:solidFill>
                  <a:srgbClr val="C00000"/>
                </a:solidFill>
                <a:latin typeface="Cambria" panose="02040503050406030204" pitchFamily="18" charset="0"/>
                <a:ea typeface="Cambria" panose="02040503050406030204" pitchFamily="18" charset="0"/>
              </a:rPr>
              <a:t>Đọc truyện hoặc nghe nhạc giúp tâm trạng của mình thoải mái hơn, vui vẻ hơn, xoa dịu những cảm xúc tiêu cực.</a:t>
            </a:r>
            <a:br>
              <a:rPr lang="vi-VN" b="1" dirty="0">
                <a:solidFill>
                  <a:srgbClr val="C00000"/>
                </a:solidFill>
                <a:latin typeface="Cambria" panose="02040503050406030204" pitchFamily="18" charset="0"/>
                <a:ea typeface="Cambria" panose="02040503050406030204" pitchFamily="18" charset="0"/>
              </a:rPr>
            </a:br>
            <a:br>
              <a:rPr lang="vi-VN" dirty="0">
                <a:solidFill>
                  <a:srgbClr val="000000"/>
                </a:solidFill>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grpSp>
        <p:nvGrpSpPr>
          <p:cNvPr id="18" name="Group 17">
            <a:extLst>
              <a:ext uri="{FF2B5EF4-FFF2-40B4-BE49-F238E27FC236}">
                <a16:creationId xmlns:a16="http://schemas.microsoft.com/office/drawing/2014/main" id="{5929A8BC-A55C-E5B4-1E22-79EEBE529225}"/>
              </a:ext>
            </a:extLst>
          </p:cNvPr>
          <p:cNvGrpSpPr/>
          <p:nvPr/>
        </p:nvGrpSpPr>
        <p:grpSpPr>
          <a:xfrm>
            <a:off x="355730" y="5906449"/>
            <a:ext cx="5082885" cy="765623"/>
            <a:chOff x="3436830" y="3267202"/>
            <a:chExt cx="3347232" cy="765623"/>
          </a:xfrm>
        </p:grpSpPr>
        <p:sp>
          <p:nvSpPr>
            <p:cNvPr id="19" name="Rounded Rectangle 18">
              <a:extLst>
                <a:ext uri="{FF2B5EF4-FFF2-40B4-BE49-F238E27FC236}">
                  <a16:creationId xmlns:a16="http://schemas.microsoft.com/office/drawing/2014/main" id="{BA0DA035-438D-C397-C141-E71FFE8EE430}"/>
                </a:ext>
              </a:extLst>
            </p:cNvPr>
            <p:cNvSpPr/>
            <p:nvPr/>
          </p:nvSpPr>
          <p:spPr>
            <a:xfrm>
              <a:off x="3607529" y="3267202"/>
              <a:ext cx="2821989" cy="765623"/>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A8201828-909B-9EA0-094F-E8E5C179A90D}"/>
                </a:ext>
              </a:extLst>
            </p:cNvPr>
            <p:cNvSpPr txBox="1"/>
            <p:nvPr/>
          </p:nvSpPr>
          <p:spPr>
            <a:xfrm>
              <a:off x="3436830" y="3282953"/>
              <a:ext cx="3347232"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Đ</a:t>
              </a:r>
              <a:r>
                <a:rPr lang="vi-VN" sz="2400" b="1" dirty="0">
                  <a:latin typeface="Cambria" panose="02040503050406030204" pitchFamily="18" charset="0"/>
                  <a:ea typeface="Cambria" panose="02040503050406030204" pitchFamily="18" charset="0"/>
                </a:rPr>
                <a:t>ọc truyện hoặc nghe nhạc</a:t>
              </a:r>
              <a:endParaRPr lang="en-US" sz="2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8991884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0E9BD87-CE2D-9432-4E2F-20C56347DDF0}"/>
              </a:ext>
            </a:extLst>
          </p:cNvPr>
          <p:cNvSpPr/>
          <p:nvPr/>
        </p:nvSpPr>
        <p:spPr>
          <a:xfrm>
            <a:off x="618327" y="1816100"/>
            <a:ext cx="4684390" cy="40548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 name="矩形: 圆角 12">
            <a:extLst>
              <a:ext uri="{FF2B5EF4-FFF2-40B4-BE49-F238E27FC236}">
                <a16:creationId xmlns:a16="http://schemas.microsoft.com/office/drawing/2014/main" id="{8A87BFEE-A1D6-B8A3-CD3D-02DC92445AB0}"/>
              </a:ext>
            </a:extLst>
          </p:cNvPr>
          <p:cNvSpPr/>
          <p:nvPr/>
        </p:nvSpPr>
        <p:spPr>
          <a:xfrm>
            <a:off x="1439271" y="298369"/>
            <a:ext cx="8527403" cy="1286282"/>
          </a:xfrm>
          <a:prstGeom prst="roundRect">
            <a:avLst/>
          </a:prstGeom>
          <a:solidFill>
            <a:schemeClr val="bg1"/>
          </a:solid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sp>
        <p:nvSpPr>
          <p:cNvPr id="6" name="TextBox 5">
            <a:extLst>
              <a:ext uri="{FF2B5EF4-FFF2-40B4-BE49-F238E27FC236}">
                <a16:creationId xmlns:a16="http://schemas.microsoft.com/office/drawing/2014/main" id="{9DE5D71F-CC6D-26A1-7B87-8D70F61C9FD9}"/>
              </a:ext>
            </a:extLst>
          </p:cNvPr>
          <p:cNvSpPr txBox="1"/>
          <p:nvPr/>
        </p:nvSpPr>
        <p:spPr>
          <a:xfrm>
            <a:off x="1179388" y="433679"/>
            <a:ext cx="8658541" cy="1015663"/>
          </a:xfrm>
          <a:prstGeom prst="rect">
            <a:avLst/>
          </a:prstGeom>
          <a:noFill/>
        </p:spPr>
        <p:txBody>
          <a:bodyPr wrap="square" rtlCol="0">
            <a:spAutoFit/>
          </a:bodyPr>
          <a:lstStyle/>
          <a:p>
            <a:pPr algn="ctr"/>
            <a:r>
              <a:rPr lang="vi-VN"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2. Q</a:t>
            </a:r>
            <a:r>
              <a:rPr lang="en-US" sz="3000" b="1" dirty="0" err="1">
                <a:solidFill>
                  <a:srgbClr val="002060"/>
                </a:solidFill>
                <a:latin typeface="Cambria" panose="02040503050406030204" pitchFamily="18" charset="0"/>
                <a:ea typeface="Cambria" panose="02040503050406030204" pitchFamily="18" charset="0"/>
              </a:rPr>
              <a:t>uan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sát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tranh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và</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nêu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cách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kiềm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chế</a:t>
            </a:r>
            <a:r>
              <a:rPr lang="en-US" sz="3000" b="1" dirty="0">
                <a:solidFill>
                  <a:srgbClr val="002060"/>
                </a:solidFill>
                <a:latin typeface="Cambria" panose="02040503050406030204" pitchFamily="18" charset="0"/>
                <a:ea typeface="Cambria" panose="02040503050406030204" pitchFamily="18" charset="0"/>
              </a:rPr>
              <a:t> </a:t>
            </a:r>
            <a:endParaRPr lang="vi-VN" sz="3000" b="1" dirty="0">
              <a:solidFill>
                <a:srgbClr val="002060"/>
              </a:solidFill>
              <a:latin typeface="Cambria" panose="02040503050406030204" pitchFamily="18" charset="0"/>
              <a:ea typeface="Cambria" panose="02040503050406030204" pitchFamily="18" charset="0"/>
            </a:endParaRPr>
          </a:p>
          <a:p>
            <a:pPr algn="ctr"/>
            <a:r>
              <a:rPr lang="en-US" sz="3000" b="1" dirty="0" err="1">
                <a:solidFill>
                  <a:srgbClr val="002060"/>
                </a:solidFill>
                <a:latin typeface="Cambria" panose="02040503050406030204" pitchFamily="18" charset="0"/>
                <a:ea typeface="Cambria" panose="02040503050406030204" pitchFamily="18" charset="0"/>
              </a:rPr>
              <a:t>cảm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xúc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tiêu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cực</a:t>
            </a:r>
            <a:r>
              <a:rPr lang="en-US" sz="3000" b="1" dirty="0">
                <a:solidFill>
                  <a:srgbClr val="002060"/>
                </a:solidFill>
                <a:latin typeface="Cambria" panose="02040503050406030204" pitchFamily="18" charset="0"/>
                <a:ea typeface="Cambria" panose="02040503050406030204" pitchFamily="18" charset="0"/>
              </a:rPr>
              <a:t>:</a:t>
            </a:r>
            <a:endParaRPr lang="vi-VN" sz="3000" b="1" dirty="0">
              <a:solidFill>
                <a:srgbClr val="00206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7F93C7D0-93CC-6882-F2F9-3748FFEB606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315" b="89503" l="1531" r="94898">
                        <a14:foregroundMark x1="36735" y1="29834" x2="45408" y2="57459"/>
                        <a14:foregroundMark x1="56122" y1="34807" x2="31633" y2="52486"/>
                        <a14:foregroundMark x1="14796" y1="34807" x2="22959" y2="54696"/>
                        <a14:foregroundMark x1="11735" y1="28729" x2="11224" y2="28729"/>
                        <a14:foregroundMark x1="10204" y1="32044" x2="11735" y2="48066"/>
                        <a14:foregroundMark x1="8673" y1="29282" x2="7653" y2="48619"/>
                        <a14:foregroundMark x1="8163" y1="29834" x2="6122" y2="45856"/>
                        <a14:foregroundMark x1="14286" y1="13260" x2="22449" y2="17680"/>
                      </a14:backgroundRemoval>
                    </a14:imgEffect>
                  </a14:imgLayer>
                </a14:imgProps>
              </a:ext>
              <a:ext uri="{28A0092B-C50C-407E-A947-70E740481C1C}">
                <a14:useLocalDpi xmlns:a14="http://schemas.microsoft.com/office/drawing/2010/main" val="0"/>
              </a:ext>
            </a:extLst>
          </a:blip>
          <a:srcRect t="2663" r="20464" b="16294"/>
          <a:stretch/>
        </p:blipFill>
        <p:spPr>
          <a:xfrm>
            <a:off x="614942" y="1721081"/>
            <a:ext cx="4478638" cy="4214291"/>
          </a:xfrm>
          <a:prstGeom prst="rect">
            <a:avLst/>
          </a:prstGeom>
        </p:spPr>
      </p:pic>
      <p:grpSp>
        <p:nvGrpSpPr>
          <p:cNvPr id="10" name="Group 9">
            <a:extLst>
              <a:ext uri="{FF2B5EF4-FFF2-40B4-BE49-F238E27FC236}">
                <a16:creationId xmlns:a16="http://schemas.microsoft.com/office/drawing/2014/main" id="{CDCC6EF7-5D9D-D136-D307-29C58C923400}"/>
              </a:ext>
            </a:extLst>
          </p:cNvPr>
          <p:cNvGrpSpPr/>
          <p:nvPr/>
        </p:nvGrpSpPr>
        <p:grpSpPr>
          <a:xfrm>
            <a:off x="323075" y="5906449"/>
            <a:ext cx="4574564" cy="765623"/>
            <a:chOff x="3400987" y="3267202"/>
            <a:chExt cx="3347232" cy="765623"/>
          </a:xfrm>
        </p:grpSpPr>
        <p:sp>
          <p:nvSpPr>
            <p:cNvPr id="11" name="Rounded Rectangle 15">
              <a:extLst>
                <a:ext uri="{FF2B5EF4-FFF2-40B4-BE49-F238E27FC236}">
                  <a16:creationId xmlns:a16="http://schemas.microsoft.com/office/drawing/2014/main" id="{6F34CCAE-3841-AE95-D2E6-33064B579F89}"/>
                </a:ext>
              </a:extLst>
            </p:cNvPr>
            <p:cNvSpPr/>
            <p:nvPr/>
          </p:nvSpPr>
          <p:spPr>
            <a:xfrm>
              <a:off x="3607529" y="3267202"/>
              <a:ext cx="2821989" cy="765623"/>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601361F6-40B9-CDEB-B64B-3FB9212BF58C}"/>
                </a:ext>
              </a:extLst>
            </p:cNvPr>
            <p:cNvSpPr txBox="1"/>
            <p:nvPr/>
          </p:nvSpPr>
          <p:spPr>
            <a:xfrm>
              <a:off x="3400987" y="3359152"/>
              <a:ext cx="3347232" cy="523220"/>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Hít</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một hơi thật sâu</a:t>
              </a:r>
              <a:endParaRPr lang="en-US" sz="2200" b="1" dirty="0">
                <a:latin typeface="Cambria" panose="02040503050406030204" pitchFamily="18" charset="0"/>
                <a:ea typeface="Cambria" panose="02040503050406030204" pitchFamily="18" charset="0"/>
              </a:endParaRPr>
            </a:p>
          </p:txBody>
        </p:sp>
      </p:grpSp>
      <p:pic>
        <p:nvPicPr>
          <p:cNvPr id="13" name="Picture 8" descr="C:\Users\Administrator\Desktop\4686788.png">
            <a:extLst>
              <a:ext uri="{FF2B5EF4-FFF2-40B4-BE49-F238E27FC236}">
                <a16:creationId xmlns:a16="http://schemas.microsoft.com/office/drawing/2014/main" id="{8F0D27A6-53CB-6058-F735-E83E904E07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3647" y="903410"/>
            <a:ext cx="8470232" cy="617952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AA2227E-AD84-23C2-9D29-821DAA6AEE30}"/>
              </a:ext>
            </a:extLst>
          </p:cNvPr>
          <p:cNvSpPr/>
          <p:nvPr/>
        </p:nvSpPr>
        <p:spPr>
          <a:xfrm>
            <a:off x="5854700" y="3071086"/>
            <a:ext cx="5994399" cy="3877985"/>
          </a:xfrm>
          <a:prstGeom prst="rect">
            <a:avLst/>
          </a:prstGeom>
        </p:spPr>
        <p:txBody>
          <a:bodyPr wrap="square">
            <a:spAutoFit/>
          </a:bodyPr>
          <a:lstStyle/>
          <a:p>
            <a:pPr algn="ctr"/>
            <a:r>
              <a:rPr lang="vi-VN" sz="3500" b="1" dirty="0">
                <a:solidFill>
                  <a:srgbClr val="000000"/>
                </a:solidFill>
                <a:latin typeface="Cambria" panose="02040503050406030204" pitchFamily="18" charset="0"/>
                <a:ea typeface="Cambria" panose="02040503050406030204" pitchFamily="18" charset="0"/>
              </a:rPr>
              <a:t>Hít thở thật sâu, đếm chậm rãi từ 1 đến 10 sẽ giúp bản thân bình tĩnh hơn, giảm cảm xúc tiêu cực để tránh xảy ra nhưng hành động đáng tiếc.</a:t>
            </a:r>
            <a:br>
              <a:rPr lang="vi-VN" dirty="0">
                <a:solidFill>
                  <a:srgbClr val="000000"/>
                </a:solidFill>
                <a:latin typeface="Cambria" panose="02040503050406030204" pitchFamily="18" charset="0"/>
                <a:ea typeface="Cambria" panose="02040503050406030204" pitchFamily="18" charset="0"/>
              </a:rPr>
            </a:br>
            <a:br>
              <a:rPr lang="vi-VN" dirty="0">
                <a:solidFill>
                  <a:srgbClr val="000000"/>
                </a:solidFill>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2161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2">
            <a:extLst>
              <a:ext uri="{FF2B5EF4-FFF2-40B4-BE49-F238E27FC236}">
                <a16:creationId xmlns:a16="http://schemas.microsoft.com/office/drawing/2014/main" id="{DDE2DBA1-78BC-BC53-34B7-409EDBB0C5AF}"/>
              </a:ext>
            </a:extLst>
          </p:cNvPr>
          <p:cNvSpPr/>
          <p:nvPr/>
        </p:nvSpPr>
        <p:spPr>
          <a:xfrm>
            <a:off x="577710" y="141749"/>
            <a:ext cx="9586824" cy="1571580"/>
          </a:xfrm>
          <a:prstGeom prst="roundRect">
            <a:avLst/>
          </a:prstGeom>
          <a:solidFill>
            <a:schemeClr val="bg1"/>
          </a:solid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sp>
        <p:nvSpPr>
          <p:cNvPr id="3" name="TextBox 2">
            <a:extLst>
              <a:ext uri="{FF2B5EF4-FFF2-40B4-BE49-F238E27FC236}">
                <a16:creationId xmlns:a16="http://schemas.microsoft.com/office/drawing/2014/main" id="{449A8004-4481-46EA-E5D1-9737CFFD8700}"/>
              </a:ext>
            </a:extLst>
          </p:cNvPr>
          <p:cNvSpPr txBox="1"/>
          <p:nvPr/>
        </p:nvSpPr>
        <p:spPr>
          <a:xfrm>
            <a:off x="1181786" y="2568340"/>
            <a:ext cx="5739714" cy="3016210"/>
          </a:xfrm>
          <a:prstGeom prst="rect">
            <a:avLst/>
          </a:prstGeom>
          <a:solidFill>
            <a:schemeClr val="bg1"/>
          </a:solidFill>
        </p:spPr>
        <p:txBody>
          <a:bodyPr wrap="square" rtlCol="0">
            <a:spAutoFit/>
          </a:bodyPr>
          <a:lstStyle/>
          <a:p>
            <a:pPr algn="just"/>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Viết</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ra</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những</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điều</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khiến</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bản</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thân</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lo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lắng</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sợ</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hãi</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để</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giải</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tỏa</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căng</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thẳng</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kiềm</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chế</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cảm</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xúc</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suy</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nghĩ</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tiêu</a:t>
            </a:r>
            <a:r>
              <a:rPr lang="en-US"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vi-VN" sz="3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cực.</a:t>
            </a:r>
          </a:p>
        </p:txBody>
      </p:sp>
      <p:pic>
        <p:nvPicPr>
          <p:cNvPr id="4" name="Picture 3">
            <a:extLst>
              <a:ext uri="{FF2B5EF4-FFF2-40B4-BE49-F238E27FC236}">
                <a16:creationId xmlns:a16="http://schemas.microsoft.com/office/drawing/2014/main" id="{6F5613DB-0F3F-FAE9-925B-ADA093DD5CF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36" b="52279" l="957" r="53589">
                        <a14:foregroundMark x1="17225" y1="22520" x2="31579" y2="35925"/>
                        <a14:foregroundMark x1="13876" y1="27882" x2="32057" y2="43968"/>
                        <a14:foregroundMark x1="17225" y1="26810" x2="28708" y2="36997"/>
                        <a14:foregroundMark x1="13636" y1="31903" x2="16268" y2="34853"/>
                        <a14:foregroundMark x1="7416" y1="27078" x2="11244" y2="34584"/>
                        <a14:foregroundMark x1="10048" y1="13137" x2="13158" y2="14745"/>
                      </a14:backgroundRemoval>
                    </a14:imgEffect>
                    <a14:imgEffect>
                      <a14:saturation sat="200000"/>
                    </a14:imgEffect>
                  </a14:imgLayer>
                </a14:imgProps>
              </a:ext>
              <a:ext uri="{28A0092B-C50C-407E-A947-70E740481C1C}">
                <a14:useLocalDpi xmlns:a14="http://schemas.microsoft.com/office/drawing/2010/main" val="0"/>
              </a:ext>
            </a:extLst>
          </a:blip>
          <a:srcRect r="46961" b="46140"/>
          <a:stretch/>
        </p:blipFill>
        <p:spPr>
          <a:xfrm>
            <a:off x="6632788" y="457435"/>
            <a:ext cx="7063492" cy="640056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B4569D37-A1CB-2F72-FD38-7EEC63192B00}"/>
              </a:ext>
            </a:extLst>
          </p:cNvPr>
          <p:cNvSpPr txBox="1"/>
          <p:nvPr/>
        </p:nvSpPr>
        <p:spPr>
          <a:xfrm>
            <a:off x="498122" y="342763"/>
            <a:ext cx="9666412" cy="1169551"/>
          </a:xfrm>
          <a:prstGeom prst="rect">
            <a:avLst/>
          </a:prstGeom>
          <a:noFill/>
        </p:spPr>
        <p:txBody>
          <a:bodyPr wrap="square" rtlCol="0">
            <a:spAutoFit/>
          </a:bodyPr>
          <a:lstStyle/>
          <a:p>
            <a:pPr algn="ctr"/>
            <a:r>
              <a:rPr lang="vi-VN"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2. Q</a:t>
            </a:r>
            <a:r>
              <a:rPr lang="en-US" sz="3500" b="1" dirty="0" err="1">
                <a:solidFill>
                  <a:srgbClr val="002060"/>
                </a:solidFill>
                <a:latin typeface="Cambria" panose="02040503050406030204" pitchFamily="18" charset="0"/>
                <a:ea typeface="Cambria" panose="02040503050406030204" pitchFamily="18" charset="0"/>
              </a:rPr>
              <a:t>uan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sát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tranh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và</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nêu</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cách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kiềm</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chế</a:t>
            </a:r>
            <a:r>
              <a:rPr lang="en-US" sz="3500" b="1" dirty="0">
                <a:solidFill>
                  <a:srgbClr val="002060"/>
                </a:solidFill>
                <a:latin typeface="Cambria" panose="02040503050406030204" pitchFamily="18" charset="0"/>
                <a:ea typeface="Cambria" panose="02040503050406030204" pitchFamily="18" charset="0"/>
              </a:rPr>
              <a:t> </a:t>
            </a:r>
            <a:endParaRPr lang="vi-VN" sz="3500" b="1" dirty="0">
              <a:solidFill>
                <a:srgbClr val="002060"/>
              </a:solidFill>
              <a:latin typeface="Cambria" panose="02040503050406030204" pitchFamily="18" charset="0"/>
              <a:ea typeface="Cambria" panose="02040503050406030204" pitchFamily="18" charset="0"/>
            </a:endParaRPr>
          </a:p>
          <a:p>
            <a:pPr algn="ctr"/>
            <a:r>
              <a:rPr lang="en-US" sz="3500" b="1" dirty="0" err="1">
                <a:solidFill>
                  <a:srgbClr val="002060"/>
                </a:solidFill>
                <a:latin typeface="Cambria" panose="02040503050406030204" pitchFamily="18" charset="0"/>
                <a:ea typeface="Cambria" panose="02040503050406030204" pitchFamily="18" charset="0"/>
              </a:rPr>
              <a:t>cảm</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xúc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tiêu</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cực</a:t>
            </a:r>
            <a:r>
              <a:rPr lang="en-US" sz="3500" b="1" dirty="0">
                <a:solidFill>
                  <a:srgbClr val="002060"/>
                </a:solidFill>
                <a:latin typeface="Cambria" panose="02040503050406030204" pitchFamily="18" charset="0"/>
                <a:ea typeface="Cambria" panose="02040503050406030204" pitchFamily="18" charset="0"/>
              </a:rPr>
              <a:t>:</a:t>
            </a:r>
            <a:endParaRPr lang="vi-VN" sz="3500" b="1" dirty="0">
              <a:solidFill>
                <a:srgbClr val="002060"/>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03845548-0540-2AAF-E82F-2562E64C5FAD}"/>
              </a:ext>
            </a:extLst>
          </p:cNvPr>
          <p:cNvGrpSpPr/>
          <p:nvPr/>
        </p:nvGrpSpPr>
        <p:grpSpPr>
          <a:xfrm>
            <a:off x="7440012" y="5763678"/>
            <a:ext cx="4774976" cy="888274"/>
            <a:chOff x="8066231" y="4962590"/>
            <a:chExt cx="4409289" cy="888274"/>
          </a:xfrm>
        </p:grpSpPr>
        <p:sp>
          <p:nvSpPr>
            <p:cNvPr id="7" name="Rounded Rectangle 18">
              <a:extLst>
                <a:ext uri="{FF2B5EF4-FFF2-40B4-BE49-F238E27FC236}">
                  <a16:creationId xmlns:a16="http://schemas.microsoft.com/office/drawing/2014/main" id="{5FFF27B6-6808-5AD1-EF9F-837E9E64E74B}"/>
                </a:ext>
              </a:extLst>
            </p:cNvPr>
            <p:cNvSpPr/>
            <p:nvPr/>
          </p:nvSpPr>
          <p:spPr>
            <a:xfrm>
              <a:off x="8066231" y="4962590"/>
              <a:ext cx="4253828"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9820AC7A-D12C-D663-BE04-2DF65703D6E8}"/>
                </a:ext>
              </a:extLst>
            </p:cNvPr>
            <p:cNvSpPr txBox="1"/>
            <p:nvPr/>
          </p:nvSpPr>
          <p:spPr>
            <a:xfrm>
              <a:off x="8071603" y="5052784"/>
              <a:ext cx="4403917" cy="769441"/>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Viết ra những điều khiến bản thân lo lắng và sợ hãi</a:t>
              </a:r>
              <a:endParaRPr lang="en-US" sz="2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4536646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1500" tmFilter="0, 0; .2, .5; .8, .5; 1, 0"/>
                                        <p:tgtEl>
                                          <p:spTgt spid="6"/>
                                        </p:tgtEl>
                                      </p:cBhvr>
                                    </p:animEffect>
                                    <p:animScale>
                                      <p:cBhvr>
                                        <p:cTn id="21" dur="750" autoRev="1" fill="hold"/>
                                        <p:tgtEl>
                                          <p:spTgt spid="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39AD49-44CF-1AC9-1424-99E39FD692D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51392" t="6037" r="4978" b="47092"/>
          <a:stretch/>
        </p:blipFill>
        <p:spPr>
          <a:xfrm>
            <a:off x="131536" y="2829744"/>
            <a:ext cx="4082190" cy="3913244"/>
          </a:xfrm>
          <a:prstGeom prst="rect">
            <a:avLst/>
          </a:prstGeom>
        </p:spPr>
      </p:pic>
      <p:sp>
        <p:nvSpPr>
          <p:cNvPr id="3" name="Rounded Rectangular Callout 2">
            <a:extLst>
              <a:ext uri="{FF2B5EF4-FFF2-40B4-BE49-F238E27FC236}">
                <a16:creationId xmlns:a16="http://schemas.microsoft.com/office/drawing/2014/main" id="{429CC640-5877-FF52-C90F-D23B14483E6E}"/>
              </a:ext>
            </a:extLst>
          </p:cNvPr>
          <p:cNvSpPr/>
          <p:nvPr/>
        </p:nvSpPr>
        <p:spPr>
          <a:xfrm>
            <a:off x="2470289" y="167823"/>
            <a:ext cx="9561290" cy="2117557"/>
          </a:xfrm>
          <a:prstGeom prst="wedgeRoundRectCallout">
            <a:avLst>
              <a:gd name="adj1" fmla="val -50703"/>
              <a:gd name="adj2" fmla="val 80533"/>
              <a:gd name="adj3" fmla="val 16667"/>
            </a:avLst>
          </a:prstGeom>
          <a:solidFill>
            <a:schemeClr val="bg1"/>
          </a:solidFill>
          <a:effectLst>
            <a:glow rad="139700">
              <a:schemeClr val="accent1">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06A5044-602C-C345-F38C-76C123E3230B}"/>
              </a:ext>
            </a:extLst>
          </p:cNvPr>
          <p:cNvGrpSpPr/>
          <p:nvPr/>
        </p:nvGrpSpPr>
        <p:grpSpPr>
          <a:xfrm>
            <a:off x="3193047" y="1436913"/>
            <a:ext cx="8470232" cy="5816813"/>
            <a:chOff x="3561347" y="1318740"/>
            <a:chExt cx="8470232" cy="6179526"/>
          </a:xfrm>
        </p:grpSpPr>
        <p:pic>
          <p:nvPicPr>
            <p:cNvPr id="5" name="Picture 8" descr="C:\Users\Administrator\Desktop\4686788.png">
              <a:extLst>
                <a:ext uri="{FF2B5EF4-FFF2-40B4-BE49-F238E27FC236}">
                  <a16:creationId xmlns:a16="http://schemas.microsoft.com/office/drawing/2014/main" id="{774DD7A8-E703-0ED8-1168-C5D313F3E3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1347" y="1318740"/>
              <a:ext cx="8470232" cy="61795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A7A71C3-5CCE-6687-3713-5C4FF655E89B}"/>
                </a:ext>
              </a:extLst>
            </p:cNvPr>
            <p:cNvSpPr txBox="1"/>
            <p:nvPr/>
          </p:nvSpPr>
          <p:spPr>
            <a:xfrm>
              <a:off x="5482962" y="3505243"/>
              <a:ext cx="5458996" cy="2862322"/>
            </a:xfrm>
            <a:prstGeom prst="rect">
              <a:avLst/>
            </a:prstGeom>
            <a:solidFill>
              <a:schemeClr val="bg1"/>
            </a:solidFill>
          </p:spPr>
          <p:txBody>
            <a:bodyPr wrap="square" rtlCol="0">
              <a:spAutoFit/>
            </a:bodyPr>
            <a:lstStyle/>
            <a:p>
              <a:pPr algn="ctr"/>
              <a:r>
                <a:rPr lang="vi-VN" sz="3600" b="1" dirty="0">
                  <a:solidFill>
                    <a:schemeClr val="accent2">
                      <a:lumMod val="50000"/>
                    </a:schemeClr>
                  </a:solidFill>
                  <a:latin typeface="Cambria" panose="02040503050406030204" pitchFamily="18" charset="0"/>
                  <a:ea typeface="Cambria" panose="02040503050406030204" pitchFamily="18" charset="0"/>
                </a:rPr>
                <a:t>Chia sẻ với bạn về những cảm xúc tiêu cực để nhẹ lòng và thoải mái hơn, giúp kiềm chế cảm xúc tiêu cực.</a:t>
              </a:r>
            </a:p>
          </p:txBody>
        </p:sp>
      </p:grpSp>
      <p:sp>
        <p:nvSpPr>
          <p:cNvPr id="7" name="TextBox 6">
            <a:extLst>
              <a:ext uri="{FF2B5EF4-FFF2-40B4-BE49-F238E27FC236}">
                <a16:creationId xmlns:a16="http://schemas.microsoft.com/office/drawing/2014/main" id="{13BA77F1-9BB6-EDEF-18E6-10B36F010119}"/>
              </a:ext>
            </a:extLst>
          </p:cNvPr>
          <p:cNvSpPr txBox="1"/>
          <p:nvPr/>
        </p:nvSpPr>
        <p:spPr>
          <a:xfrm>
            <a:off x="2365167" y="712187"/>
            <a:ext cx="9666412" cy="1169551"/>
          </a:xfrm>
          <a:prstGeom prst="rect">
            <a:avLst/>
          </a:prstGeom>
          <a:noFill/>
        </p:spPr>
        <p:txBody>
          <a:bodyPr wrap="square" rtlCol="0">
            <a:spAutoFit/>
          </a:bodyPr>
          <a:lstStyle/>
          <a:p>
            <a:pPr algn="ctr"/>
            <a:r>
              <a:rPr lang="vi-VN"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2. Q</a:t>
            </a:r>
            <a:r>
              <a:rPr lang="en-US" sz="3500" b="1" dirty="0" err="1">
                <a:solidFill>
                  <a:srgbClr val="002060"/>
                </a:solidFill>
                <a:latin typeface="Cambria" panose="02040503050406030204" pitchFamily="18" charset="0"/>
                <a:ea typeface="Cambria" panose="02040503050406030204" pitchFamily="18" charset="0"/>
              </a:rPr>
              <a:t>uan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sát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tranh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và</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nêu</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cách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kiềm</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chế</a:t>
            </a:r>
            <a:r>
              <a:rPr lang="en-US" sz="3500" b="1" dirty="0">
                <a:solidFill>
                  <a:srgbClr val="002060"/>
                </a:solidFill>
                <a:latin typeface="Cambria" panose="02040503050406030204" pitchFamily="18" charset="0"/>
                <a:ea typeface="Cambria" panose="02040503050406030204" pitchFamily="18" charset="0"/>
              </a:rPr>
              <a:t> </a:t>
            </a:r>
            <a:endParaRPr lang="vi-VN" sz="3500" b="1" dirty="0">
              <a:solidFill>
                <a:srgbClr val="002060"/>
              </a:solidFill>
              <a:latin typeface="Cambria" panose="02040503050406030204" pitchFamily="18" charset="0"/>
              <a:ea typeface="Cambria" panose="02040503050406030204" pitchFamily="18" charset="0"/>
            </a:endParaRPr>
          </a:p>
          <a:p>
            <a:pPr algn="ctr"/>
            <a:r>
              <a:rPr lang="en-US" sz="3500" b="1" dirty="0" err="1">
                <a:solidFill>
                  <a:srgbClr val="002060"/>
                </a:solidFill>
                <a:latin typeface="Cambria" panose="02040503050406030204" pitchFamily="18" charset="0"/>
                <a:ea typeface="Cambria" panose="02040503050406030204" pitchFamily="18" charset="0"/>
              </a:rPr>
              <a:t>cảm</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xúc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tiêu</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cực</a:t>
            </a:r>
            <a:r>
              <a:rPr lang="en-US" sz="3500" b="1" dirty="0">
                <a:solidFill>
                  <a:srgbClr val="002060"/>
                </a:solidFill>
                <a:latin typeface="Cambria" panose="02040503050406030204" pitchFamily="18" charset="0"/>
                <a:ea typeface="Cambria" panose="02040503050406030204" pitchFamily="18" charset="0"/>
              </a:rPr>
              <a:t>:</a:t>
            </a:r>
            <a:endParaRPr lang="vi-VN" sz="3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3097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379D96-6251-7D84-FD75-6D9636FD18E9}"/>
              </a:ext>
            </a:extLst>
          </p:cNvPr>
          <p:cNvGrpSpPr/>
          <p:nvPr/>
        </p:nvGrpSpPr>
        <p:grpSpPr>
          <a:xfrm>
            <a:off x="1029907" y="406331"/>
            <a:ext cx="10491689" cy="1638451"/>
            <a:chOff x="1016687" y="422571"/>
            <a:chExt cx="10491689" cy="1638451"/>
          </a:xfrm>
        </p:grpSpPr>
        <p:grpSp>
          <p:nvGrpSpPr>
            <p:cNvPr id="3" name="组合 10">
              <a:extLst>
                <a:ext uri="{FF2B5EF4-FFF2-40B4-BE49-F238E27FC236}">
                  <a16:creationId xmlns:a16="http://schemas.microsoft.com/office/drawing/2014/main" id="{9C7628A0-EF77-02A1-DAE4-592458B8CB2F}"/>
                </a:ext>
              </a:extLst>
            </p:cNvPr>
            <p:cNvGrpSpPr/>
            <p:nvPr/>
          </p:nvGrpSpPr>
          <p:grpSpPr>
            <a:xfrm>
              <a:off x="1016687" y="422571"/>
              <a:ext cx="10491689" cy="1638451"/>
              <a:chOff x="676404" y="1039661"/>
              <a:chExt cx="7766137" cy="3244240"/>
            </a:xfrm>
            <a:solidFill>
              <a:schemeClr val="bg1"/>
            </a:solidFill>
          </p:grpSpPr>
          <p:sp>
            <p:nvSpPr>
              <p:cNvPr id="5" name="矩形: 圆角 11">
                <a:extLst>
                  <a:ext uri="{FF2B5EF4-FFF2-40B4-BE49-F238E27FC236}">
                    <a16:creationId xmlns:a16="http://schemas.microsoft.com/office/drawing/2014/main" id="{7506C70A-8E53-86F4-FA59-32F90267A2B9}"/>
                  </a:ext>
                </a:extLst>
              </p:cNvPr>
              <p:cNvSpPr/>
              <p:nvPr userDrawn="1"/>
            </p:nvSpPr>
            <p:spPr>
              <a:xfrm>
                <a:off x="676404" y="1039661"/>
                <a:ext cx="7766137"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sp>
            <p:nvSpPr>
              <p:cNvPr id="6" name="矩形: 圆角 12">
                <a:extLst>
                  <a:ext uri="{FF2B5EF4-FFF2-40B4-BE49-F238E27FC236}">
                    <a16:creationId xmlns:a16="http://schemas.microsoft.com/office/drawing/2014/main" id="{31D2B4DD-67F4-B2FB-3CDC-8DBC8F4DAE63}"/>
                  </a:ext>
                </a:extLst>
              </p:cNvPr>
              <p:cNvSpPr/>
              <p:nvPr userDrawn="1"/>
            </p:nvSpPr>
            <p:spPr>
              <a:xfrm>
                <a:off x="807928" y="1151351"/>
                <a:ext cx="7503089" cy="3020860"/>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grpSp>
        <p:sp>
          <p:nvSpPr>
            <p:cNvPr id="4" name="TextBox 3">
              <a:extLst>
                <a:ext uri="{FF2B5EF4-FFF2-40B4-BE49-F238E27FC236}">
                  <a16:creationId xmlns:a16="http://schemas.microsoft.com/office/drawing/2014/main" id="{05B7EE69-F786-EC25-49E4-51FF448E9746}"/>
                </a:ext>
              </a:extLst>
            </p:cNvPr>
            <p:cNvSpPr txBox="1"/>
            <p:nvPr/>
          </p:nvSpPr>
          <p:spPr>
            <a:xfrm>
              <a:off x="1507137" y="660134"/>
              <a:ext cx="9328503" cy="646331"/>
            </a:xfrm>
            <a:prstGeom prst="rect">
              <a:avLst/>
            </a:prstGeom>
            <a:noFill/>
          </p:spPr>
          <p:txBody>
            <a:bodyPr wrap="square" rtlCol="0">
              <a:spAutoFit/>
            </a:bodyPr>
            <a:lstStyle/>
            <a:p>
              <a:pPr algn="ctr"/>
              <a:endParaRPr lang="vi-VN" sz="3600" b="1" dirty="0">
                <a:latin typeface="Cambria" panose="02040503050406030204" pitchFamily="18" charset="0"/>
                <a:ea typeface="Cambria" panose="02040503050406030204" pitchFamily="18" charset="0"/>
              </a:endParaRPr>
            </a:p>
          </p:txBody>
        </p:sp>
      </p:grpSp>
      <p:pic>
        <p:nvPicPr>
          <p:cNvPr id="7" name="Picture 2">
            <a:extLst>
              <a:ext uri="{FF2B5EF4-FFF2-40B4-BE49-F238E27FC236}">
                <a16:creationId xmlns:a16="http://schemas.microsoft.com/office/drawing/2014/main" id="{147CAAD6-82FE-6056-5FBB-559339D1BF31}"/>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78009" y="91629"/>
            <a:ext cx="1103797" cy="95133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E6450695-68B2-25A1-B56C-7DEB4A6F92A9}"/>
              </a:ext>
            </a:extLst>
          </p:cNvPr>
          <p:cNvGrpSpPr/>
          <p:nvPr/>
        </p:nvGrpSpPr>
        <p:grpSpPr>
          <a:xfrm>
            <a:off x="4025900" y="2781299"/>
            <a:ext cx="6915356" cy="3556773"/>
            <a:chOff x="3721769" y="2901494"/>
            <a:chExt cx="7270287" cy="3690579"/>
          </a:xfrm>
        </p:grpSpPr>
        <p:pic>
          <p:nvPicPr>
            <p:cNvPr id="9" name="图片 2">
              <a:extLst>
                <a:ext uri="{FF2B5EF4-FFF2-40B4-BE49-F238E27FC236}">
                  <a16:creationId xmlns:a16="http://schemas.microsoft.com/office/drawing/2014/main" id="{B379B65E-3EE7-5007-C7E1-B56ECEA268EF}"/>
                </a:ext>
              </a:extLst>
            </p:cNvPr>
            <p:cNvPicPr>
              <a:picLocks noChangeAspect="1"/>
            </p:cNvPicPr>
            <p:nvPr/>
          </p:nvPicPr>
          <p:blipFill>
            <a:blip r:embed="rId4"/>
            <a:stretch>
              <a:fillRect/>
            </a:stretch>
          </p:blipFill>
          <p:spPr>
            <a:xfrm>
              <a:off x="3721769" y="2901494"/>
              <a:ext cx="7270287" cy="3690579"/>
            </a:xfrm>
            <a:prstGeom prst="rect">
              <a:avLst/>
            </a:prstGeom>
          </p:spPr>
        </p:pic>
        <p:sp>
          <p:nvSpPr>
            <p:cNvPr id="10" name="TextBox 9">
              <a:extLst>
                <a:ext uri="{FF2B5EF4-FFF2-40B4-BE49-F238E27FC236}">
                  <a16:creationId xmlns:a16="http://schemas.microsoft.com/office/drawing/2014/main" id="{ABA79181-28D6-D617-C733-F9956EB951B8}"/>
                </a:ext>
              </a:extLst>
            </p:cNvPr>
            <p:cNvSpPr txBox="1"/>
            <p:nvPr/>
          </p:nvSpPr>
          <p:spPr>
            <a:xfrm>
              <a:off x="4231712" y="3537417"/>
              <a:ext cx="6364845" cy="2650647"/>
            </a:xfrm>
            <a:prstGeom prst="rect">
              <a:avLst/>
            </a:prstGeom>
            <a:noFill/>
          </p:spPr>
          <p:txBody>
            <a:bodyPr wrap="square" rtlCol="0">
              <a:spAutoFit/>
            </a:bodyPr>
            <a:lstStyle/>
            <a:p>
              <a:pPr algn="ctr"/>
              <a:r>
                <a:rPr lang="vi-VN" sz="4000" b="1" dirty="0">
                  <a:solidFill>
                    <a:schemeClr val="accent2">
                      <a:lumMod val="50000"/>
                    </a:schemeClr>
                  </a:solidFill>
                  <a:latin typeface="Cambria" panose="02040503050406030204" pitchFamily="18" charset="0"/>
                  <a:ea typeface="Cambria" panose="02040503050406030204" pitchFamily="18" charset="0"/>
                </a:rPr>
                <a:t>Kể với người thân nghe về những cảm xúc tiêu cực để nhẹ lòng và thoải mái hơn.</a:t>
              </a:r>
              <a:endParaRPr lang="vi-VN" sz="4000" b="1" dirty="0">
                <a:solidFill>
                  <a:srgbClr val="0070C0"/>
                </a:solidFill>
                <a:latin typeface="Cambria" panose="02040503050406030204" pitchFamily="18" charset="0"/>
                <a:ea typeface="Cambria" panose="02040503050406030204" pitchFamily="18" charset="0"/>
              </a:endParaRPr>
            </a:p>
          </p:txBody>
        </p:sp>
      </p:grpSp>
      <p:pic>
        <p:nvPicPr>
          <p:cNvPr id="11" name="Picture 10">
            <a:extLst>
              <a:ext uri="{FF2B5EF4-FFF2-40B4-BE49-F238E27FC236}">
                <a16:creationId xmlns:a16="http://schemas.microsoft.com/office/drawing/2014/main" id="{413C6E06-C2CC-EF39-E76B-46A930153A5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3351" b="100000" l="5981" r="47608">
                        <a14:foregroundMark x1="37321" y1="73995" x2="32297" y2="86863"/>
                        <a14:foregroundMark x1="38038" y1="73727" x2="34689" y2="87399"/>
                        <a14:foregroundMark x1="33014" y1="76408" x2="30861" y2="84450"/>
                        <a14:foregroundMark x1="37560" y1="73995" x2="39474" y2="80697"/>
                        <a14:foregroundMark x1="39474" y1="79893" x2="38278" y2="84182"/>
                        <a14:foregroundMark x1="36842" y1="86059" x2="32057" y2="91153"/>
                        <a14:foregroundMark x1="15789" y1="69705" x2="15072" y2="77480"/>
                        <a14:foregroundMark x1="10526" y1="61126" x2="12440" y2="63539"/>
                        <a14:foregroundMark x1="11483" y1="61662" x2="13636" y2="63003"/>
                        <a14:foregroundMark x1="11483" y1="71314" x2="13636" y2="81769"/>
                      </a14:backgroundRemoval>
                    </a14:imgEffect>
                    <a14:imgEffect>
                      <a14:saturation sat="200000"/>
                    </a14:imgEffect>
                  </a14:imgLayer>
                </a14:imgProps>
              </a:ext>
              <a:ext uri="{28A0092B-C50C-407E-A947-70E740481C1C}">
                <a14:useLocalDpi xmlns:a14="http://schemas.microsoft.com/office/drawing/2010/main" val="0"/>
              </a:ext>
            </a:extLst>
          </a:blip>
          <a:srcRect l="5348" t="54386" r="54345" b="712"/>
          <a:stretch/>
        </p:blipFill>
        <p:spPr>
          <a:xfrm>
            <a:off x="-184378" y="2044782"/>
            <a:ext cx="4565515" cy="4679653"/>
          </a:xfrm>
          <a:prstGeom prst="rect">
            <a:avLst/>
          </a:prstGeom>
        </p:spPr>
      </p:pic>
      <p:sp>
        <p:nvSpPr>
          <p:cNvPr id="12" name="TextBox 11">
            <a:extLst>
              <a:ext uri="{FF2B5EF4-FFF2-40B4-BE49-F238E27FC236}">
                <a16:creationId xmlns:a16="http://schemas.microsoft.com/office/drawing/2014/main" id="{D727D50F-8E93-B8E5-1326-852B2A784CAE}"/>
              </a:ext>
            </a:extLst>
          </p:cNvPr>
          <p:cNvSpPr txBox="1"/>
          <p:nvPr/>
        </p:nvSpPr>
        <p:spPr>
          <a:xfrm>
            <a:off x="1207590" y="705449"/>
            <a:ext cx="9858726" cy="1169551"/>
          </a:xfrm>
          <a:prstGeom prst="rect">
            <a:avLst/>
          </a:prstGeom>
          <a:noFill/>
        </p:spPr>
        <p:txBody>
          <a:bodyPr wrap="square" rtlCol="0">
            <a:spAutoFit/>
          </a:bodyPr>
          <a:lstStyle/>
          <a:p>
            <a:pPr algn="ctr"/>
            <a:r>
              <a:rPr lang="vi-VN" sz="3500" b="1" dirty="0">
                <a:solidFill>
                  <a:srgbClr val="002060"/>
                </a:solidFill>
                <a:latin typeface="Cambria" panose="02040503050406030204" pitchFamily="18" charset="0"/>
                <a:ea typeface="Cambria" panose="02040503050406030204" pitchFamily="18" charset="0"/>
              </a:rPr>
              <a:t> 2. Q</a:t>
            </a:r>
            <a:r>
              <a:rPr lang="en-US" sz="3500" b="1" dirty="0" err="1">
                <a:solidFill>
                  <a:srgbClr val="002060"/>
                </a:solidFill>
                <a:latin typeface="Cambria" panose="02040503050406030204" pitchFamily="18" charset="0"/>
                <a:ea typeface="Cambria" panose="02040503050406030204" pitchFamily="18" charset="0"/>
              </a:rPr>
              <a:t>uan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sát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tranh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và</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nêu</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cách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kiềm</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chế</a:t>
            </a:r>
            <a:r>
              <a:rPr lang="en-US" sz="3500" b="1" dirty="0">
                <a:solidFill>
                  <a:srgbClr val="002060"/>
                </a:solidFill>
                <a:latin typeface="Cambria" panose="02040503050406030204" pitchFamily="18" charset="0"/>
                <a:ea typeface="Cambria" panose="02040503050406030204" pitchFamily="18" charset="0"/>
              </a:rPr>
              <a:t> </a:t>
            </a:r>
            <a:endParaRPr lang="vi-VN" sz="3500" b="1" dirty="0">
              <a:solidFill>
                <a:srgbClr val="002060"/>
              </a:solidFill>
              <a:latin typeface="Cambria" panose="02040503050406030204" pitchFamily="18" charset="0"/>
              <a:ea typeface="Cambria" panose="02040503050406030204" pitchFamily="18" charset="0"/>
            </a:endParaRPr>
          </a:p>
          <a:p>
            <a:pPr algn="ctr"/>
            <a:r>
              <a:rPr lang="en-US" sz="3500" b="1" dirty="0" err="1">
                <a:solidFill>
                  <a:srgbClr val="002060"/>
                </a:solidFill>
                <a:latin typeface="Cambria" panose="02040503050406030204" pitchFamily="18" charset="0"/>
                <a:ea typeface="Cambria" panose="02040503050406030204" pitchFamily="18" charset="0"/>
              </a:rPr>
              <a:t>cảm</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xúc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tiêu</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cực</a:t>
            </a:r>
            <a:r>
              <a:rPr lang="en-US" sz="3500" b="1" dirty="0">
                <a:solidFill>
                  <a:srgbClr val="002060"/>
                </a:solidFill>
                <a:latin typeface="Cambria" panose="02040503050406030204" pitchFamily="18" charset="0"/>
                <a:ea typeface="Cambria" panose="02040503050406030204" pitchFamily="18" charset="0"/>
              </a:rPr>
              <a:t>:</a:t>
            </a:r>
            <a:endParaRPr lang="vi-VN" sz="3500" b="1" dirty="0">
              <a:solidFill>
                <a:srgbClr val="002060"/>
              </a:solidFill>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57EB79FE-2C56-0827-D6A9-986899AD304E}"/>
              </a:ext>
            </a:extLst>
          </p:cNvPr>
          <p:cNvGrpSpPr/>
          <p:nvPr/>
        </p:nvGrpSpPr>
        <p:grpSpPr>
          <a:xfrm>
            <a:off x="-30421" y="5982762"/>
            <a:ext cx="4564750" cy="615286"/>
            <a:chOff x="7880349" y="5052784"/>
            <a:chExt cx="4564750" cy="615286"/>
          </a:xfrm>
        </p:grpSpPr>
        <p:sp>
          <p:nvSpPr>
            <p:cNvPr id="14" name="Rounded Rectangle 24">
              <a:extLst>
                <a:ext uri="{FF2B5EF4-FFF2-40B4-BE49-F238E27FC236}">
                  <a16:creationId xmlns:a16="http://schemas.microsoft.com/office/drawing/2014/main" id="{841E10F2-026F-A148-E153-BF52AD00ECD8}"/>
                </a:ext>
              </a:extLst>
            </p:cNvPr>
            <p:cNvSpPr/>
            <p:nvPr/>
          </p:nvSpPr>
          <p:spPr>
            <a:xfrm>
              <a:off x="8388779" y="5052784"/>
              <a:ext cx="3547891" cy="615286"/>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83201A73-E8BE-6DC4-91F6-526EC5C6556C}"/>
                </a:ext>
              </a:extLst>
            </p:cNvPr>
            <p:cNvSpPr txBox="1"/>
            <p:nvPr/>
          </p:nvSpPr>
          <p:spPr>
            <a:xfrm>
              <a:off x="7880349" y="5139610"/>
              <a:ext cx="4564750" cy="523220"/>
            </a:xfrm>
            <a:prstGeom prst="rect">
              <a:avLst/>
            </a:prstGeom>
            <a:noFill/>
          </p:spPr>
          <p:txBody>
            <a:bodyPr wrap="square" rtlCol="0">
              <a:spAutoFit/>
            </a:bodyPr>
            <a:lstStyle/>
            <a:p>
              <a:pPr algn="ctr"/>
              <a:r>
                <a:rPr lang="vi-VN" sz="2800" b="1" dirty="0">
                  <a:latin typeface="Cambria" panose="02040503050406030204" pitchFamily="18" charset="0"/>
                  <a:ea typeface="Cambria" panose="02040503050406030204" pitchFamily="18" charset="0"/>
                </a:rPr>
                <a:t>Kể với người thân</a:t>
              </a:r>
              <a:endParaRPr lang="en-US" sz="28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634561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8BD94-99BF-4A08-BF04-5B00732E59BC}"/>
              </a:ext>
            </a:extLst>
          </p:cNvPr>
          <p:cNvGrpSpPr/>
          <p:nvPr/>
        </p:nvGrpSpPr>
        <p:grpSpPr>
          <a:xfrm>
            <a:off x="4140486" y="1082325"/>
            <a:ext cx="7387119" cy="1486214"/>
            <a:chOff x="4561726" y="1544662"/>
            <a:chExt cx="7387119" cy="1486214"/>
          </a:xfrm>
        </p:grpSpPr>
        <p:sp>
          <p:nvSpPr>
            <p:cNvPr id="9" name="Rectangle: Rounded Corners 8">
              <a:extLst>
                <a:ext uri="{FF2B5EF4-FFF2-40B4-BE49-F238E27FC236}">
                  <a16:creationId xmlns:a16="http://schemas.microsoft.com/office/drawing/2014/main" id="{E1203F3E-15AC-4048-90C1-338A2D68E461}"/>
                </a:ext>
              </a:extLst>
            </p:cNvPr>
            <p:cNvSpPr/>
            <p:nvPr/>
          </p:nvSpPr>
          <p:spPr>
            <a:xfrm>
              <a:off x="4561726" y="1544662"/>
              <a:ext cx="7284377" cy="14862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dirty="0">
                <a:solidFill>
                  <a:prstClr val="white"/>
                </a:solidFill>
                <a:latin typeface="字魂27号-布丁体"/>
              </a:endParaRPr>
            </a:p>
          </p:txBody>
        </p:sp>
        <p:sp>
          <p:nvSpPr>
            <p:cNvPr id="8" name="TextBox 7">
              <a:extLst>
                <a:ext uri="{FF2B5EF4-FFF2-40B4-BE49-F238E27FC236}">
                  <a16:creationId xmlns:a16="http://schemas.microsoft.com/office/drawing/2014/main" id="{CF2E0DD7-0170-4831-9DB9-02CFB7245AD1}"/>
                </a:ext>
              </a:extLst>
            </p:cNvPr>
            <p:cNvSpPr txBox="1"/>
            <p:nvPr/>
          </p:nvSpPr>
          <p:spPr>
            <a:xfrm>
              <a:off x="4767209" y="1667920"/>
              <a:ext cx="7181636" cy="1323183"/>
            </a:xfrm>
            <a:prstGeom prst="rect">
              <a:avLst/>
            </a:prstGeom>
            <a:noFill/>
          </p:spPr>
          <p:txBody>
            <a:bodyPr wrap="square">
              <a:spAutoFit/>
            </a:bodyPr>
            <a:lstStyle/>
            <a:p>
              <a:pPr algn="ctr" defTabSz="914217">
                <a:defRPr/>
              </a:pPr>
              <a:r>
                <a:rPr lang="vi-VN" sz="3999" b="1" dirty="0">
                  <a:solidFill>
                    <a:prstClr val="black"/>
                  </a:solidFill>
                  <a:latin typeface="Calibri" panose="020F0502020204030204" pitchFamily="34" charset="0"/>
                  <a:ea typeface="Calibri" panose="020F0502020204030204" pitchFamily="34" charset="0"/>
                  <a:cs typeface="Calibri" panose="020F0502020204030204" pitchFamily="34" charset="0"/>
                </a:rPr>
                <a:t>Em đã từng áp dụng cách nào để kiềm chế cảm xúc tiêu cực? </a:t>
              </a:r>
            </a:p>
          </p:txBody>
        </p:sp>
      </p:grpSp>
      <p:grpSp>
        <p:nvGrpSpPr>
          <p:cNvPr id="7" name="Group 6">
            <a:extLst>
              <a:ext uri="{FF2B5EF4-FFF2-40B4-BE49-F238E27FC236}">
                <a16:creationId xmlns:a16="http://schemas.microsoft.com/office/drawing/2014/main" id="{FA00F0EF-231D-4A77-9044-AD05311475C5}"/>
              </a:ext>
            </a:extLst>
          </p:cNvPr>
          <p:cNvGrpSpPr/>
          <p:nvPr/>
        </p:nvGrpSpPr>
        <p:grpSpPr>
          <a:xfrm>
            <a:off x="4654194" y="3044688"/>
            <a:ext cx="7284377" cy="1486214"/>
            <a:chOff x="4561726" y="1544662"/>
            <a:chExt cx="7284377" cy="1486214"/>
          </a:xfrm>
        </p:grpSpPr>
        <p:sp>
          <p:nvSpPr>
            <p:cNvPr id="10" name="Rectangle: Rounded Corners 9">
              <a:extLst>
                <a:ext uri="{FF2B5EF4-FFF2-40B4-BE49-F238E27FC236}">
                  <a16:creationId xmlns:a16="http://schemas.microsoft.com/office/drawing/2014/main" id="{3C6390A8-7AA4-49CD-AE4B-FDD8F77877C8}"/>
                </a:ext>
              </a:extLst>
            </p:cNvPr>
            <p:cNvSpPr/>
            <p:nvPr/>
          </p:nvSpPr>
          <p:spPr>
            <a:xfrm>
              <a:off x="4561726" y="1544662"/>
              <a:ext cx="7284377" cy="14862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dirty="0">
                <a:solidFill>
                  <a:prstClr val="white"/>
                </a:solidFill>
                <a:latin typeface="字魂27号-布丁体"/>
              </a:endParaRPr>
            </a:p>
          </p:txBody>
        </p:sp>
        <p:sp>
          <p:nvSpPr>
            <p:cNvPr id="11" name="TextBox 10">
              <a:extLst>
                <a:ext uri="{FF2B5EF4-FFF2-40B4-BE49-F238E27FC236}">
                  <a16:creationId xmlns:a16="http://schemas.microsoft.com/office/drawing/2014/main" id="{734F749E-1261-425B-B84F-2BDC2C567757}"/>
                </a:ext>
              </a:extLst>
            </p:cNvPr>
            <p:cNvSpPr txBox="1"/>
            <p:nvPr/>
          </p:nvSpPr>
          <p:spPr>
            <a:xfrm>
              <a:off x="4767209" y="1667920"/>
              <a:ext cx="6893959" cy="1323183"/>
            </a:xfrm>
            <a:prstGeom prst="rect">
              <a:avLst/>
            </a:prstGeom>
            <a:noFill/>
          </p:spPr>
          <p:txBody>
            <a:bodyPr wrap="square">
              <a:spAutoFit/>
            </a:bodyPr>
            <a:lstStyle/>
            <a:p>
              <a:pPr algn="ctr" defTabSz="914217">
                <a:defRPr/>
              </a:pPr>
              <a:r>
                <a:rPr lang="vi-VN" sz="3999" b="1" dirty="0">
                  <a:solidFill>
                    <a:prstClr val="black"/>
                  </a:solidFill>
                  <a:latin typeface="Calibri" panose="020F0502020204030204" pitchFamily="34" charset="0"/>
                  <a:ea typeface="Calibri" panose="020F0502020204030204" pitchFamily="34" charset="0"/>
                  <a:cs typeface="Calibri" panose="020F0502020204030204" pitchFamily="34" charset="0"/>
                </a:rPr>
                <a:t>Em còn biết cách kiềm chế cảm xúc tiêu cực nào khác?</a:t>
              </a:r>
            </a:p>
          </p:txBody>
        </p:sp>
      </p:grpSp>
    </p:spTree>
    <p:extLst>
      <p:ext uri="{BB962C8B-B14F-4D97-AF65-F5344CB8AC3E}">
        <p14:creationId xmlns:p14="http://schemas.microsoft.com/office/powerpoint/2010/main" val="59299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9">
            <a:extLst>
              <a:ext uri="{FF2B5EF4-FFF2-40B4-BE49-F238E27FC236}">
                <a16:creationId xmlns:a16="http://schemas.microsoft.com/office/drawing/2014/main" id="{91202FDA-009A-4A05-9BF1-7637DB15A488}"/>
              </a:ext>
            </a:extLst>
          </p:cNvPr>
          <p:cNvSpPr/>
          <p:nvPr/>
        </p:nvSpPr>
        <p:spPr>
          <a:xfrm>
            <a:off x="1674605" y="778167"/>
            <a:ext cx="9406621" cy="3027154"/>
          </a:xfrm>
          <a:prstGeom prst="roundRect">
            <a:avLst/>
          </a:prstGeom>
          <a:solidFill>
            <a:srgbClr val="E17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a:solidFill>
                <a:prstClr val="white"/>
              </a:solidFill>
              <a:latin typeface="字魂27号-布丁体"/>
            </a:endParaRPr>
          </a:p>
        </p:txBody>
      </p:sp>
      <p:pic>
        <p:nvPicPr>
          <p:cNvPr id="6" name="Picture 5">
            <a:extLst>
              <a:ext uri="{FF2B5EF4-FFF2-40B4-BE49-F238E27FC236}">
                <a16:creationId xmlns:a16="http://schemas.microsoft.com/office/drawing/2014/main" id="{FA1BB032-2610-41B1-A3DB-80391F16D49E}"/>
              </a:ext>
            </a:extLst>
          </p:cNvPr>
          <p:cNvPicPr>
            <a:picLocks noChangeAspect="1"/>
          </p:cNvPicPr>
          <p:nvPr/>
        </p:nvPicPr>
        <p:blipFill>
          <a:blip r:embed="rId3"/>
          <a:stretch>
            <a:fillRect/>
          </a:stretch>
        </p:blipFill>
        <p:spPr>
          <a:xfrm>
            <a:off x="3331684" y="1661866"/>
            <a:ext cx="5980694" cy="1109568"/>
          </a:xfrm>
          <a:prstGeom prst="rect">
            <a:avLst/>
          </a:prstGeom>
        </p:spPr>
      </p:pic>
    </p:spTree>
    <p:extLst>
      <p:ext uri="{BB962C8B-B14F-4D97-AF65-F5344CB8AC3E}">
        <p14:creationId xmlns:p14="http://schemas.microsoft.com/office/powerpoint/2010/main" val="3792883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descr="1 (216)">
            <a:extLst>
              <a:ext uri="{FF2B5EF4-FFF2-40B4-BE49-F238E27FC236}">
                <a16:creationId xmlns:a16="http://schemas.microsoft.com/office/drawing/2014/main" id="{30469A00-97FD-4DFB-8CFF-7A63495A2682}"/>
              </a:ext>
            </a:extLst>
          </p:cNvPr>
          <p:cNvPicPr/>
          <p:nvPr/>
        </p:nvPicPr>
        <p:blipFill>
          <a:blip r:embed="rId2"/>
          <a:stretch>
            <a:fillRect/>
          </a:stretch>
        </p:blipFill>
        <p:spPr>
          <a:xfrm>
            <a:off x="852755" y="-1057515"/>
            <a:ext cx="11209106" cy="8677296"/>
          </a:xfrm>
          <a:prstGeom prst="rect">
            <a:avLst/>
          </a:prstGeom>
        </p:spPr>
      </p:pic>
      <p:sp>
        <p:nvSpPr>
          <p:cNvPr id="4" name="Hộp Văn bản 12">
            <a:extLst>
              <a:ext uri="{FF2B5EF4-FFF2-40B4-BE49-F238E27FC236}">
                <a16:creationId xmlns:a16="http://schemas.microsoft.com/office/drawing/2014/main" id="{6CC6840E-079D-4CF7-8B3A-4F430D5FE786}"/>
              </a:ext>
            </a:extLst>
          </p:cNvPr>
          <p:cNvSpPr txBox="1"/>
          <p:nvPr/>
        </p:nvSpPr>
        <p:spPr>
          <a:xfrm>
            <a:off x="3585681" y="1799107"/>
            <a:ext cx="5712431" cy="584775"/>
          </a:xfrm>
          <a:prstGeom prst="rect">
            <a:avLst/>
          </a:prstGeom>
          <a:solidFill>
            <a:srgbClr val="FFFF00"/>
          </a:solidFill>
          <a:ln>
            <a:noFill/>
          </a:ln>
        </p:spPr>
        <p:txBody>
          <a:bodyPr wrap="square">
            <a:spAutoFit/>
          </a:bodyPr>
          <a:lstStyle/>
          <a:p>
            <a:pPr algn="just" defTabSz="914217"/>
            <a:r>
              <a:rPr lang="en-US" sz="3200" b="1" dirty="0">
                <a:solidFill>
                  <a:prstClr val="black"/>
                </a:solidFill>
                <a:latin typeface="Calibri" panose="020F0502020204030204" pitchFamily="34" charset="0"/>
                <a:cs typeface="Calibri" panose="020F0502020204030204" pitchFamily="34" charset="0"/>
              </a:rPr>
              <a:t>C</a:t>
            </a:r>
            <a:r>
              <a:rPr lang="vi-VN" sz="3200" b="1" dirty="0">
                <a:solidFill>
                  <a:prstClr val="black"/>
                </a:solidFill>
                <a:latin typeface="Calibri" panose="020F0502020204030204" pitchFamily="34" charset="0"/>
                <a:cs typeface="Calibri" panose="020F0502020204030204" pitchFamily="34" charset="0"/>
              </a:rPr>
              <a:t>ách kiềm chế cảm xúc tiêu cực: </a:t>
            </a:r>
            <a:endParaRPr lang="en-US" sz="3200" b="1" dirty="0">
              <a:solidFill>
                <a:prstClr val="black"/>
              </a:solidFill>
              <a:latin typeface="Calibri" panose="020F0502020204030204" pitchFamily="34" charset="0"/>
              <a:cs typeface="Calibri" panose="020F0502020204030204" pitchFamily="34" charset="0"/>
            </a:endParaRPr>
          </a:p>
        </p:txBody>
      </p:sp>
      <p:sp>
        <p:nvSpPr>
          <p:cNvPr id="5" name="Hộp Văn bản 13">
            <a:extLst>
              <a:ext uri="{FF2B5EF4-FFF2-40B4-BE49-F238E27FC236}">
                <a16:creationId xmlns:a16="http://schemas.microsoft.com/office/drawing/2014/main" id="{64B75B53-18D4-4373-8761-64167DB81078}"/>
              </a:ext>
            </a:extLst>
          </p:cNvPr>
          <p:cNvSpPr txBox="1"/>
          <p:nvPr/>
        </p:nvSpPr>
        <p:spPr>
          <a:xfrm>
            <a:off x="1921267" y="2616175"/>
            <a:ext cx="7802877" cy="2862322"/>
          </a:xfrm>
          <a:prstGeom prst="rect">
            <a:avLst/>
          </a:prstGeom>
          <a:noFill/>
        </p:spPr>
        <p:txBody>
          <a:bodyPr wrap="square">
            <a:spAutoFit/>
          </a:bodyPr>
          <a:lstStyle/>
          <a:p>
            <a:pPr algn="just" defTabSz="914217"/>
            <a:r>
              <a:rPr lang="vi-VN" sz="3600" b="1" dirty="0">
                <a:solidFill>
                  <a:srgbClr val="000000"/>
                </a:solidFill>
                <a:latin typeface="Calibri" panose="020F0502020204030204" pitchFamily="34" charset="0"/>
                <a:cs typeface="Calibri" panose="020F0502020204030204" pitchFamily="34" charset="0"/>
              </a:rPr>
              <a:t>+ Hít thở sâu để giữ bình tĩnh.</a:t>
            </a:r>
          </a:p>
          <a:p>
            <a:pPr algn="just" defTabSz="914217"/>
            <a:r>
              <a:rPr lang="vi-VN" sz="3600" b="1" dirty="0">
                <a:solidFill>
                  <a:srgbClr val="000000"/>
                </a:solidFill>
                <a:latin typeface="Calibri" panose="020F0502020204030204" pitchFamily="34" charset="0"/>
                <a:cs typeface="Calibri" panose="020F0502020204030204" pitchFamily="34" charset="0"/>
              </a:rPr>
              <a:t>+ Phân tích nỗi sợ và xác định những lo lắng đó là gì.</a:t>
            </a:r>
          </a:p>
          <a:p>
            <a:pPr algn="just" defTabSz="914217"/>
            <a:r>
              <a:rPr lang="vi-VN" sz="3600" b="1" dirty="0">
                <a:solidFill>
                  <a:srgbClr val="000000"/>
                </a:solidFill>
                <a:latin typeface="Calibri" panose="020F0502020204030204" pitchFamily="34" charset="0"/>
                <a:cs typeface="Calibri" panose="020F0502020204030204" pitchFamily="34" charset="0"/>
              </a:rPr>
              <a:t>+ Dũng cảm đối diện với nỗi sợ đó </a:t>
            </a:r>
          </a:p>
          <a:p>
            <a:pPr algn="just" defTabSz="914217"/>
            <a:r>
              <a:rPr lang="vi-VN" sz="3600" b="1" dirty="0">
                <a:solidFill>
                  <a:srgbClr val="000000"/>
                </a:solidFill>
                <a:latin typeface="Calibri" panose="020F0502020204030204" pitchFamily="34" charset="0"/>
                <a:cs typeface="Calibri" panose="020F0502020204030204" pitchFamily="34" charset="0"/>
              </a:rPr>
              <a:t>+ Tâm sự với bạn bè, người thân.</a:t>
            </a:r>
          </a:p>
        </p:txBody>
      </p:sp>
    </p:spTree>
    <p:extLst>
      <p:ext uri="{BB962C8B-B14F-4D97-AF65-F5344CB8AC3E}">
        <p14:creationId xmlns:p14="http://schemas.microsoft.com/office/powerpoint/2010/main" val="1777842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151F21-563E-4200-8ACD-02C3760E7A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416" y="195527"/>
            <a:ext cx="10623905" cy="5975244"/>
          </a:xfrm>
          <a:prstGeom prst="rect">
            <a:avLst/>
          </a:prstGeom>
        </p:spPr>
      </p:pic>
      <p:sp>
        <p:nvSpPr>
          <p:cNvPr id="4" name="Rectangle 3">
            <a:extLst>
              <a:ext uri="{FF2B5EF4-FFF2-40B4-BE49-F238E27FC236}">
                <a16:creationId xmlns:a16="http://schemas.microsoft.com/office/drawing/2014/main" id="{6C54E113-4765-4B7B-9BFA-83BEBB29F24E}"/>
              </a:ext>
            </a:extLst>
          </p:cNvPr>
          <p:cNvSpPr/>
          <p:nvPr/>
        </p:nvSpPr>
        <p:spPr>
          <a:xfrm>
            <a:off x="4603526" y="2199580"/>
            <a:ext cx="4922492" cy="2062103"/>
          </a:xfrm>
          <a:prstGeom prst="rect">
            <a:avLst/>
          </a:prstGeom>
        </p:spPr>
        <p:txBody>
          <a:bodyPr wrap="square">
            <a:spAutoFit/>
          </a:bodyPr>
          <a:lstStyle/>
          <a:p>
            <a:pPr algn="ctr" defTabSz="914217">
              <a:defRPr/>
            </a:pPr>
            <a:r>
              <a:rPr lang="en-US" sz="3200" b="1" dirty="0" err="1">
                <a:solidFill>
                  <a:srgbClr val="FF0000"/>
                </a:solidFill>
                <a:latin typeface="Calibri" panose="020F0502020204030204" pitchFamily="34" charset="0"/>
                <a:cs typeface="Calibri" panose="020F0502020204030204" pitchFamily="34" charset="0"/>
              </a:rPr>
              <a:t>Về</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nhà</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hãy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dụng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tìm</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đọc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câu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chuyện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những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học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về</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kìm</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chế</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cảm</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xúc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tiêu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cực</a:t>
            </a:r>
            <a:r>
              <a:rPr lang="en-US" sz="3200" b="1" dirty="0">
                <a:solidFill>
                  <a:srgbClr val="FF0000"/>
                </a:solidFill>
                <a:latin typeface="Calibri" panose="020F0502020204030204" pitchFamily="34" charset="0"/>
                <a:cs typeface="Calibri" panose="020F0502020204030204" pitchFamily="34" charset="0"/>
              </a:rPr>
              <a:t> </a:t>
            </a:r>
            <a:endParaRPr lang="vi-VN" sz="32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8361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54A2B22-08F3-04F5-2DA2-14A8276916F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750" b="32100" l="44500" r="65450">
                        <a14:foregroundMark x1="48400" y1="5750" x2="48400" y2="5750"/>
                        <a14:foregroundMark x1="44550" y1="11150" x2="44550" y2="11150"/>
                        <a14:foregroundMark x1="64150" y1="22450" x2="64150" y2="22450"/>
                        <a14:foregroundMark x1="54550" y1="32100" x2="54550" y2="32100"/>
                        <a14:foregroundMark x1="65450" y1="22650" x2="65450" y2="22650"/>
                      </a14:backgroundRemoval>
                    </a14:imgEffect>
                  </a14:imgLayer>
                </a14:imgProps>
              </a:ext>
              <a:ext uri="{28A0092B-C50C-407E-A947-70E740481C1C}">
                <a14:useLocalDpi xmlns:a14="http://schemas.microsoft.com/office/drawing/2010/main" val="0"/>
              </a:ext>
            </a:extLst>
          </a:blip>
          <a:srcRect l="42619" t="3516" r="33757" b="65746"/>
          <a:stretch/>
        </p:blipFill>
        <p:spPr>
          <a:xfrm flipH="1">
            <a:off x="369212" y="1189751"/>
            <a:ext cx="1416386" cy="1842891"/>
          </a:xfrm>
          <a:prstGeom prst="rect">
            <a:avLst/>
          </a:prstGeom>
        </p:spPr>
      </p:pic>
      <p:pic>
        <p:nvPicPr>
          <p:cNvPr id="15" name="Hình ảnh 14">
            <a:extLst>
              <a:ext uri="{FF2B5EF4-FFF2-40B4-BE49-F238E27FC236}">
                <a16:creationId xmlns:a16="http://schemas.microsoft.com/office/drawing/2014/main" id="{FA890620-1418-22F3-0BA8-923F6878CB0C}"/>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18350" b="41150" l="69000" r="96800">
                        <a14:foregroundMark x1="70500" y1="29000" x2="70500" y2="29000"/>
                        <a14:foregroundMark x1="81900" y1="41150" x2="81900" y2="41150"/>
                        <a14:foregroundMark x1="89050" y1="18350" x2="89050" y2="18350"/>
                        <a14:foregroundMark x1="69000" y1="29700" x2="69000" y2="29700"/>
                      </a14:backgroundRemoval>
                    </a14:imgEffect>
                  </a14:imgLayer>
                </a14:imgProps>
              </a:ext>
              <a:ext uri="{28A0092B-C50C-407E-A947-70E740481C1C}">
                <a14:useLocalDpi xmlns:a14="http://schemas.microsoft.com/office/drawing/2010/main" val="0"/>
              </a:ext>
            </a:extLst>
          </a:blip>
          <a:srcRect l="68599" t="16000" r="-1" b="57334"/>
          <a:stretch/>
        </p:blipFill>
        <p:spPr>
          <a:xfrm>
            <a:off x="10254771" y="0"/>
            <a:ext cx="2153529" cy="1828800"/>
          </a:xfrm>
          <a:prstGeom prst="rect">
            <a:avLst/>
          </a:prstGeom>
        </p:spPr>
      </p:pic>
      <p:sp>
        <p:nvSpPr>
          <p:cNvPr id="10" name="Hộp Văn bản 9">
            <a:extLst>
              <a:ext uri="{FF2B5EF4-FFF2-40B4-BE49-F238E27FC236}">
                <a16:creationId xmlns:a16="http://schemas.microsoft.com/office/drawing/2014/main" id="{AB191E2A-423C-AD56-E853-038C0EC8581A}"/>
              </a:ext>
            </a:extLst>
          </p:cNvPr>
          <p:cNvSpPr txBox="1"/>
          <p:nvPr/>
        </p:nvSpPr>
        <p:spPr>
          <a:xfrm>
            <a:off x="2422793" y="1462981"/>
            <a:ext cx="7303980" cy="3139321"/>
          </a:xfrm>
          <a:prstGeom prst="rect">
            <a:avLst/>
          </a:prstGeom>
          <a:noFill/>
        </p:spPr>
        <p:txBody>
          <a:bodyPr wrap="square" rtlCol="0">
            <a:spAutoFit/>
          </a:bodyPr>
          <a:lstStyle/>
          <a:p>
            <a:pPr lvl="0" algn="ctr">
              <a:defRPr/>
            </a:pPr>
            <a:r>
              <a:rPr lang="en-US" sz="6600" b="1" dirty="0" err="1">
                <a:ln w="12700">
                  <a:solidFill>
                    <a:prstClr val="black"/>
                  </a:solidFill>
                </a:ln>
                <a:solidFill>
                  <a:srgbClr val="002060"/>
                </a:solidFill>
              </a:rPr>
              <a:t>Tìm</a:t>
            </a:r>
            <a:r>
              <a:rPr lang="en-US" sz="6600" b="1" dirty="0">
                <a:ln w="12700">
                  <a:solidFill>
                    <a:prstClr val="black"/>
                  </a:solidFill>
                </a:ln>
                <a:solidFill>
                  <a:srgbClr val="002060"/>
                </a:solidFill>
              </a:rPr>
              <a:t> </a:t>
            </a:r>
            <a:r>
              <a:rPr lang="en-US" sz="6600" b="1" dirty="0" err="1">
                <a:ln w="12700">
                  <a:solidFill>
                    <a:prstClr val="black"/>
                  </a:solidFill>
                </a:ln>
                <a:solidFill>
                  <a:srgbClr val="002060"/>
                </a:solidFill>
              </a:rPr>
              <a:t>hiểu</a:t>
            </a:r>
            <a:r>
              <a:rPr lang="en-US" sz="6600" b="1" dirty="0">
                <a:ln w="12700">
                  <a:solidFill>
                    <a:prstClr val="black"/>
                  </a:solidFill>
                </a:ln>
                <a:solidFill>
                  <a:srgbClr val="002060"/>
                </a:solidFill>
              </a:rPr>
              <a:t> ý </a:t>
            </a:r>
            <a:r>
              <a:rPr lang="en-US" sz="6600" b="1" dirty="0" err="1">
                <a:ln w="12700">
                  <a:solidFill>
                    <a:prstClr val="black"/>
                  </a:solidFill>
                </a:ln>
                <a:solidFill>
                  <a:srgbClr val="002060"/>
                </a:solidFill>
              </a:rPr>
              <a:t>nghĩa</a:t>
            </a:r>
            <a:r>
              <a:rPr lang="en-US" sz="6600" b="1" dirty="0">
                <a:ln w="12700">
                  <a:solidFill>
                    <a:prstClr val="black"/>
                  </a:solidFill>
                </a:ln>
                <a:solidFill>
                  <a:srgbClr val="002060"/>
                </a:solidFill>
              </a:rPr>
              <a:t> </a:t>
            </a:r>
            <a:r>
              <a:rPr lang="en-US" sz="6600" b="1" dirty="0" err="1">
                <a:ln w="12700">
                  <a:solidFill>
                    <a:prstClr val="black"/>
                  </a:solidFill>
                </a:ln>
                <a:solidFill>
                  <a:srgbClr val="002060"/>
                </a:solidFill>
              </a:rPr>
              <a:t>của</a:t>
            </a:r>
            <a:r>
              <a:rPr lang="en-US" sz="6600" b="1" dirty="0">
                <a:ln w="12700">
                  <a:solidFill>
                    <a:prstClr val="black"/>
                  </a:solidFill>
                </a:ln>
                <a:solidFill>
                  <a:srgbClr val="002060"/>
                </a:solidFill>
              </a:rPr>
              <a:t> </a:t>
            </a:r>
            <a:r>
              <a:rPr lang="en-US" sz="6600" b="1" dirty="0" err="1">
                <a:ln w="12700">
                  <a:solidFill>
                    <a:prstClr val="black"/>
                  </a:solidFill>
                </a:ln>
                <a:solidFill>
                  <a:srgbClr val="002060"/>
                </a:solidFill>
              </a:rPr>
              <a:t>việc</a:t>
            </a:r>
            <a:r>
              <a:rPr lang="en-US" sz="6600" b="1" dirty="0">
                <a:ln w="12700">
                  <a:solidFill>
                    <a:prstClr val="black"/>
                  </a:solidFill>
                </a:ln>
                <a:solidFill>
                  <a:srgbClr val="002060"/>
                </a:solidFill>
              </a:rPr>
              <a:t> </a:t>
            </a:r>
            <a:r>
              <a:rPr lang="en-US" sz="6600" b="1" dirty="0" err="1">
                <a:ln w="12700">
                  <a:solidFill>
                    <a:prstClr val="black"/>
                  </a:solidFill>
                </a:ln>
                <a:solidFill>
                  <a:srgbClr val="002060"/>
                </a:solidFill>
              </a:rPr>
              <a:t>kiềm</a:t>
            </a:r>
            <a:r>
              <a:rPr lang="en-US" sz="6600" b="1" dirty="0">
                <a:ln w="12700">
                  <a:solidFill>
                    <a:prstClr val="black"/>
                  </a:solidFill>
                </a:ln>
                <a:solidFill>
                  <a:srgbClr val="002060"/>
                </a:solidFill>
              </a:rPr>
              <a:t> </a:t>
            </a:r>
            <a:r>
              <a:rPr lang="en-US" sz="6600" b="1" dirty="0" err="1">
                <a:ln w="12700">
                  <a:solidFill>
                    <a:prstClr val="black"/>
                  </a:solidFill>
                </a:ln>
                <a:solidFill>
                  <a:srgbClr val="002060"/>
                </a:solidFill>
              </a:rPr>
              <a:t>chế</a:t>
            </a:r>
            <a:r>
              <a:rPr lang="en-US" sz="6600" b="1" dirty="0">
                <a:ln w="12700">
                  <a:solidFill>
                    <a:prstClr val="black"/>
                  </a:solidFill>
                </a:ln>
                <a:solidFill>
                  <a:srgbClr val="002060"/>
                </a:solidFill>
              </a:rPr>
              <a:t> </a:t>
            </a:r>
            <a:r>
              <a:rPr lang="en-US" sz="6600" b="1" dirty="0" err="1">
                <a:ln w="12700">
                  <a:solidFill>
                    <a:prstClr val="black"/>
                  </a:solidFill>
                </a:ln>
                <a:solidFill>
                  <a:srgbClr val="002060"/>
                </a:solidFill>
              </a:rPr>
              <a:t>cảm</a:t>
            </a:r>
            <a:r>
              <a:rPr lang="en-US" sz="6600" b="1" dirty="0">
                <a:ln w="12700">
                  <a:solidFill>
                    <a:prstClr val="black"/>
                  </a:solidFill>
                </a:ln>
                <a:solidFill>
                  <a:srgbClr val="002060"/>
                </a:solidFill>
              </a:rPr>
              <a:t> </a:t>
            </a:r>
            <a:r>
              <a:rPr lang="en-US" sz="6600" b="1" dirty="0" err="1">
                <a:ln w="12700">
                  <a:solidFill>
                    <a:prstClr val="black"/>
                  </a:solidFill>
                </a:ln>
                <a:solidFill>
                  <a:srgbClr val="002060"/>
                </a:solidFill>
              </a:rPr>
              <a:t>xúc</a:t>
            </a:r>
            <a:r>
              <a:rPr lang="en-US" sz="6600" b="1" dirty="0">
                <a:ln w="12700">
                  <a:solidFill>
                    <a:prstClr val="black"/>
                  </a:solidFill>
                </a:ln>
                <a:solidFill>
                  <a:srgbClr val="002060"/>
                </a:solidFill>
              </a:rPr>
              <a:t> </a:t>
            </a:r>
            <a:r>
              <a:rPr lang="en-US" sz="6600" b="1" dirty="0" err="1">
                <a:ln w="12700">
                  <a:solidFill>
                    <a:prstClr val="black"/>
                  </a:solidFill>
                </a:ln>
                <a:solidFill>
                  <a:srgbClr val="002060"/>
                </a:solidFill>
              </a:rPr>
              <a:t>tiêu</a:t>
            </a:r>
            <a:r>
              <a:rPr lang="en-US" sz="6600" b="1" dirty="0">
                <a:ln w="12700">
                  <a:solidFill>
                    <a:prstClr val="black"/>
                  </a:solidFill>
                </a:ln>
                <a:solidFill>
                  <a:srgbClr val="002060"/>
                </a:solidFill>
              </a:rPr>
              <a:t> </a:t>
            </a:r>
            <a:r>
              <a:rPr lang="en-US" sz="6600" b="1" dirty="0" err="1">
                <a:ln w="12700">
                  <a:solidFill>
                    <a:prstClr val="black"/>
                  </a:solidFill>
                </a:ln>
                <a:solidFill>
                  <a:srgbClr val="002060"/>
                </a:solidFill>
              </a:rPr>
              <a:t>cực</a:t>
            </a:r>
            <a:endParaRPr kumimoji="0" lang="en-US" sz="6600" b="1" i="0" u="none" strike="noStrike" kern="1200" cap="none" spc="0" normalizeH="0" baseline="0" noProof="0" dirty="0">
              <a:ln w="12700">
                <a:solidFill>
                  <a:prstClr val="black"/>
                </a:solidFill>
              </a:ln>
              <a:solidFill>
                <a:srgbClr val="002060"/>
              </a:solidFill>
              <a:effectLst/>
              <a:uLnTx/>
              <a:uFillTx/>
            </a:endParaRPr>
          </a:p>
        </p:txBody>
      </p:sp>
      <p:pic>
        <p:nvPicPr>
          <p:cNvPr id="2" name="Picture 1">
            <a:extLst>
              <a:ext uri="{FF2B5EF4-FFF2-40B4-BE49-F238E27FC236}">
                <a16:creationId xmlns:a16="http://schemas.microsoft.com/office/drawing/2014/main" id="{E36FA860-6E42-40EF-EB26-7B115D99AD16}"/>
              </a:ext>
            </a:extLst>
          </p:cNvPr>
          <p:cNvPicPr>
            <a:picLocks noChangeAspect="1"/>
          </p:cNvPicPr>
          <p:nvPr/>
        </p:nvPicPr>
        <p:blipFill>
          <a:blip r:embed="rId5"/>
          <a:stretch>
            <a:fillRect/>
          </a:stretch>
        </p:blipFill>
        <p:spPr>
          <a:xfrm>
            <a:off x="1062889" y="509841"/>
            <a:ext cx="9870279" cy="1048603"/>
          </a:xfrm>
          <a:prstGeom prst="rect">
            <a:avLst/>
          </a:prstGeom>
        </p:spPr>
      </p:pic>
    </p:spTree>
    <p:extLst>
      <p:ext uri="{BB962C8B-B14F-4D97-AF65-F5344CB8AC3E}">
        <p14:creationId xmlns:p14="http://schemas.microsoft.com/office/powerpoint/2010/main" val="3575680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97C2C7A-9E3A-432B-AA44-5BA8940ED17B}"/>
              </a:ext>
            </a:extLst>
          </p:cNvPr>
          <p:cNvSpPr/>
          <p:nvPr/>
        </p:nvSpPr>
        <p:spPr>
          <a:xfrm>
            <a:off x="306788" y="238440"/>
            <a:ext cx="11188557" cy="61953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FEBE93DC-4602-0858-3197-49E6E19DC6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406AA2-7CBB-E369-A06E-8266DF953A5E}"/>
              </a:ext>
            </a:extLst>
          </p:cNvPr>
          <p:cNvSpPr>
            <a:spLocks noGrp="1"/>
          </p:cNvSpPr>
          <p:nvPr>
            <p:ph idx="1"/>
          </p:nvPr>
        </p:nvSpPr>
        <p:spPr/>
        <p:txBody>
          <a:bodyPr/>
          <a:lstStyle/>
          <a:p>
            <a:endParaRPr lang="en-US"/>
          </a:p>
        </p:txBody>
      </p:sp>
      <p:grpSp>
        <p:nvGrpSpPr>
          <p:cNvPr id="10" name="Group 9">
            <a:extLst>
              <a:ext uri="{FF2B5EF4-FFF2-40B4-BE49-F238E27FC236}">
                <a16:creationId xmlns:a16="http://schemas.microsoft.com/office/drawing/2014/main" id="{A4391F61-FB03-4386-AF58-E10DCCFBAFCF}"/>
              </a:ext>
            </a:extLst>
          </p:cNvPr>
          <p:cNvGrpSpPr/>
          <p:nvPr/>
        </p:nvGrpSpPr>
        <p:grpSpPr>
          <a:xfrm>
            <a:off x="1031281" y="330234"/>
            <a:ext cx="8808057" cy="866002"/>
            <a:chOff x="1143000" y="499533"/>
            <a:chExt cx="11834525" cy="1981201"/>
          </a:xfrm>
        </p:grpSpPr>
        <p:sp>
          <p:nvSpPr>
            <p:cNvPr id="12" name="Rectangle: Rounded Corners 11">
              <a:extLst>
                <a:ext uri="{FF2B5EF4-FFF2-40B4-BE49-F238E27FC236}">
                  <a16:creationId xmlns:a16="http://schemas.microsoft.com/office/drawing/2014/main" id="{82AB80A0-60D4-4E44-ADDD-4E4D0D2DFAA4}"/>
                </a:ext>
              </a:extLst>
            </p:cNvPr>
            <p:cNvSpPr/>
            <p:nvPr/>
          </p:nvSpPr>
          <p:spPr>
            <a:xfrm>
              <a:off x="1143000" y="499533"/>
              <a:ext cx="11834525" cy="1981201"/>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Regular"/>
                <a:cs typeface="+mn-cs"/>
              </a:endParaRPr>
            </a:p>
          </p:txBody>
        </p:sp>
        <p:sp>
          <p:nvSpPr>
            <p:cNvPr id="13" name="Rectangle: Rounded Corners 12">
              <a:extLst>
                <a:ext uri="{FF2B5EF4-FFF2-40B4-BE49-F238E27FC236}">
                  <a16:creationId xmlns:a16="http://schemas.microsoft.com/office/drawing/2014/main" id="{90374102-BCE1-4616-95D5-3214365858B0}"/>
                </a:ext>
              </a:extLst>
            </p:cNvPr>
            <p:cNvSpPr/>
            <p:nvPr/>
          </p:nvSpPr>
          <p:spPr>
            <a:xfrm>
              <a:off x="1462467" y="665055"/>
              <a:ext cx="11248822"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1.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Đọc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các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tình</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huống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và</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trả</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lời</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hỏi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CAB72D90-5C2C-1751-1EE5-C69D60C69A09}"/>
              </a:ext>
            </a:extLst>
          </p:cNvPr>
          <p:cNvPicPr>
            <a:picLocks noChangeAspect="1"/>
          </p:cNvPicPr>
          <p:nvPr/>
        </p:nvPicPr>
        <p:blipFill>
          <a:blip r:embed="rId2"/>
          <a:stretch>
            <a:fillRect/>
          </a:stretch>
        </p:blipFill>
        <p:spPr>
          <a:xfrm>
            <a:off x="1031281" y="1196236"/>
            <a:ext cx="9345329" cy="5296639"/>
          </a:xfrm>
          <a:prstGeom prst="rect">
            <a:avLst/>
          </a:prstGeom>
        </p:spPr>
      </p:pic>
    </p:spTree>
    <p:extLst>
      <p:ext uri="{BB962C8B-B14F-4D97-AF65-F5344CB8AC3E}">
        <p14:creationId xmlns:p14="http://schemas.microsoft.com/office/powerpoint/2010/main" val="3296573749"/>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4000">
                                          <p:cBhvr additive="base">
                                            <p:cTn id="7" dur="750" fill="hold"/>
                                            <p:tgtEl>
                                              <p:spTgt spid="10"/>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B396-7220-2BB2-2EEC-216F3DB074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6DC098-F833-8390-6B8F-4C80203830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5FB0128-4ED7-6110-52CC-C66BE5193FA9}"/>
              </a:ext>
            </a:extLst>
          </p:cNvPr>
          <p:cNvPicPr>
            <a:picLocks noChangeAspect="1"/>
          </p:cNvPicPr>
          <p:nvPr/>
        </p:nvPicPr>
        <p:blipFill>
          <a:blip r:embed="rId2"/>
          <a:stretch>
            <a:fillRect/>
          </a:stretch>
        </p:blipFill>
        <p:spPr>
          <a:xfrm>
            <a:off x="0" y="77874"/>
            <a:ext cx="12192000" cy="6702251"/>
          </a:xfrm>
          <a:prstGeom prst="rect">
            <a:avLst/>
          </a:prstGeom>
        </p:spPr>
      </p:pic>
    </p:spTree>
    <p:extLst>
      <p:ext uri="{BB962C8B-B14F-4D97-AF65-F5344CB8AC3E}">
        <p14:creationId xmlns:p14="http://schemas.microsoft.com/office/powerpoint/2010/main" val="248775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5B6C-DCBC-BCCA-89CA-2F3EED41A9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DE3E90-F235-3B49-2162-45EACFC12343}"/>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E97C2C7A-9E3A-432B-AA44-5BA8940ED17B}"/>
              </a:ext>
            </a:extLst>
          </p:cNvPr>
          <p:cNvSpPr/>
          <p:nvPr/>
        </p:nvSpPr>
        <p:spPr>
          <a:xfrm>
            <a:off x="503433" y="431514"/>
            <a:ext cx="11188557" cy="61953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248C284E-A02C-42E5-B7D1-59A29E406830}"/>
              </a:ext>
            </a:extLst>
          </p:cNvPr>
          <p:cNvGrpSpPr/>
          <p:nvPr/>
        </p:nvGrpSpPr>
        <p:grpSpPr>
          <a:xfrm>
            <a:off x="2211398" y="1247068"/>
            <a:ext cx="8699758" cy="1446726"/>
            <a:chOff x="2447703" y="1123778"/>
            <a:chExt cx="8699758" cy="1446726"/>
          </a:xfrm>
        </p:grpSpPr>
        <p:sp>
          <p:nvSpPr>
            <p:cNvPr id="7" name="Rectangle: Rounded Corners 6">
              <a:extLst>
                <a:ext uri="{FF2B5EF4-FFF2-40B4-BE49-F238E27FC236}">
                  <a16:creationId xmlns:a16="http://schemas.microsoft.com/office/drawing/2014/main" id="{DF314A90-0545-456B-A8A1-BCEE50C44CA4}"/>
                </a:ext>
              </a:extLst>
            </p:cNvPr>
            <p:cNvSpPr/>
            <p:nvPr/>
          </p:nvSpPr>
          <p:spPr>
            <a:xfrm>
              <a:off x="2447703" y="1123778"/>
              <a:ext cx="8699758" cy="14242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6CF5F67-335F-4122-9AD1-60B87602BFD6}"/>
                </a:ext>
              </a:extLst>
            </p:cNvPr>
            <p:cNvSpPr txBox="1"/>
            <p:nvPr/>
          </p:nvSpPr>
          <p:spPr>
            <a:xfrm>
              <a:off x="2597474" y="1247065"/>
              <a:ext cx="8416423" cy="1323439"/>
            </a:xfrm>
            <a:prstGeom prst="rect">
              <a:avLst/>
            </a:prstGeom>
            <a:noFill/>
          </p:spPr>
          <p:txBody>
            <a:bodyPr wrap="square">
              <a:spAutoFit/>
            </a:bodyPr>
            <a:lstStyle/>
            <a:p>
              <a:pPr lvl="0" algn="ctr">
                <a:defRP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Khi phải biểu diễn trước mọi người Hoa cảm thấy như thế nào?</a:t>
              </a:r>
              <a:endParaRPr kumimoji="0" lang="zh-CN" altLang="en-US" sz="4000" b="1" i="0" u="none" strike="noStrike" kern="1200" cap="none" spc="0" normalizeH="0" baseline="0" noProof="0" dirty="0">
                <a:ln>
                  <a:noFill/>
                </a:ln>
                <a:solidFill>
                  <a:srgbClr val="99BC3E"/>
                </a:solidFill>
                <a:effectLst/>
                <a:uLnTx/>
                <a:uFillTx/>
                <a:latin typeface="Cambria" panose="02040503050406030204" pitchFamily="18"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6" name="TextBox 5">
            <a:extLst>
              <a:ext uri="{FF2B5EF4-FFF2-40B4-BE49-F238E27FC236}">
                <a16:creationId xmlns:a16="http://schemas.microsoft.com/office/drawing/2014/main" id="{8DA08E83-90B6-43DE-ACDC-C7ED5A939CE4}"/>
              </a:ext>
            </a:extLst>
          </p:cNvPr>
          <p:cNvSpPr txBox="1"/>
          <p:nvPr/>
        </p:nvSpPr>
        <p:spPr>
          <a:xfrm>
            <a:off x="3164440" y="3349376"/>
            <a:ext cx="8106311" cy="2308324"/>
          </a:xfrm>
          <a:prstGeom prst="rect">
            <a:avLst/>
          </a:prstGeom>
          <a:noFill/>
        </p:spPr>
        <p:txBody>
          <a:bodyPr wrap="square" rtlCol="0">
            <a:spAutoFit/>
          </a:bodyPr>
          <a:lstStyle/>
          <a:p>
            <a:pPr algn="ctr"/>
            <a:r>
              <a:rPr lang="en-US" sz="7200" dirty="0" err="1">
                <a:solidFill>
                  <a:srgbClr val="FF0000"/>
                </a:solidFill>
                <a:latin typeface="Cambria" panose="02040503050406030204" pitchFamily="18" charset="0"/>
                <a:ea typeface="Cambria" panose="02040503050406030204" pitchFamily="18" charset="0"/>
                <a:cs typeface="Calibri" panose="020F0502020204030204" pitchFamily="34" charset="0"/>
              </a:rPr>
              <a:t>Hoa</a:t>
            </a:r>
            <a:r>
              <a:rPr lang="en-US" sz="7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7200" dirty="0" err="1">
                <a:solidFill>
                  <a:srgbClr val="FF0000"/>
                </a:solidFill>
                <a:latin typeface="Cambria" panose="02040503050406030204" pitchFamily="18" charset="0"/>
                <a:ea typeface="Cambria" panose="02040503050406030204" pitchFamily="18" charset="0"/>
                <a:cs typeface="Calibri" panose="020F0502020204030204" pitchFamily="34" charset="0"/>
              </a:rPr>
              <a:t>cảm</a:t>
            </a:r>
            <a:r>
              <a:rPr lang="en-US" sz="7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7200" dirty="0" err="1">
                <a:solidFill>
                  <a:srgbClr val="FF0000"/>
                </a:solidFill>
                <a:latin typeface="Cambria" panose="02040503050406030204" pitchFamily="18" charset="0"/>
                <a:ea typeface="Cambria" panose="02040503050406030204" pitchFamily="18" charset="0"/>
                <a:cs typeface="Calibri" panose="020F0502020204030204" pitchFamily="34" charset="0"/>
              </a:rPr>
              <a:t>thấy</a:t>
            </a:r>
            <a:r>
              <a:rPr lang="en-US" sz="7200" dirty="0">
                <a:solidFill>
                  <a:srgbClr val="FF0000"/>
                </a:solidFill>
                <a:latin typeface="Cambria" panose="02040503050406030204" pitchFamily="18" charset="0"/>
                <a:ea typeface="Cambria" panose="02040503050406030204" pitchFamily="18" charset="0"/>
                <a:cs typeface="Calibri" panose="020F0502020204030204" pitchFamily="34" charset="0"/>
              </a:rPr>
              <a:t> lo </a:t>
            </a:r>
            <a:r>
              <a:rPr lang="en-US" sz="7200" dirty="0" err="1">
                <a:solidFill>
                  <a:srgbClr val="FF0000"/>
                </a:solidFill>
                <a:latin typeface="Cambria" panose="02040503050406030204" pitchFamily="18" charset="0"/>
                <a:ea typeface="Cambria" panose="02040503050406030204" pitchFamily="18" charset="0"/>
                <a:cs typeface="Calibri" panose="020F0502020204030204" pitchFamily="34" charset="0"/>
              </a:rPr>
              <a:t>lắng</a:t>
            </a:r>
            <a:r>
              <a:rPr lang="en-US" sz="7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7200" dirty="0" err="1">
                <a:solidFill>
                  <a:srgbClr val="FF0000"/>
                </a:solidFill>
                <a:latin typeface="Cambria" panose="02040503050406030204" pitchFamily="18" charset="0"/>
                <a:ea typeface="Cambria" panose="02040503050406030204" pitchFamily="18" charset="0"/>
                <a:cs typeface="Calibri" panose="020F0502020204030204" pitchFamily="34" charset="0"/>
              </a:rPr>
              <a:t>và</a:t>
            </a:r>
            <a:r>
              <a:rPr lang="en-US" sz="7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7200" dirty="0" err="1">
                <a:solidFill>
                  <a:srgbClr val="FF0000"/>
                </a:solidFill>
                <a:latin typeface="Cambria" panose="02040503050406030204" pitchFamily="18" charset="0"/>
                <a:ea typeface="Cambria" panose="02040503050406030204" pitchFamily="18" charset="0"/>
                <a:cs typeface="Calibri" panose="020F0502020204030204" pitchFamily="34" charset="0"/>
              </a:rPr>
              <a:t>sợ</a:t>
            </a:r>
            <a:r>
              <a:rPr lang="en-US" sz="7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7200" dirty="0" err="1">
                <a:solidFill>
                  <a:srgbClr val="FF0000"/>
                </a:solidFill>
                <a:latin typeface="Cambria" panose="02040503050406030204" pitchFamily="18" charset="0"/>
                <a:ea typeface="Cambria" panose="02040503050406030204" pitchFamily="18" charset="0"/>
                <a:cs typeface="Calibri" panose="020F0502020204030204" pitchFamily="34" charset="0"/>
              </a:rPr>
              <a:t>hãi</a:t>
            </a:r>
            <a:endParaRPr lang="en-US" sz="72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7471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E0AB-B5A4-3053-58FC-5BF1470D25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057B24-602D-672B-FFCA-63E51F41991E}"/>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E97C2C7A-9E3A-432B-AA44-5BA8940ED17B}"/>
              </a:ext>
            </a:extLst>
          </p:cNvPr>
          <p:cNvSpPr/>
          <p:nvPr/>
        </p:nvSpPr>
        <p:spPr>
          <a:xfrm>
            <a:off x="503433" y="431514"/>
            <a:ext cx="11188557" cy="61953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248C284E-A02C-42E5-B7D1-59A29E406830}"/>
              </a:ext>
            </a:extLst>
          </p:cNvPr>
          <p:cNvGrpSpPr/>
          <p:nvPr/>
        </p:nvGrpSpPr>
        <p:grpSpPr>
          <a:xfrm>
            <a:off x="2211398" y="1247068"/>
            <a:ext cx="8699758" cy="1446726"/>
            <a:chOff x="2447703" y="1123778"/>
            <a:chExt cx="8699758" cy="1446726"/>
          </a:xfrm>
        </p:grpSpPr>
        <p:sp>
          <p:nvSpPr>
            <p:cNvPr id="7" name="Rectangle: Rounded Corners 6">
              <a:extLst>
                <a:ext uri="{FF2B5EF4-FFF2-40B4-BE49-F238E27FC236}">
                  <a16:creationId xmlns:a16="http://schemas.microsoft.com/office/drawing/2014/main" id="{DF314A90-0545-456B-A8A1-BCEE50C44CA4}"/>
                </a:ext>
              </a:extLst>
            </p:cNvPr>
            <p:cNvSpPr/>
            <p:nvPr/>
          </p:nvSpPr>
          <p:spPr>
            <a:xfrm>
              <a:off x="2447703" y="1123778"/>
              <a:ext cx="8699758" cy="14242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6CF5F67-335F-4122-9AD1-60B87602BFD6}"/>
                </a:ext>
              </a:extLst>
            </p:cNvPr>
            <p:cNvSpPr txBox="1"/>
            <p:nvPr/>
          </p:nvSpPr>
          <p:spPr>
            <a:xfrm>
              <a:off x="2597474" y="1247065"/>
              <a:ext cx="841642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Lo lắng, sợ hãi là  cảm xúc tích cực hay tiêu cực?</a:t>
              </a:r>
              <a:endParaRPr kumimoji="0" lang="zh-CN" altLang="en-US" sz="4000" b="1" i="0" u="none" strike="noStrike" kern="1200" cap="none" spc="0" normalizeH="0" baseline="0" noProof="0" dirty="0">
                <a:ln>
                  <a:noFill/>
                </a:ln>
                <a:solidFill>
                  <a:srgbClr val="99BC3E"/>
                </a:solidFill>
                <a:effectLst/>
                <a:uLnTx/>
                <a:uFillTx/>
                <a:latin typeface="Cambria" panose="02040503050406030204" pitchFamily="18"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6" name="TextBox 5">
            <a:extLst>
              <a:ext uri="{FF2B5EF4-FFF2-40B4-BE49-F238E27FC236}">
                <a16:creationId xmlns:a16="http://schemas.microsoft.com/office/drawing/2014/main" id="{8DA08E83-90B6-43DE-ACDC-C7ED5A939CE4}"/>
              </a:ext>
            </a:extLst>
          </p:cNvPr>
          <p:cNvSpPr txBox="1"/>
          <p:nvPr/>
        </p:nvSpPr>
        <p:spPr>
          <a:xfrm>
            <a:off x="3164440" y="3349376"/>
            <a:ext cx="8106311" cy="1107996"/>
          </a:xfrm>
          <a:prstGeom prst="rect">
            <a:avLst/>
          </a:prstGeom>
          <a:noFill/>
        </p:spPr>
        <p:txBody>
          <a:bodyPr wrap="square" rtlCol="0">
            <a:spAutoFit/>
          </a:bodyPr>
          <a:lstStyle/>
          <a:p>
            <a:pPr lvl="0" algn="ctr"/>
            <a:r>
              <a:rPr lang="en-US" sz="6600" dirty="0" err="1">
                <a:solidFill>
                  <a:srgbClr val="FF0000"/>
                </a:solidFill>
                <a:latin typeface="Cambria" panose="02040503050406030204" pitchFamily="18" charset="0"/>
                <a:ea typeface="Cambria" panose="02040503050406030204" pitchFamily="18" charset="0"/>
                <a:cs typeface="Calibri" panose="020F0502020204030204" pitchFamily="34" charset="0"/>
              </a:rPr>
              <a:t>Cảm</a:t>
            </a:r>
            <a:r>
              <a:rPr lang="en-US" sz="6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6600" dirty="0" err="1">
                <a:solidFill>
                  <a:srgbClr val="FF0000"/>
                </a:solidFill>
                <a:latin typeface="Cambria" panose="02040503050406030204" pitchFamily="18" charset="0"/>
                <a:ea typeface="Cambria" panose="02040503050406030204" pitchFamily="18" charset="0"/>
                <a:cs typeface="Calibri" panose="020F0502020204030204" pitchFamily="34" charset="0"/>
              </a:rPr>
              <a:t>xúc</a:t>
            </a:r>
            <a:r>
              <a:rPr lang="en-US" sz="6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6600" dirty="0" err="1">
                <a:solidFill>
                  <a:srgbClr val="FF0000"/>
                </a:solidFill>
                <a:latin typeface="Cambria" panose="02040503050406030204" pitchFamily="18" charset="0"/>
                <a:ea typeface="Cambria" panose="02040503050406030204" pitchFamily="18" charset="0"/>
                <a:cs typeface="Calibri" panose="020F0502020204030204" pitchFamily="34" charset="0"/>
              </a:rPr>
              <a:t>tiêu</a:t>
            </a:r>
            <a:r>
              <a:rPr lang="en-US" sz="6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6600" dirty="0" err="1">
                <a:solidFill>
                  <a:srgbClr val="FF0000"/>
                </a:solidFill>
                <a:latin typeface="Cambria" panose="02040503050406030204" pitchFamily="18" charset="0"/>
                <a:ea typeface="Cambria" panose="02040503050406030204" pitchFamily="18" charset="0"/>
                <a:cs typeface="Calibri" panose="020F0502020204030204" pitchFamily="34" charset="0"/>
              </a:rPr>
              <a:t>cực</a:t>
            </a:r>
            <a:endPar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197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D0A2-FB7F-694D-FAAD-6926C33B77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273297-8440-8B9F-E0F5-0BA89614F46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E97C2C7A-9E3A-432B-AA44-5BA8940ED17B}"/>
              </a:ext>
            </a:extLst>
          </p:cNvPr>
          <p:cNvSpPr/>
          <p:nvPr/>
        </p:nvSpPr>
        <p:spPr>
          <a:xfrm>
            <a:off x="503433" y="431514"/>
            <a:ext cx="11188557" cy="61953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248C284E-A02C-42E5-B7D1-59A29E406830}"/>
              </a:ext>
            </a:extLst>
          </p:cNvPr>
          <p:cNvGrpSpPr/>
          <p:nvPr/>
        </p:nvGrpSpPr>
        <p:grpSpPr>
          <a:xfrm>
            <a:off x="2211398" y="1247068"/>
            <a:ext cx="8699758" cy="1446726"/>
            <a:chOff x="2447703" y="1123778"/>
            <a:chExt cx="8699758" cy="1446726"/>
          </a:xfrm>
        </p:grpSpPr>
        <p:sp>
          <p:nvSpPr>
            <p:cNvPr id="7" name="Rectangle: Rounded Corners 6">
              <a:extLst>
                <a:ext uri="{FF2B5EF4-FFF2-40B4-BE49-F238E27FC236}">
                  <a16:creationId xmlns:a16="http://schemas.microsoft.com/office/drawing/2014/main" id="{DF314A90-0545-456B-A8A1-BCEE50C44CA4}"/>
                </a:ext>
              </a:extLst>
            </p:cNvPr>
            <p:cNvSpPr/>
            <p:nvPr/>
          </p:nvSpPr>
          <p:spPr>
            <a:xfrm>
              <a:off x="2447703" y="1123778"/>
              <a:ext cx="8699758" cy="14242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6CF5F67-335F-4122-9AD1-60B87602BFD6}"/>
                </a:ext>
              </a:extLst>
            </p:cNvPr>
            <p:cNvSpPr txBox="1"/>
            <p:nvPr/>
          </p:nvSpPr>
          <p:spPr>
            <a:xfrm>
              <a:off x="2597474" y="1247065"/>
              <a:ext cx="841642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Vậy Hoa đã làm thế nào để vượt qua sự lo lắng, sợ hãi đó?</a:t>
              </a:r>
              <a:endParaRPr kumimoji="0" lang="zh-CN" altLang="en-US" sz="4000" b="1" i="0" u="none" strike="noStrike" kern="1200" cap="none" spc="0" normalizeH="0" baseline="0" noProof="0" dirty="0">
                <a:ln>
                  <a:noFill/>
                </a:ln>
                <a:solidFill>
                  <a:srgbClr val="99BC3E"/>
                </a:solidFill>
                <a:effectLst/>
                <a:uLnTx/>
                <a:uFillTx/>
                <a:latin typeface="Cambria" panose="02040503050406030204" pitchFamily="18"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6" name="TextBox 5">
            <a:extLst>
              <a:ext uri="{FF2B5EF4-FFF2-40B4-BE49-F238E27FC236}">
                <a16:creationId xmlns:a16="http://schemas.microsoft.com/office/drawing/2014/main" id="{8DA08E83-90B6-43DE-ACDC-C7ED5A939CE4}"/>
              </a:ext>
            </a:extLst>
          </p:cNvPr>
          <p:cNvSpPr txBox="1"/>
          <p:nvPr/>
        </p:nvSpPr>
        <p:spPr>
          <a:xfrm>
            <a:off x="3164440" y="3349376"/>
            <a:ext cx="8515931" cy="2123658"/>
          </a:xfrm>
          <a:prstGeom prst="rect">
            <a:avLst/>
          </a:prstGeom>
          <a:noFill/>
        </p:spPr>
        <p:txBody>
          <a:bodyPr wrap="square" rtlCol="0">
            <a:spAutoFit/>
          </a:bodyPr>
          <a:lstStyle/>
          <a:p>
            <a:pPr marL="571500" lvl="0" indent="-571500" algn="just">
              <a:buFont typeface="Arial" panose="020B0604020202020204" pitchFamily="34" charset="0"/>
              <a:buChar char="•"/>
            </a:pPr>
            <a:r>
              <a:rPr lang="vi-VN" sz="4400" dirty="0">
                <a:solidFill>
                  <a:srgbClr val="FF0000"/>
                </a:solidFill>
                <a:latin typeface="Cambria" panose="02040503050406030204" pitchFamily="18" charset="0"/>
                <a:ea typeface="Cambria" panose="02040503050406030204" pitchFamily="18" charset="0"/>
                <a:cs typeface="Calibri" panose="020F0502020204030204" pitchFamily="34" charset="0"/>
              </a:rPr>
              <a:t>Hoa hít thở sâu để giữ bình tĩnh</a:t>
            </a:r>
            <a:endParaRPr lang="en-US" sz="4400"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571500" lvl="0" indent="-571500" algn="just">
              <a:buFont typeface="Arial" panose="020B0604020202020204" pitchFamily="34" charset="0"/>
              <a:buChar char="•"/>
            </a:pPr>
            <a:r>
              <a:rPr lang="vi-VN" sz="4400" dirty="0">
                <a:solidFill>
                  <a:srgbClr val="FF0000"/>
                </a:solidFill>
                <a:latin typeface="Cambria" panose="02040503050406030204" pitchFamily="18" charset="0"/>
                <a:ea typeface="Cambria" panose="02040503050406030204" pitchFamily="18" charset="0"/>
                <a:cs typeface="Calibri" panose="020F0502020204030204" pitchFamily="34" charset="0"/>
              </a:rPr>
              <a:t>Tự nhủ: Đừng sợ. Mình nhất định sẽ làm được.</a:t>
            </a:r>
          </a:p>
        </p:txBody>
      </p:sp>
    </p:spTree>
    <p:extLst>
      <p:ext uri="{BB962C8B-B14F-4D97-AF65-F5344CB8AC3E}">
        <p14:creationId xmlns:p14="http://schemas.microsoft.com/office/powerpoint/2010/main" val="414664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2587-CD1D-9473-0996-C58761C4B6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B2A773-503C-F4FE-FE86-ACAFE2EA2CDA}"/>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E97C2C7A-9E3A-432B-AA44-5BA8940ED17B}"/>
              </a:ext>
            </a:extLst>
          </p:cNvPr>
          <p:cNvSpPr/>
          <p:nvPr/>
        </p:nvSpPr>
        <p:spPr>
          <a:xfrm>
            <a:off x="503433" y="431514"/>
            <a:ext cx="11188557" cy="61953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27号-布丁体"/>
              <a:cs typeface="+mn-cs"/>
            </a:endParaRPr>
          </a:p>
        </p:txBody>
      </p:sp>
      <p:grpSp>
        <p:nvGrpSpPr>
          <p:cNvPr id="10" name="Group 9">
            <a:extLst>
              <a:ext uri="{FF2B5EF4-FFF2-40B4-BE49-F238E27FC236}">
                <a16:creationId xmlns:a16="http://schemas.microsoft.com/office/drawing/2014/main" id="{A4391F61-FB03-4386-AF58-E10DCCFBAFCF}"/>
              </a:ext>
            </a:extLst>
          </p:cNvPr>
          <p:cNvGrpSpPr/>
          <p:nvPr/>
        </p:nvGrpSpPr>
        <p:grpSpPr>
          <a:xfrm>
            <a:off x="3842535" y="0"/>
            <a:ext cx="4554554" cy="866002"/>
            <a:chOff x="1143000" y="499533"/>
            <a:chExt cx="11834525" cy="1981201"/>
          </a:xfrm>
        </p:grpSpPr>
        <p:sp>
          <p:nvSpPr>
            <p:cNvPr id="12" name="Rectangle: Rounded Corners 11">
              <a:extLst>
                <a:ext uri="{FF2B5EF4-FFF2-40B4-BE49-F238E27FC236}">
                  <a16:creationId xmlns:a16="http://schemas.microsoft.com/office/drawing/2014/main" id="{82AB80A0-60D4-4E44-ADDD-4E4D0D2DFAA4}"/>
                </a:ext>
              </a:extLst>
            </p:cNvPr>
            <p:cNvSpPr/>
            <p:nvPr/>
          </p:nvSpPr>
          <p:spPr>
            <a:xfrm>
              <a:off x="1143000" y="499533"/>
              <a:ext cx="11834525" cy="1981201"/>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Regular"/>
                <a:cs typeface="+mn-cs"/>
              </a:endParaRPr>
            </a:p>
          </p:txBody>
        </p:sp>
        <p:sp>
          <p:nvSpPr>
            <p:cNvPr id="13" name="Rectangle: Rounded Corners 12">
              <a:extLst>
                <a:ext uri="{FF2B5EF4-FFF2-40B4-BE49-F238E27FC236}">
                  <a16:creationId xmlns:a16="http://schemas.microsoft.com/office/drawing/2014/main" id="{90374102-BCE1-4616-95D5-3214365858B0}"/>
                </a:ext>
              </a:extLst>
            </p:cNvPr>
            <p:cNvSpPr/>
            <p:nvPr/>
          </p:nvSpPr>
          <p:spPr>
            <a:xfrm>
              <a:off x="1462467" y="665055"/>
              <a:ext cx="11248822"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Tình</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huống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a:t>
              </a:r>
            </a:p>
          </p:txBody>
        </p:sp>
      </p:grpSp>
      <p:pic>
        <p:nvPicPr>
          <p:cNvPr id="5" name="Picture 4">
            <a:extLst>
              <a:ext uri="{FF2B5EF4-FFF2-40B4-BE49-F238E27FC236}">
                <a16:creationId xmlns:a16="http://schemas.microsoft.com/office/drawing/2014/main" id="{F29713D8-E802-4A9B-B519-C80735830C81}"/>
              </a:ext>
            </a:extLst>
          </p:cNvPr>
          <p:cNvPicPr>
            <a:picLocks noChangeAspect="1"/>
          </p:cNvPicPr>
          <p:nvPr/>
        </p:nvPicPr>
        <p:blipFill>
          <a:blip r:embed="rId2"/>
          <a:stretch>
            <a:fillRect/>
          </a:stretch>
        </p:blipFill>
        <p:spPr>
          <a:xfrm>
            <a:off x="2335177" y="1313754"/>
            <a:ext cx="7096499" cy="5072542"/>
          </a:xfrm>
          <a:prstGeom prst="rect">
            <a:avLst/>
          </a:prstGeom>
        </p:spPr>
      </p:pic>
    </p:spTree>
    <p:extLst>
      <p:ext uri="{BB962C8B-B14F-4D97-AF65-F5344CB8AC3E}">
        <p14:creationId xmlns:p14="http://schemas.microsoft.com/office/powerpoint/2010/main" val="3960038270"/>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4000">
                                          <p:cBhvr additive="base">
                                            <p:cTn id="7" dur="750" fill="hold"/>
                                            <p:tgtEl>
                                              <p:spTgt spid="10"/>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602</Words>
  <Application>Microsoft Office PowerPoint</Application>
  <PresentationFormat>Widescreen</PresentationFormat>
  <Paragraphs>48</Paragraphs>
  <Slides>21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DengXian</vt:lpstr>
      <vt:lpstr>#9Slide07 Altus</vt:lpstr>
      <vt:lpstr>Aptos</vt:lpstr>
      <vt:lpstr>Aptos Display</vt:lpstr>
      <vt:lpstr>Arial</vt:lpstr>
      <vt:lpstr>Calibri</vt:lpstr>
      <vt:lpstr>Cambria</vt:lpstr>
      <vt:lpstr>字魂27号-布丁体</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DELL</cp:lastModifiedBy>
  <cp:revision>6</cp:revision>
  <dcterms:created xsi:type="dcterms:W3CDTF">2026-01-25T15:16:37Z</dcterms:created>
  <dcterms:modified xsi:type="dcterms:W3CDTF">2026-01-25T15:31:02Z</dcterms:modified>
</cp:coreProperties>
</file>