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007577125" r:id="rId2"/>
    <p:sldId id="2007577126" r:id="rId3"/>
    <p:sldId id="348" r:id="rId4"/>
    <p:sldId id="2007577107" r:id="rId5"/>
    <p:sldId id="2007577108" r:id="rId6"/>
    <p:sldId id="2007577109" r:id="rId7"/>
    <p:sldId id="2007577110" r:id="rId8"/>
    <p:sldId id="2007577127" r:id="rId9"/>
    <p:sldId id="2007577128" r:id="rId10"/>
    <p:sldId id="259" r:id="rId11"/>
    <p:sldId id="2007577129" r:id="rId12"/>
    <p:sldId id="2007577130" r:id="rId13"/>
    <p:sldId id="2007577131" r:id="rId14"/>
    <p:sldId id="2007577132" r:id="rId15"/>
    <p:sldId id="2007577136" r:id="rId16"/>
    <p:sldId id="2007577137" r:id="rId17"/>
    <p:sldId id="20075771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9" autoAdjust="0"/>
    <p:restoredTop sz="94660"/>
  </p:normalViewPr>
  <p:slideViewPr>
    <p:cSldViewPr snapToGrid="0">
      <p:cViewPr varScale="1">
        <p:scale>
          <a:sx n="70" d="100"/>
          <a:sy n="70" d="100"/>
        </p:scale>
        <p:origin x="43"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4B269-64E6-4591-911B-31D011251019}" type="datetimeFigureOut">
              <a:rPr lang="en-US" smtClean="0"/>
              <a:t>01/25/2026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6B438-82AB-4654-A42B-B1CBE196C6E0}" type="slidenum">
              <a:rPr lang="en-US" smtClean="0"/>
              <a:t>‹#›</a:t>
            </a:fld>
            <a:endParaRPr lang="en-US"/>
          </a:p>
        </p:txBody>
      </p:sp>
    </p:spTree>
    <p:extLst>
      <p:ext uri="{BB962C8B-B14F-4D97-AF65-F5344CB8AC3E}">
        <p14:creationId xmlns:p14="http://schemas.microsoft.com/office/powerpoint/2010/main" val="14041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526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575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170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2414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319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2DB2-191A-140C-B97C-98C4B2B77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5AEF9-4F2B-49F8-6DFA-FBE80DCA7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87496-663D-9AF8-B378-A9F8484B7119}"/>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5" name="Footer Placeholder 4">
            <a:extLst>
              <a:ext uri="{FF2B5EF4-FFF2-40B4-BE49-F238E27FC236}">
                <a16:creationId xmlns:a16="http://schemas.microsoft.com/office/drawing/2014/main" id="{DE16E1D9-ECA6-353F-14F2-406768013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E9CE8-4F7D-31CC-6FEC-F92518CF1988}"/>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294550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4BE2-539F-8277-F0C1-73856690E9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DCFC8-F32B-8408-0CB0-0295901D5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E7C61-47B1-6693-E852-A2DE474B7859}"/>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5" name="Footer Placeholder 4">
            <a:extLst>
              <a:ext uri="{FF2B5EF4-FFF2-40B4-BE49-F238E27FC236}">
                <a16:creationId xmlns:a16="http://schemas.microsoft.com/office/drawing/2014/main" id="{9C9C5DF4-F617-5B24-E5D0-E2DEBE0F0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04589-FA9F-93C8-EBA8-09F1878D57FE}"/>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100867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8D18E-0720-144B-7AA0-BFFEF3BD1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8D0FEA-56B9-050B-7CAB-66019F47FD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AFC04-EB40-1B93-3C69-B81BF12D47DB}"/>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5" name="Footer Placeholder 4">
            <a:extLst>
              <a:ext uri="{FF2B5EF4-FFF2-40B4-BE49-F238E27FC236}">
                <a16:creationId xmlns:a16="http://schemas.microsoft.com/office/drawing/2014/main" id="{A8726457-452F-A572-EC71-2B1E1A10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D580C-6977-1466-D2C3-4185BED56B0F}"/>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151111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33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A1E9-2D9E-1546-9459-D411A3AD4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DB7A7-062F-D1F1-7E42-220AC08571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AFCB4-C879-998D-1242-6E4532A4A73F}"/>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5" name="Footer Placeholder 4">
            <a:extLst>
              <a:ext uri="{FF2B5EF4-FFF2-40B4-BE49-F238E27FC236}">
                <a16:creationId xmlns:a16="http://schemas.microsoft.com/office/drawing/2014/main" id="{5806FE23-F7A5-43CB-9207-11A64FF63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6F9C4-3CE0-322C-8F90-9798EA74AF41}"/>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120004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408B-5541-04BE-98E7-5584DDEB5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4F0D4E-97AC-E960-A61B-0CA0C7B97B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0EC5BB-481A-F24F-ABE8-7F2BCF4EF387}"/>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5" name="Footer Placeholder 4">
            <a:extLst>
              <a:ext uri="{FF2B5EF4-FFF2-40B4-BE49-F238E27FC236}">
                <a16:creationId xmlns:a16="http://schemas.microsoft.com/office/drawing/2014/main" id="{57ACD940-9044-3A2A-1B35-92DE460F4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C6AA4-A73A-A714-50E0-9DDC4049CC15}"/>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277190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6FF0-A6E3-7AF5-6B61-30D092759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26109-E4D7-BDFB-178A-BBD7379E6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00839-138C-C623-F7FD-2DAEE69EF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40453-C674-17F3-B4E2-82082181090D}"/>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6" name="Footer Placeholder 5">
            <a:extLst>
              <a:ext uri="{FF2B5EF4-FFF2-40B4-BE49-F238E27FC236}">
                <a16:creationId xmlns:a16="http://schemas.microsoft.com/office/drawing/2014/main" id="{E873192D-7EA5-9AFA-F3D4-EAB313FC3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62C5D-188A-F253-EC2F-2FFB3CB21490}"/>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191341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066D-0E93-02F4-19CE-94E5B8EFD5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AF5374-38BA-33F6-960B-8968D6373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38A992-DFA4-CD46-94FD-03E5CE703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3B642-228D-FEC4-33DB-95C47F8EE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04B60-3CEE-D67C-E858-0284A08F9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0BA9C-B51A-28AB-12A9-C089E61AC208}"/>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8" name="Footer Placeholder 7">
            <a:extLst>
              <a:ext uri="{FF2B5EF4-FFF2-40B4-BE49-F238E27FC236}">
                <a16:creationId xmlns:a16="http://schemas.microsoft.com/office/drawing/2014/main" id="{76975972-89B2-F1F5-95FB-4A5553265F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5E11D4-3C94-9B09-2DE7-EAE4692A174F}"/>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216641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286F-9FBD-B879-DCB4-F026AA07C5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9EC3AC-5C4C-99E6-E9C6-B0191BBFDD59}"/>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4" name="Footer Placeholder 3">
            <a:extLst>
              <a:ext uri="{FF2B5EF4-FFF2-40B4-BE49-F238E27FC236}">
                <a16:creationId xmlns:a16="http://schemas.microsoft.com/office/drawing/2014/main" id="{E4CF3303-1916-92F9-F6DB-5D3584C974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4F69E2-BB9F-8C6D-6DD5-083AF09A555A}"/>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313393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80697-40AC-CE6C-00D8-E0E73299AE32}"/>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3" name="Footer Placeholder 2">
            <a:extLst>
              <a:ext uri="{FF2B5EF4-FFF2-40B4-BE49-F238E27FC236}">
                <a16:creationId xmlns:a16="http://schemas.microsoft.com/office/drawing/2014/main" id="{3F10340C-27D9-2216-FBB4-B7A2FF63F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2671B-91F0-5052-CFF6-68218CD873F9}"/>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319991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65E1-1D88-E867-ABC5-906200F68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04419-4958-A33B-47E7-CE5374748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284B37-B9D5-6526-C9DA-E26A1929B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7C630-F423-A400-1858-BE3F6220ACC8}"/>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6" name="Footer Placeholder 5">
            <a:extLst>
              <a:ext uri="{FF2B5EF4-FFF2-40B4-BE49-F238E27FC236}">
                <a16:creationId xmlns:a16="http://schemas.microsoft.com/office/drawing/2014/main" id="{33FE53E4-5BD4-C6D2-45CE-0CE72CCAF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DEF27-C46C-CADE-44DC-D49D37630401}"/>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215938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084C-4592-94D7-B41F-12C04D008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38FA60-72FF-E45E-6477-E810C0EFF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16F1D-5B6D-4B81-9FF3-AA1C4AEA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9938EE-37BC-E548-7E2A-D32480A10078}"/>
              </a:ext>
            </a:extLst>
          </p:cNvPr>
          <p:cNvSpPr>
            <a:spLocks noGrp="1"/>
          </p:cNvSpPr>
          <p:nvPr>
            <p:ph type="dt" sz="half" idx="10"/>
          </p:nvPr>
        </p:nvSpPr>
        <p:spPr/>
        <p:txBody>
          <a:bodyPr/>
          <a:lstStyle/>
          <a:p>
            <a:fld id="{0682C3B4-9AA3-480A-A6AE-93D63955CDFC}" type="datetimeFigureOut">
              <a:rPr lang="en-US" smtClean="0"/>
              <a:t>01/25/2026</a:t>
            </a:fld>
            <a:endParaRPr lang="en-US"/>
          </a:p>
        </p:txBody>
      </p:sp>
      <p:sp>
        <p:nvSpPr>
          <p:cNvPr id="6" name="Footer Placeholder 5">
            <a:extLst>
              <a:ext uri="{FF2B5EF4-FFF2-40B4-BE49-F238E27FC236}">
                <a16:creationId xmlns:a16="http://schemas.microsoft.com/office/drawing/2014/main" id="{523F6EB0-8475-467D-E63C-BA0F9B9FC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3DE82-5E29-8D6F-41D7-5F5A16D8227F}"/>
              </a:ext>
            </a:extLst>
          </p:cNvPr>
          <p:cNvSpPr>
            <a:spLocks noGrp="1"/>
          </p:cNvSpPr>
          <p:nvPr>
            <p:ph type="sldNum" sz="quarter" idx="12"/>
          </p:nvPr>
        </p:nvSpPr>
        <p:spPr/>
        <p:txBody>
          <a:bodyPr/>
          <a:lstStyle/>
          <a:p>
            <a:fld id="{226A73E7-05CB-4A51-B018-912FD22BF5EC}" type="slidenum">
              <a:rPr lang="en-US" smtClean="0"/>
              <a:t>‹#›</a:t>
            </a:fld>
            <a:endParaRPr lang="en-US"/>
          </a:p>
        </p:txBody>
      </p:sp>
    </p:spTree>
    <p:extLst>
      <p:ext uri="{BB962C8B-B14F-4D97-AF65-F5344CB8AC3E}">
        <p14:creationId xmlns:p14="http://schemas.microsoft.com/office/powerpoint/2010/main" val="121379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4F98C-73F3-1B5C-B427-9F5C3BE4F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76892E-8FEE-F9DA-CAD0-7C7863AB7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9E9D7-E072-E503-16FC-A205A10B7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2C3B4-9AA3-480A-A6AE-93D63955CDFC}" type="datetimeFigureOut">
              <a:rPr lang="en-US" smtClean="0"/>
              <a:t>01/25/2026</a:t>
            </a:fld>
            <a:endParaRPr lang="en-US"/>
          </a:p>
        </p:txBody>
      </p:sp>
      <p:sp>
        <p:nvSpPr>
          <p:cNvPr id="5" name="Footer Placeholder 4">
            <a:extLst>
              <a:ext uri="{FF2B5EF4-FFF2-40B4-BE49-F238E27FC236}">
                <a16:creationId xmlns:a16="http://schemas.microsoft.com/office/drawing/2014/main" id="{6740B544-31C1-C779-6313-94B354F5E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31E1A0-98A5-BD32-7461-F01C90E6F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6A73E7-05CB-4A51-B018-912FD22BF5EC}" type="slidenum">
              <a:rPr lang="en-US" smtClean="0"/>
              <a:t>‹#›</a:t>
            </a:fld>
            <a:endParaRPr lang="en-US"/>
          </a:p>
        </p:txBody>
      </p:sp>
    </p:spTree>
    <p:extLst>
      <p:ext uri="{BB962C8B-B14F-4D97-AF65-F5344CB8AC3E}">
        <p14:creationId xmlns:p14="http://schemas.microsoft.com/office/powerpoint/2010/main" val="127151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95568" y="-32408"/>
            <a:ext cx="4639458" cy="1944793"/>
          </a:xfrm>
          <a:prstGeom prst="rect">
            <a:avLst/>
          </a:prstGeom>
        </p:spPr>
      </p:pic>
      <p:pic>
        <p:nvPicPr>
          <p:cNvPr id="12" name="Picture 11"/>
          <p:cNvPicPr>
            <a:picLocks noChangeAspect="1"/>
          </p:cNvPicPr>
          <p:nvPr/>
        </p:nvPicPr>
        <p:blipFill>
          <a:blip r:embed="rId3"/>
          <a:stretch>
            <a:fillRect/>
          </a:stretch>
        </p:blipFill>
        <p:spPr>
          <a:xfrm>
            <a:off x="1083144" y="1117556"/>
            <a:ext cx="9595936" cy="4694327"/>
          </a:xfrm>
          <a:prstGeom prst="rect">
            <a:avLst/>
          </a:prstGeom>
        </p:spPr>
      </p:pic>
      <p:pic>
        <p:nvPicPr>
          <p:cNvPr id="13" name="Picture 12"/>
          <p:cNvPicPr>
            <a:picLocks noChangeAspect="1"/>
          </p:cNvPicPr>
          <p:nvPr/>
        </p:nvPicPr>
        <p:blipFill>
          <a:blip r:embed="rId4"/>
          <a:stretch>
            <a:fillRect/>
          </a:stretch>
        </p:blipFill>
        <p:spPr>
          <a:xfrm>
            <a:off x="3522206" y="4221660"/>
            <a:ext cx="8730229" cy="2395936"/>
          </a:xfrm>
          <a:prstGeom prst="rect">
            <a:avLst/>
          </a:prstGeom>
        </p:spPr>
      </p:pic>
    </p:spTree>
    <p:extLst>
      <p:ext uri="{BB962C8B-B14F-4D97-AF65-F5344CB8AC3E}">
        <p14:creationId xmlns:p14="http://schemas.microsoft.com/office/powerpoint/2010/main" val="20475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2"/>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6C8F52B8-C110-4F05-A08C-9C68D2D2CFAF}"/>
              </a:ext>
            </a:extLst>
          </p:cNvPr>
          <p:cNvPicPr>
            <a:picLocks noChangeAspect="1"/>
          </p:cNvPicPr>
          <p:nvPr/>
        </p:nvPicPr>
        <p:blipFill>
          <a:blip r:embed="rId4"/>
          <a:stretch>
            <a:fillRect/>
          </a:stretch>
        </p:blipFill>
        <p:spPr>
          <a:xfrm>
            <a:off x="1973993" y="1305199"/>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600" b="1" dirty="0">
                <a:solidFill>
                  <a:srgbClr val="002060"/>
                </a:solidFill>
                <a:latin typeface="Calibri" panose="020F0502020204030204" pitchFamily="34" charset="0"/>
                <a:cs typeface="Calibri" panose="020F0502020204030204" pitchFamily="34" charset="0"/>
              </a:rPr>
              <a:t>E</a:t>
            </a:r>
            <a:r>
              <a:rPr lang="vi-VN" sz="3600" b="1" dirty="0">
                <a:solidFill>
                  <a:srgbClr val="002060"/>
                </a:solidFill>
                <a:latin typeface="Calibri" panose="020F0502020204030204" pitchFamily="34" charset="0"/>
                <a:cs typeface="Calibri" panose="020F0502020204030204" pitchFamily="34" charset="0"/>
              </a:rPr>
              <a:t>m sẽ lờ đi lời trêu đó, đi ra chỗ khác và hằng ngày sẽ cố gắng tập thể dục để giúp cơ thể trở nên săn chắc, khỏe mạnh hơn.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Tình huống 1: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thường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trêu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béo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ú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khiến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bực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bội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320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600" b="1" dirty="0">
                <a:solidFill>
                  <a:srgbClr val="002060"/>
                </a:solidFill>
                <a:latin typeface="Calibri" panose="020F0502020204030204" pitchFamily="34" charset="0"/>
                <a:cs typeface="Calibri" panose="020F0502020204030204" pitchFamily="34" charset="0"/>
              </a:rPr>
              <a:t>E</a:t>
            </a:r>
            <a:r>
              <a:rPr lang="vi-VN" sz="3600" b="1" dirty="0">
                <a:solidFill>
                  <a:srgbClr val="002060"/>
                </a:solidFill>
                <a:latin typeface="Calibri" panose="020F0502020204030204" pitchFamily="34" charset="0"/>
                <a:cs typeface="Calibri" panose="020F0502020204030204" pitchFamily="34" charset="0"/>
              </a:rPr>
              <a:t>m sẽ tâm sự với bạn thân là đã xảy ra chuyện gì khiến bạn thân không chơi với em nữa và bảo các bạn khác không chơi cùng em. Từ đó giải quyết vấn đề giữa em và bạn thân để chúng em lại chơi với nhau vui vẻ như trước.</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Tình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bỗng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nhiên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nói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chuyện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bảo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khác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cùng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khiến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rất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buồn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010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5">
            <a:extLst>
              <a:ext uri="{FF2B5EF4-FFF2-40B4-BE49-F238E27FC236}">
                <a16:creationId xmlns:a16="http://schemas.microsoft.com/office/drawing/2014/main" id="{5481CE8B-299B-8611-0711-F86FCF4B367C}"/>
              </a:ext>
            </a:extLst>
          </p:cNvPr>
          <p:cNvSpPr/>
          <p:nvPr/>
        </p:nvSpPr>
        <p:spPr>
          <a:xfrm>
            <a:off x="2713835" y="2625116"/>
            <a:ext cx="8081983" cy="3488007"/>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600" b="1" dirty="0">
                <a:solidFill>
                  <a:srgbClr val="002060"/>
                </a:solidFill>
                <a:latin typeface="Calibri" panose="020F0502020204030204" pitchFamily="34" charset="0"/>
                <a:cs typeface="Calibri" panose="020F0502020204030204" pitchFamily="34" charset="0"/>
              </a:rPr>
              <a:t>E</a:t>
            </a:r>
            <a:r>
              <a:rPr lang="vi-VN" sz="3600" b="1" dirty="0">
                <a:solidFill>
                  <a:srgbClr val="002060"/>
                </a:solidFill>
                <a:latin typeface="Calibri" panose="020F0502020204030204" pitchFamily="34" charset="0"/>
                <a:cs typeface="Calibri" panose="020F0502020204030204" pitchFamily="34" charset="0"/>
              </a:rPr>
              <a:t>m sẽ khi thở sâu kiềm chế lại cảm xúc tức giận, nhắc nhở em trai lần sau không được vẽ lên đồ của người khác nữa đồng thời cũng rút kinh nghiệm cho bản thân mình sau khi làm xong cần cất đồ của mình một cách cẩn thận</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Tình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dành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cả</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buổi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chiều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vẽ</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bức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Sau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trai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bút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gạch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lên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bức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khiến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tức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giận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999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E2F463-EB49-8668-FAB9-66B8CB6219F8}"/>
              </a:ext>
            </a:extLst>
          </p:cNvPr>
          <p:cNvSpPr txBox="1"/>
          <p:nvPr/>
        </p:nvSpPr>
        <p:spPr>
          <a:xfrm>
            <a:off x="2118099" y="1522055"/>
            <a:ext cx="8139080" cy="1077218"/>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dirty="0">
                <a:ln>
                  <a:noFill/>
                </a:ln>
                <a:solidFill>
                  <a:srgbClr val="FF0000"/>
                </a:solidFill>
                <a:effectLst/>
                <a:uLnTx/>
                <a:uFillTx/>
                <a:latin typeface="Calibri"/>
                <a:ea typeface="+mn-ea"/>
                <a:cs typeface="Arial"/>
                <a:sym typeface="Arial"/>
              </a:rPr>
              <a:t>Bình </a:t>
            </a:r>
            <a:r>
              <a:rPr kumimoji="0" lang="en-US" sz="6400" b="1" i="0" u="none" strike="noStrike" kern="0" cap="none" spc="0" normalizeH="0" baseline="0" noProof="0" dirty="0" err="1">
                <a:ln>
                  <a:noFill/>
                </a:ln>
                <a:solidFill>
                  <a:srgbClr val="FF0000"/>
                </a:solidFill>
                <a:effectLst/>
                <a:uLnTx/>
                <a:uFillTx/>
                <a:latin typeface="Calibri"/>
                <a:ea typeface="+mn-ea"/>
                <a:cs typeface="Arial"/>
                <a:sym typeface="Arial"/>
              </a:rPr>
              <a:t>chọn</a:t>
            </a:r>
            <a:r>
              <a:rPr kumimoji="0" lang="en-US" sz="64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6400" b="1" i="0" u="none" strike="noStrike" kern="0" cap="none" spc="0" normalizeH="0" baseline="0" noProof="0" dirty="0" err="1">
                <a:ln>
                  <a:noFill/>
                </a:ln>
                <a:solidFill>
                  <a:srgbClr val="FF0000"/>
                </a:solidFill>
                <a:effectLst/>
                <a:uLnTx/>
                <a:uFillTx/>
                <a:latin typeface="Calibri"/>
                <a:ea typeface="+mn-ea"/>
                <a:cs typeface="Arial"/>
                <a:sym typeface="Arial"/>
              </a:rPr>
              <a:t>giải</a:t>
            </a:r>
            <a:r>
              <a:rPr kumimoji="0" lang="en-US" sz="64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6400" b="1" i="0" u="none" strike="noStrike" kern="0" cap="none" spc="0" normalizeH="0" baseline="0" noProof="0" dirty="0" err="1">
                <a:ln>
                  <a:noFill/>
                </a:ln>
                <a:solidFill>
                  <a:srgbClr val="FF0000"/>
                </a:solidFill>
                <a:effectLst/>
                <a:uLnTx/>
                <a:uFillTx/>
                <a:latin typeface="Calibri"/>
                <a:ea typeface="+mn-ea"/>
                <a:cs typeface="Arial"/>
                <a:sym typeface="Arial"/>
              </a:rPr>
              <a:t>thưởng</a:t>
            </a:r>
            <a:endParaRPr kumimoji="0" lang="en-US" sz="64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nvGrpSpPr>
          <p:cNvPr id="7" name="Nhóm 6">
            <a:extLst>
              <a:ext uri="{FF2B5EF4-FFF2-40B4-BE49-F238E27FC236}">
                <a16:creationId xmlns:a16="http://schemas.microsoft.com/office/drawing/2014/main" id="{EC9F3F46-0B83-5F5C-C310-547A768B191C}"/>
              </a:ext>
            </a:extLst>
          </p:cNvPr>
          <p:cNvGrpSpPr/>
          <p:nvPr/>
        </p:nvGrpSpPr>
        <p:grpSpPr>
          <a:xfrm>
            <a:off x="1870721" y="3056797"/>
            <a:ext cx="5756726" cy="1049684"/>
            <a:chOff x="549893" y="2088191"/>
            <a:chExt cx="3707608" cy="787263"/>
          </a:xfrm>
        </p:grpSpPr>
        <p:pic>
          <p:nvPicPr>
            <p:cNvPr id="8" name="Picture 9">
              <a:extLst>
                <a:ext uri="{FF2B5EF4-FFF2-40B4-BE49-F238E27FC236}">
                  <a16:creationId xmlns:a16="http://schemas.microsoft.com/office/drawing/2014/main"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a16="http://schemas.microsoft.com/office/drawing/2014/main"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Diễn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viên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xuất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sắc</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grpSp>
        <p:nvGrpSpPr>
          <p:cNvPr id="10" name="Nhóm 9">
            <a:extLst>
              <a:ext uri="{FF2B5EF4-FFF2-40B4-BE49-F238E27FC236}">
                <a16:creationId xmlns:a16="http://schemas.microsoft.com/office/drawing/2014/main" id="{6B1542E9-291E-6094-1E3D-3181F0E4F0DD}"/>
              </a:ext>
            </a:extLst>
          </p:cNvPr>
          <p:cNvGrpSpPr/>
          <p:nvPr/>
        </p:nvGrpSpPr>
        <p:grpSpPr>
          <a:xfrm>
            <a:off x="667656" y="4335841"/>
            <a:ext cx="8640923" cy="1049684"/>
            <a:chOff x="-514976" y="2088191"/>
            <a:chExt cx="5612130" cy="787263"/>
          </a:xfrm>
        </p:grpSpPr>
        <p:pic>
          <p:nvPicPr>
            <p:cNvPr id="11" name="Picture 9">
              <a:extLst>
                <a:ext uri="{FF2B5EF4-FFF2-40B4-BE49-F238E27FC236}">
                  <a16:creationId xmlns:a16="http://schemas.microsoft.com/office/drawing/2014/main"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a16="http://schemas.microsoft.com/office/drawing/2014/main"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Nhóm</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giải</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quyết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tình</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huống</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hay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spTree>
    <p:extLst>
      <p:ext uri="{BB962C8B-B14F-4D97-AF65-F5344CB8AC3E}">
        <p14:creationId xmlns:p14="http://schemas.microsoft.com/office/powerpoint/2010/main" val="1647038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par>
                                <p:cTn id="8" presetID="42"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07494" y="1044307"/>
            <a:ext cx="10777012" cy="3883165"/>
          </a:xfrm>
          <a:prstGeom prst="rect">
            <a:avLst/>
          </a:prstGeom>
        </p:spPr>
      </p:pic>
    </p:spTree>
    <p:extLst>
      <p:ext uri="{BB962C8B-B14F-4D97-AF65-F5344CB8AC3E}">
        <p14:creationId xmlns:p14="http://schemas.microsoft.com/office/powerpoint/2010/main" val="25106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68D00-3171-E2E0-8B25-18BA57748F77}"/>
              </a:ext>
            </a:extLst>
          </p:cNvPr>
          <p:cNvPicPr>
            <a:picLocks noChangeAspect="1"/>
          </p:cNvPicPr>
          <p:nvPr/>
        </p:nvPicPr>
        <p:blipFill>
          <a:blip r:embed="rId2"/>
          <a:stretch>
            <a:fillRect/>
          </a:stretch>
        </p:blipFill>
        <p:spPr>
          <a:xfrm>
            <a:off x="113475" y="0"/>
            <a:ext cx="11812649" cy="6811326"/>
          </a:xfrm>
          <a:prstGeom prst="rect">
            <a:avLst/>
          </a:prstGeom>
        </p:spPr>
      </p:pic>
    </p:spTree>
    <p:extLst>
      <p:ext uri="{BB962C8B-B14F-4D97-AF65-F5344CB8AC3E}">
        <p14:creationId xmlns:p14="http://schemas.microsoft.com/office/powerpoint/2010/main" val="136816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0DAA68F-A63A-974B-F966-8FB7FB4EEA58}"/>
              </a:ext>
            </a:extLst>
          </p:cNvPr>
          <p:cNvPicPr>
            <a:picLocks noChangeAspect="1"/>
          </p:cNvPicPr>
          <p:nvPr/>
        </p:nvPicPr>
        <p:blipFill>
          <a:blip r:embed="rId2"/>
          <a:stretch>
            <a:fillRect/>
          </a:stretch>
        </p:blipFill>
        <p:spPr>
          <a:xfrm>
            <a:off x="1248007" y="1758550"/>
            <a:ext cx="10083659" cy="3340899"/>
          </a:xfrm>
          <a:prstGeom prst="rect">
            <a:avLst/>
          </a:prstGeom>
        </p:spPr>
      </p:pic>
    </p:spTree>
    <p:extLst>
      <p:ext uri="{BB962C8B-B14F-4D97-AF65-F5344CB8AC3E}">
        <p14:creationId xmlns:p14="http://schemas.microsoft.com/office/powerpoint/2010/main" val="320213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orange text&#10;&#10;Description automatically generated">
            <a:extLst>
              <a:ext uri="{FF2B5EF4-FFF2-40B4-BE49-F238E27FC236}">
                <a16:creationId xmlns:a16="http://schemas.microsoft.com/office/drawing/2014/main" id="{1FA42F50-EE4A-A591-8945-88605CD46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17" y="1393372"/>
            <a:ext cx="15215631" cy="3668773"/>
          </a:xfrm>
          <a:prstGeom prst="rect">
            <a:avLst/>
          </a:prstGeom>
        </p:spPr>
      </p:pic>
    </p:spTree>
    <p:extLst>
      <p:ext uri="{BB962C8B-B14F-4D97-AF65-F5344CB8AC3E}">
        <p14:creationId xmlns:p14="http://schemas.microsoft.com/office/powerpoint/2010/main" val="114449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985784"/>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rPr>
              <a:t>Em đồng tình với cách ứng xử nào trong tình huống dưới đây? Vì sao?</a:t>
            </a:r>
          </a:p>
        </p:txBody>
      </p:sp>
      <p:pic>
        <p:nvPicPr>
          <p:cNvPr id="56" name="Picture 55">
            <a:extLst>
              <a:ext uri="{FF2B5EF4-FFF2-40B4-BE49-F238E27FC236}">
                <a16:creationId xmlns:a16="http://schemas.microsoft.com/office/drawing/2014/main" id="{A967B7FC-D7C6-4442-BF60-7428BEAD36AD}"/>
              </a:ext>
            </a:extLst>
          </p:cNvPr>
          <p:cNvPicPr>
            <a:picLocks noChangeAspect="1"/>
          </p:cNvPicPr>
          <p:nvPr/>
        </p:nvPicPr>
        <p:blipFill>
          <a:blip r:embed="rId4"/>
          <a:stretch>
            <a:fillRect/>
          </a:stretch>
        </p:blipFill>
        <p:spPr>
          <a:xfrm>
            <a:off x="2205727" y="1203970"/>
            <a:ext cx="7523943" cy="2919192"/>
          </a:xfrm>
          <a:prstGeom prst="rect">
            <a:avLst/>
          </a:prstGeom>
        </p:spPr>
      </p:pic>
      <p:pic>
        <p:nvPicPr>
          <p:cNvPr id="57" name="Picture 56">
            <a:extLst>
              <a:ext uri="{FF2B5EF4-FFF2-40B4-BE49-F238E27FC236}">
                <a16:creationId xmlns:a16="http://schemas.microsoft.com/office/drawing/2014/main" id="{E6FD98DC-C480-45F2-9A8F-C881A6DCDCFC}"/>
              </a:ext>
            </a:extLst>
          </p:cNvPr>
          <p:cNvPicPr>
            <a:picLocks noChangeAspect="1"/>
          </p:cNvPicPr>
          <p:nvPr/>
        </p:nvPicPr>
        <p:blipFill>
          <a:blip r:embed="rId5"/>
          <a:stretch>
            <a:fillRect/>
          </a:stretch>
        </p:blipFill>
        <p:spPr>
          <a:xfrm>
            <a:off x="2513674" y="4274932"/>
            <a:ext cx="6865469" cy="1974998"/>
          </a:xfrm>
          <a:prstGeom prst="rect">
            <a:avLst/>
          </a:prstGeom>
        </p:spPr>
      </p:pic>
    </p:spTree>
    <p:extLst>
      <p:ext uri="{BB962C8B-B14F-4D97-AF65-F5344CB8AC3E}">
        <p14:creationId xmlns:p14="http://schemas.microsoft.com/office/powerpoint/2010/main" val="242172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arn(inVertical)">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8" name="Picture 57">
            <a:extLst>
              <a:ext uri="{FF2B5EF4-FFF2-40B4-BE49-F238E27FC236}">
                <a16:creationId xmlns:a16="http://schemas.microsoft.com/office/drawing/2014/main" id="{21A3E56E-C4BE-4BCF-BB35-3F12B58B58D5}"/>
              </a:ext>
            </a:extLst>
          </p:cNvPr>
          <p:cNvPicPr>
            <a:picLocks noChangeAspect="1"/>
          </p:cNvPicPr>
          <p:nvPr/>
        </p:nvPicPr>
        <p:blipFill>
          <a:blip r:embed="rId3"/>
          <a:stretch>
            <a:fillRect/>
          </a:stretch>
        </p:blipFill>
        <p:spPr>
          <a:xfrm>
            <a:off x="2922217" y="717430"/>
            <a:ext cx="6926042" cy="1181875"/>
          </a:xfrm>
          <a:prstGeom prst="rect">
            <a:avLst/>
          </a:prstGeom>
        </p:spPr>
      </p:pic>
      <p:pic>
        <p:nvPicPr>
          <p:cNvPr id="59" name="Picture 58">
            <a:extLst>
              <a:ext uri="{FF2B5EF4-FFF2-40B4-BE49-F238E27FC236}">
                <a16:creationId xmlns:a16="http://schemas.microsoft.com/office/drawing/2014/main" id="{9E61A9F6-279F-4612-AFB1-3630B9E77603}"/>
              </a:ext>
            </a:extLst>
          </p:cNvPr>
          <p:cNvPicPr>
            <a:picLocks noChangeAspect="1"/>
          </p:cNvPicPr>
          <p:nvPr/>
        </p:nvPicPr>
        <p:blipFill>
          <a:blip r:embed="rId4"/>
          <a:stretch>
            <a:fillRect/>
          </a:stretch>
        </p:blipFill>
        <p:spPr>
          <a:xfrm>
            <a:off x="4416129" y="1957784"/>
            <a:ext cx="5038725" cy="3648075"/>
          </a:xfrm>
          <a:prstGeom prst="rect">
            <a:avLst/>
          </a:prstGeom>
        </p:spPr>
      </p:pic>
      <p:pic>
        <p:nvPicPr>
          <p:cNvPr id="60" name="Picture 59">
            <a:extLst>
              <a:ext uri="{FF2B5EF4-FFF2-40B4-BE49-F238E27FC236}">
                <a16:creationId xmlns:a16="http://schemas.microsoft.com/office/drawing/2014/main" id="{123C31BD-6E4F-4CE6-BCC2-95635D19E1C8}"/>
              </a:ext>
            </a:extLst>
          </p:cNvPr>
          <p:cNvPicPr>
            <a:picLocks noChangeAspect="1"/>
          </p:cNvPicPr>
          <p:nvPr/>
        </p:nvPicPr>
        <p:blipFill>
          <a:blip r:embed="rId5"/>
          <a:stretch>
            <a:fillRect/>
          </a:stretch>
        </p:blipFill>
        <p:spPr>
          <a:xfrm>
            <a:off x="929499" y="2566201"/>
            <a:ext cx="3383259" cy="1725598"/>
          </a:xfrm>
          <a:prstGeom prst="rect">
            <a:avLst/>
          </a:prstGeom>
        </p:spPr>
      </p:pic>
      <p:pic>
        <p:nvPicPr>
          <p:cNvPr id="62" name="Picture 61">
            <a:extLst>
              <a:ext uri="{FF2B5EF4-FFF2-40B4-BE49-F238E27FC236}">
                <a16:creationId xmlns:a16="http://schemas.microsoft.com/office/drawing/2014/main" id="{DC1AB65E-D404-4FB3-A497-1DE71A91BC20}"/>
              </a:ext>
            </a:extLst>
          </p:cNvPr>
          <p:cNvPicPr>
            <a:picLocks noChangeAspect="1"/>
          </p:cNvPicPr>
          <p:nvPr/>
        </p:nvPicPr>
        <p:blipFill>
          <a:blip r:embed="rId6"/>
          <a:stretch>
            <a:fillRect/>
          </a:stretch>
        </p:blipFill>
        <p:spPr>
          <a:xfrm>
            <a:off x="9299427" y="2343149"/>
            <a:ext cx="3232298" cy="1484571"/>
          </a:xfrm>
          <a:prstGeom prst="rect">
            <a:avLst/>
          </a:prstGeom>
        </p:spPr>
      </p:pic>
    </p:spTree>
    <p:extLst>
      <p:ext uri="{BB962C8B-B14F-4D97-AF65-F5344CB8AC3E}">
        <p14:creationId xmlns:p14="http://schemas.microsoft.com/office/powerpoint/2010/main" val="1946890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down)">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11">
            <a:extLst>
              <a:ext uri="{FF2B5EF4-FFF2-40B4-BE49-F238E27FC236}">
                <a16:creationId xmlns:a16="http://schemas.microsoft.com/office/drawing/2014/main" id="{82422DE3-AB8D-4212-9D12-89BC510A3E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5187" y="2094104"/>
            <a:ext cx="2596642" cy="2187671"/>
          </a:xfrm>
          <a:prstGeom prst="rect">
            <a:avLst/>
          </a:prstGeom>
        </p:spPr>
      </p:pic>
      <p:sp>
        <p:nvSpPr>
          <p:cNvPr id="59" name="TextBox 58">
            <a:extLst>
              <a:ext uri="{FF2B5EF4-FFF2-40B4-BE49-F238E27FC236}">
                <a16:creationId xmlns:a16="http://schemas.microsoft.com/office/drawing/2014/main" id="{B1576273-0CAB-460D-BF9E-F0CD62074F43}"/>
              </a:ext>
            </a:extLst>
          </p:cNvPr>
          <p:cNvSpPr txBox="1"/>
          <p:nvPr/>
        </p:nvSpPr>
        <p:spPr>
          <a:xfrm>
            <a:off x="541320" y="2688958"/>
            <a:ext cx="2992890" cy="1003031"/>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75000"/>
                  </a:srgbClr>
                </a:solidFill>
                <a:effectLst>
                  <a:glow rad="63500">
                    <a:srgbClr val="ED7D31">
                      <a:satMod val="175000"/>
                      <a:alpha val="40000"/>
                    </a:srgbClr>
                  </a:glow>
                </a:effectLst>
                <a:uLnTx/>
                <a:uFillTx/>
                <a:latin typeface="Calibri"/>
                <a:ea typeface="+mn-ea"/>
                <a:cs typeface="+mn-cs"/>
              </a:rPr>
              <a:t>NHÓM 4</a:t>
            </a:r>
          </a:p>
        </p:txBody>
      </p:sp>
      <p:pic>
        <p:nvPicPr>
          <p:cNvPr id="65" name="图片 3">
            <a:extLst>
              <a:ext uri="{FF2B5EF4-FFF2-40B4-BE49-F238E27FC236}">
                <a16:creationId xmlns:a16="http://schemas.microsoft.com/office/drawing/2014/main" id="{6E26669C-C1A0-4E5E-A89F-E20C7C58C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5653" y="1044814"/>
            <a:ext cx="8465028" cy="4589069"/>
          </a:xfrm>
          <a:prstGeom prst="rect">
            <a:avLst/>
          </a:prstGeom>
        </p:spPr>
      </p:pic>
      <p:sp>
        <p:nvSpPr>
          <p:cNvPr id="66" name="TextBox 65">
            <a:extLst>
              <a:ext uri="{FF2B5EF4-FFF2-40B4-BE49-F238E27FC236}">
                <a16:creationId xmlns:a16="http://schemas.microsoft.com/office/drawing/2014/main" id="{694995FA-7C57-41F4-ADF5-5391743D639E}"/>
              </a:ext>
            </a:extLst>
          </p:cNvPr>
          <p:cNvSpPr txBox="1"/>
          <p:nvPr/>
        </p:nvSpPr>
        <p:spPr>
          <a:xfrm>
            <a:off x="3894188" y="2462185"/>
            <a:ext cx="6610350" cy="1754326"/>
          </a:xfrm>
          <a:prstGeom prst="rect">
            <a:avLst/>
          </a:prstGeom>
          <a:noFill/>
        </p:spPr>
        <p:txBody>
          <a:bodyPr wrap="square">
            <a:spAutoFit/>
          </a:bodyPr>
          <a:lstStyle/>
          <a:p>
            <a:pPr marL="571500" marR="0" lvl="0" indent="-5715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hãy</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trao</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đổi</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nhóm</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4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để</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lựa</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chọn</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cách</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ứng</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xử</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mà</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đồng</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tình</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không</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đồng</a:t>
            </a:r>
            <a:r>
              <a:rPr kumimoji="0" lang="en-029" sz="3600" b="1" i="0" u="none" strike="noStrike" kern="1200" cap="none" spc="0" normalizeH="0" baseline="0" noProof="0" dirty="0">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600" b="1" i="0" u="none" strike="noStrike" kern="1200" cap="none" spc="0" normalizeH="0" baseline="0" noProof="0" dirty="0" err="1">
                <a:ln>
                  <a:noFill/>
                </a:ln>
                <a:solidFill>
                  <a:srgbClr val="FF0066"/>
                </a:solidFill>
                <a:effectLst/>
                <a:uLnTx/>
                <a:uFillTx/>
                <a:latin typeface="Calibri" panose="020F0502020204030204" pitchFamily="34" charset="0"/>
                <a:ea typeface="Times New Roman" panose="02020603050405020304" pitchFamily="18" charset="0"/>
                <a:cs typeface="Calibri" panose="020F0502020204030204" pitchFamily="34" charset="0"/>
              </a:rPr>
              <a:t>tình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44324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14" presetClass="entr" presetSubtype="1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randombar(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C15BD-8473-4E57-80EC-EEAB32124535}"/>
              </a:ext>
            </a:extLst>
          </p:cNvPr>
          <p:cNvPicPr>
            <a:picLocks noChangeAspect="1"/>
          </p:cNvPicPr>
          <p:nvPr/>
        </p:nvPicPr>
        <p:blipFill>
          <a:blip r:embed="rId3"/>
          <a:stretch>
            <a:fillRect/>
          </a:stretch>
        </p:blipFill>
        <p:spPr>
          <a:xfrm>
            <a:off x="873304" y="1617513"/>
            <a:ext cx="4592476" cy="3077777"/>
          </a:xfrm>
          <a:prstGeom prst="rect">
            <a:avLst/>
          </a:prstGeom>
        </p:spPr>
      </p:pic>
      <p:pic>
        <p:nvPicPr>
          <p:cNvPr id="4" name="Picture 3" descr="A green tick mark on a black background&#10;&#10;Description automatically generated">
            <a:extLst>
              <a:ext uri="{FF2B5EF4-FFF2-40B4-BE49-F238E27FC236}">
                <a16:creationId xmlns:a16="http://schemas.microsoft.com/office/drawing/2014/main" id="{16BB67D6-96EC-F57E-436B-B1269D221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435" y="981128"/>
            <a:ext cx="1361166" cy="1152472"/>
          </a:xfrm>
          <a:prstGeom prst="rect">
            <a:avLst/>
          </a:prstGeom>
        </p:spPr>
      </p:pic>
      <p:grpSp>
        <p:nvGrpSpPr>
          <p:cNvPr id="5" name="Group 4">
            <a:extLst>
              <a:ext uri="{FF2B5EF4-FFF2-40B4-BE49-F238E27FC236}">
                <a16:creationId xmlns:a16="http://schemas.microsoft.com/office/drawing/2014/main" id="{1F7E02CF-1F64-4D8F-8B8B-E9262DD70B21}"/>
              </a:ext>
            </a:extLst>
          </p:cNvPr>
          <p:cNvGrpSpPr/>
          <p:nvPr/>
        </p:nvGrpSpPr>
        <p:grpSpPr>
          <a:xfrm>
            <a:off x="5198724" y="1118174"/>
            <a:ext cx="6288157" cy="3770943"/>
            <a:chOff x="2471" y="1038"/>
            <a:chExt cx="6674" cy="1634"/>
          </a:xfrm>
        </p:grpSpPr>
        <p:sp>
          <p:nvSpPr>
            <p:cNvPr id="6" name="箭头: 五边形 3">
              <a:extLst>
                <a:ext uri="{FF2B5EF4-FFF2-40B4-BE49-F238E27FC236}">
                  <a16:creationId xmlns:a16="http://schemas.microsoft.com/office/drawing/2014/main" id="{5ED329E8-D881-476C-96FA-D4069FA371AE}"/>
                </a:ext>
              </a:extLst>
            </p:cNvPr>
            <p:cNvSpPr/>
            <p:nvPr/>
          </p:nvSpPr>
          <p:spPr bwMode="auto">
            <a:xfrm flipH="1">
              <a:off x="2471" y="1038"/>
              <a:ext cx="6674" cy="1634"/>
            </a:xfrm>
            <a:prstGeom prst="homePlate">
              <a:avLst/>
            </a:prstGeom>
            <a:solidFill>
              <a:srgbClr val="FFFF00"/>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sym typeface="+mn-lt"/>
              </a:endParaRPr>
            </a:p>
          </p:txBody>
        </p:sp>
        <p:sp>
          <p:nvSpPr>
            <p:cNvPr id="7" name="Text Box 40">
              <a:extLst>
                <a:ext uri="{FF2B5EF4-FFF2-40B4-BE49-F238E27FC236}">
                  <a16:creationId xmlns:a16="http://schemas.microsoft.com/office/drawing/2014/main" id="{2E026284-3CCC-4320-B56D-FFF5B9249FD9}"/>
                </a:ext>
              </a:extLst>
            </p:cNvPr>
            <p:cNvSpPr txBox="1"/>
            <p:nvPr/>
          </p:nvSpPr>
          <p:spPr>
            <a:xfrm>
              <a:off x="3848" y="1183"/>
              <a:ext cx="5177" cy="1317"/>
            </a:xfrm>
            <a:prstGeom prst="rect">
              <a:avLst/>
            </a:prstGeom>
            <a:noFill/>
          </p:spPr>
          <p:txBody>
            <a:bodyPr wrap="square" rtlCol="0">
              <a:spAutoFit/>
            </a:bodyPr>
            <a:lstStyle/>
            <a:p>
              <a:pPr marL="0" marR="0" algn="just">
                <a:lnSpc>
                  <a:spcPct val="115000"/>
                </a:lnSpc>
                <a:spcBef>
                  <a:spcPts val="0"/>
                </a:spcBef>
                <a:spcAft>
                  <a:spcPts val="0"/>
                </a:spcAft>
              </a:pPr>
              <a:r>
                <a:rPr lang="vi-VN" sz="2400" b="1" i="0" dirty="0">
                  <a:solidFill>
                    <a:srgbClr val="000000"/>
                  </a:solidFill>
                  <a:effectLst/>
                  <a:latin typeface="Calibri" panose="020F0502020204030204" pitchFamily="34" charset="0"/>
                  <a:cs typeface="Calibri" panose="020F0502020204030204" pitchFamily="34" charset="0"/>
                </a:rPr>
                <a:t>Em đồng tình với cách ứng xử: “Hùng hít thở sâu để bình tĩnh trở lại. Sau đó, Hùng nhắc nhở Huy không nên làm như vậy ”. Bởi vì đây là cách ứng xử tích cực không gây sự bực bội cho bản thân, làm bạn bè không mất lòng nhau. </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83375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7C1D29-03BD-4CB5-96A7-160C6266E6FF}"/>
              </a:ext>
            </a:extLst>
          </p:cNvPr>
          <p:cNvPicPr>
            <a:picLocks noChangeAspect="1"/>
          </p:cNvPicPr>
          <p:nvPr/>
        </p:nvPicPr>
        <p:blipFill>
          <a:blip r:embed="rId3"/>
          <a:stretch>
            <a:fillRect/>
          </a:stretch>
        </p:blipFill>
        <p:spPr>
          <a:xfrm>
            <a:off x="606175" y="691329"/>
            <a:ext cx="6156641" cy="2593291"/>
          </a:xfrm>
          <a:prstGeom prst="rect">
            <a:avLst/>
          </a:prstGeom>
        </p:spPr>
      </p:pic>
      <p:pic>
        <p:nvPicPr>
          <p:cNvPr id="2" name="Picture 1" descr="A green tick mark on a black background&#10;&#10;Description automatically generated">
            <a:extLst>
              <a:ext uri="{FF2B5EF4-FFF2-40B4-BE49-F238E27FC236}">
                <a16:creationId xmlns:a16="http://schemas.microsoft.com/office/drawing/2014/main" id="{4C01CB8D-B9B9-EE0C-B6B3-F9B15F1A8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120" y="251785"/>
            <a:ext cx="1361166" cy="1152472"/>
          </a:xfrm>
          <a:prstGeom prst="rect">
            <a:avLst/>
          </a:prstGeom>
        </p:spPr>
      </p:pic>
      <p:grpSp>
        <p:nvGrpSpPr>
          <p:cNvPr id="4" name="Group 3">
            <a:extLst>
              <a:ext uri="{FF2B5EF4-FFF2-40B4-BE49-F238E27FC236}">
                <a16:creationId xmlns:a16="http://schemas.microsoft.com/office/drawing/2014/main" id="{1F7E02CF-1F64-4D8F-8B8B-E9262DD70B21}"/>
              </a:ext>
            </a:extLst>
          </p:cNvPr>
          <p:cNvGrpSpPr/>
          <p:nvPr/>
        </p:nvGrpSpPr>
        <p:grpSpPr>
          <a:xfrm>
            <a:off x="4890499" y="2455524"/>
            <a:ext cx="6288157" cy="3510545"/>
            <a:chOff x="2471" y="1038"/>
            <a:chExt cx="6674" cy="1634"/>
          </a:xfrm>
        </p:grpSpPr>
        <p:sp>
          <p:nvSpPr>
            <p:cNvPr id="5" name="箭头: 五边形 3">
              <a:extLst>
                <a:ext uri="{FF2B5EF4-FFF2-40B4-BE49-F238E27FC236}">
                  <a16:creationId xmlns:a16="http://schemas.microsoft.com/office/drawing/2014/main" id="{5ED329E8-D881-476C-96FA-D4069FA371AE}"/>
                </a:ext>
              </a:extLst>
            </p:cNvPr>
            <p:cNvSpPr/>
            <p:nvPr/>
          </p:nvSpPr>
          <p:spPr bwMode="auto">
            <a:xfrm flipH="1">
              <a:off x="2471" y="1038"/>
              <a:ext cx="6674" cy="1634"/>
            </a:xfrm>
            <a:prstGeom prst="homePlate">
              <a:avLst/>
            </a:prstGeom>
            <a:solidFill>
              <a:srgbClr val="FFFF00"/>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ea typeface="+mn-ea"/>
                <a:cs typeface="Helvetica"/>
                <a:sym typeface="+mn-lt"/>
              </a:endParaRPr>
            </a:p>
          </p:txBody>
        </p:sp>
        <p:sp>
          <p:nvSpPr>
            <p:cNvPr id="6" name="Text Box 40">
              <a:extLst>
                <a:ext uri="{FF2B5EF4-FFF2-40B4-BE49-F238E27FC236}">
                  <a16:creationId xmlns:a16="http://schemas.microsoft.com/office/drawing/2014/main" id="{2E026284-3CCC-4320-B56D-FFF5B9249FD9}"/>
                </a:ext>
              </a:extLst>
            </p:cNvPr>
            <p:cNvSpPr txBox="1"/>
            <p:nvPr/>
          </p:nvSpPr>
          <p:spPr>
            <a:xfrm>
              <a:off x="3649" y="1183"/>
              <a:ext cx="5376" cy="113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 đồng ý với cách xử lý: “ Vân chia sẻ với bạn cùng bàn. Được bạn động viên, Vân đã vượt qua nỗi sợ và chủ động làm quen với các bạn ”. Vì cách này đã giúp Vân tự tin hơn và chơi vui vẻ hòa đồng với các bạn trong lớp .</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315749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0EFB74-5FCD-453D-9374-130CAD9843B1}"/>
              </a:ext>
            </a:extLst>
          </p:cNvPr>
          <p:cNvSpPr txBox="1"/>
          <p:nvPr/>
        </p:nvSpPr>
        <p:spPr>
          <a:xfrm>
            <a:off x="1752600" y="2171700"/>
            <a:ext cx="9172575" cy="2862322"/>
          </a:xfrm>
          <a:prstGeom prst="rect">
            <a:avLst/>
          </a:prstGeom>
          <a:noFill/>
        </p:spPr>
        <p:txBody>
          <a:bodyPr wrap="square" rtlCol="0">
            <a:spAutoFit/>
          </a:bodyPr>
          <a:lstStyle/>
          <a:p>
            <a:pPr algn="just"/>
            <a:r>
              <a:rPr lang="en-US" sz="3600" i="1" dirty="0" err="1">
                <a:solidFill>
                  <a:srgbClr val="FF0000"/>
                </a:solidFill>
              </a:rPr>
              <a:t>Chúng</a:t>
            </a:r>
            <a:r>
              <a:rPr lang="en-US" sz="3600" i="1" dirty="0">
                <a:solidFill>
                  <a:srgbClr val="FF0000"/>
                </a:solidFill>
              </a:rPr>
              <a:t> ta </a:t>
            </a:r>
            <a:r>
              <a:rPr lang="en-US" sz="3600" i="1" dirty="0" err="1">
                <a:solidFill>
                  <a:srgbClr val="FF0000"/>
                </a:solidFill>
              </a:rPr>
              <a:t>thấy</a:t>
            </a:r>
            <a:r>
              <a:rPr lang="en-US" sz="3600" i="1" dirty="0">
                <a:solidFill>
                  <a:srgbClr val="FF0000"/>
                </a:solidFill>
              </a:rPr>
              <a:t> </a:t>
            </a:r>
            <a:r>
              <a:rPr lang="en-US" sz="3600" i="1" dirty="0" err="1">
                <a:solidFill>
                  <a:srgbClr val="FF0000"/>
                </a:solidFill>
              </a:rPr>
              <a:t>cảm</a:t>
            </a:r>
            <a:r>
              <a:rPr lang="en-US" sz="3600" i="1" dirty="0">
                <a:solidFill>
                  <a:srgbClr val="FF0000"/>
                </a:solidFill>
              </a:rPr>
              <a:t> </a:t>
            </a:r>
            <a:r>
              <a:rPr lang="en-US" sz="3600" i="1" dirty="0" err="1">
                <a:solidFill>
                  <a:srgbClr val="FF0000"/>
                </a:solidFill>
              </a:rPr>
              <a:t>xúc</a:t>
            </a:r>
            <a:r>
              <a:rPr lang="en-US" sz="3600" i="1" dirty="0">
                <a:solidFill>
                  <a:srgbClr val="FF0000"/>
                </a:solidFill>
              </a:rPr>
              <a:t> </a:t>
            </a:r>
            <a:r>
              <a:rPr lang="en-US" sz="3600" i="1" dirty="0" err="1">
                <a:solidFill>
                  <a:srgbClr val="FF0000"/>
                </a:solidFill>
              </a:rPr>
              <a:t>tiêu</a:t>
            </a:r>
            <a:r>
              <a:rPr lang="en-US" sz="3600" i="1" dirty="0">
                <a:solidFill>
                  <a:srgbClr val="FF0000"/>
                </a:solidFill>
              </a:rPr>
              <a:t> </a:t>
            </a:r>
            <a:r>
              <a:rPr lang="en-US" sz="3600" i="1" dirty="0" err="1">
                <a:solidFill>
                  <a:srgbClr val="FF0000"/>
                </a:solidFill>
              </a:rPr>
              <a:t>cực</a:t>
            </a:r>
            <a:r>
              <a:rPr lang="en-US" sz="3600" i="1" dirty="0">
                <a:solidFill>
                  <a:srgbClr val="FF0000"/>
                </a:solidFill>
              </a:rPr>
              <a:t> </a:t>
            </a:r>
            <a:r>
              <a:rPr lang="en-US" sz="3600" i="1" dirty="0" err="1">
                <a:solidFill>
                  <a:srgbClr val="FF0000"/>
                </a:solidFill>
              </a:rPr>
              <a:t>ảnh</a:t>
            </a:r>
            <a:r>
              <a:rPr lang="en-US" sz="3600" i="1" dirty="0">
                <a:solidFill>
                  <a:srgbClr val="FF0000"/>
                </a:solidFill>
              </a:rPr>
              <a:t> </a:t>
            </a:r>
            <a:r>
              <a:rPr lang="en-US" sz="3600" i="1" dirty="0" err="1">
                <a:solidFill>
                  <a:srgbClr val="FF0000"/>
                </a:solidFill>
              </a:rPr>
              <a:t>hưởng</a:t>
            </a:r>
            <a:r>
              <a:rPr lang="en-US" sz="3600" i="1" dirty="0">
                <a:solidFill>
                  <a:srgbClr val="FF0000"/>
                </a:solidFill>
              </a:rPr>
              <a:t> </a:t>
            </a:r>
            <a:r>
              <a:rPr lang="en-US" sz="3600" i="1" dirty="0" err="1">
                <a:solidFill>
                  <a:srgbClr val="FF0000"/>
                </a:solidFill>
              </a:rPr>
              <a:t>rất</a:t>
            </a:r>
            <a:r>
              <a:rPr lang="en-US" sz="3600" i="1" dirty="0">
                <a:solidFill>
                  <a:srgbClr val="FF0000"/>
                </a:solidFill>
              </a:rPr>
              <a:t> </a:t>
            </a:r>
            <a:r>
              <a:rPr lang="en-US" sz="3600" i="1" dirty="0" err="1">
                <a:solidFill>
                  <a:srgbClr val="FF0000"/>
                </a:solidFill>
              </a:rPr>
              <a:t>nhiều</a:t>
            </a:r>
            <a:r>
              <a:rPr lang="en-US" sz="3600" i="1" dirty="0">
                <a:solidFill>
                  <a:srgbClr val="FF0000"/>
                </a:solidFill>
              </a:rPr>
              <a:t> </a:t>
            </a:r>
            <a:r>
              <a:rPr lang="en-US" sz="3600" i="1" dirty="0" err="1">
                <a:solidFill>
                  <a:srgbClr val="FF0000"/>
                </a:solidFill>
              </a:rPr>
              <a:t>tới</a:t>
            </a:r>
            <a:r>
              <a:rPr lang="en-US" sz="3600" i="1" dirty="0">
                <a:solidFill>
                  <a:srgbClr val="FF0000"/>
                </a:solidFill>
              </a:rPr>
              <a:t> </a:t>
            </a:r>
            <a:r>
              <a:rPr lang="en-US" sz="3600" i="1" dirty="0" err="1">
                <a:solidFill>
                  <a:srgbClr val="FF0000"/>
                </a:solidFill>
              </a:rPr>
              <a:t>mỗi</a:t>
            </a:r>
            <a:r>
              <a:rPr lang="en-US" sz="3600" i="1" dirty="0">
                <a:solidFill>
                  <a:srgbClr val="FF0000"/>
                </a:solidFill>
              </a:rPr>
              <a:t> </a:t>
            </a:r>
            <a:r>
              <a:rPr lang="en-US" sz="3600" i="1" dirty="0" err="1">
                <a:solidFill>
                  <a:srgbClr val="FF0000"/>
                </a:solidFill>
              </a:rPr>
              <a:t>chúng</a:t>
            </a:r>
            <a:r>
              <a:rPr lang="en-US" sz="3600" i="1" dirty="0">
                <a:solidFill>
                  <a:srgbClr val="FF0000"/>
                </a:solidFill>
              </a:rPr>
              <a:t>  ta </a:t>
            </a:r>
            <a:r>
              <a:rPr lang="en-US" sz="3600" i="1" dirty="0" err="1">
                <a:solidFill>
                  <a:srgbClr val="FF0000"/>
                </a:solidFill>
              </a:rPr>
              <a:t>bởi</a:t>
            </a:r>
            <a:r>
              <a:rPr lang="en-US" sz="3600" i="1" dirty="0">
                <a:solidFill>
                  <a:srgbClr val="FF0000"/>
                </a:solidFill>
              </a:rPr>
              <a:t> </a:t>
            </a:r>
            <a:r>
              <a:rPr lang="en-US" sz="3600" i="1" dirty="0" err="1">
                <a:solidFill>
                  <a:srgbClr val="FF0000"/>
                </a:solidFill>
              </a:rPr>
              <a:t>vậy</a:t>
            </a:r>
            <a:r>
              <a:rPr lang="en-US" sz="3600" i="1" dirty="0">
                <a:solidFill>
                  <a:srgbClr val="FF0000"/>
                </a:solidFill>
              </a:rPr>
              <a:t> </a:t>
            </a:r>
            <a:r>
              <a:rPr lang="en-US" sz="3600" i="1" dirty="0" err="1">
                <a:solidFill>
                  <a:srgbClr val="FF0000"/>
                </a:solidFill>
              </a:rPr>
              <a:t>chúng</a:t>
            </a:r>
            <a:r>
              <a:rPr lang="en-US" sz="3600" i="1" dirty="0">
                <a:solidFill>
                  <a:srgbClr val="FF0000"/>
                </a:solidFill>
              </a:rPr>
              <a:t> ta </a:t>
            </a:r>
            <a:r>
              <a:rPr lang="en-US" sz="3600" i="1" dirty="0" err="1">
                <a:solidFill>
                  <a:srgbClr val="FF0000"/>
                </a:solidFill>
              </a:rPr>
              <a:t>nên</a:t>
            </a:r>
            <a:r>
              <a:rPr lang="en-US" sz="3600" i="1" dirty="0">
                <a:solidFill>
                  <a:srgbClr val="FF0000"/>
                </a:solidFill>
              </a:rPr>
              <a:t> </a:t>
            </a:r>
            <a:r>
              <a:rPr lang="en-US" sz="3600" i="1" dirty="0" err="1">
                <a:solidFill>
                  <a:srgbClr val="FF0000"/>
                </a:solidFill>
              </a:rPr>
              <a:t>kiềm</a:t>
            </a:r>
            <a:r>
              <a:rPr lang="en-US" sz="3600" i="1" dirty="0">
                <a:solidFill>
                  <a:srgbClr val="FF0000"/>
                </a:solidFill>
              </a:rPr>
              <a:t> </a:t>
            </a:r>
            <a:r>
              <a:rPr lang="en-US" sz="3600" i="1" dirty="0" err="1">
                <a:solidFill>
                  <a:srgbClr val="FF0000"/>
                </a:solidFill>
              </a:rPr>
              <a:t>chế</a:t>
            </a:r>
            <a:r>
              <a:rPr lang="en-US" sz="3600" i="1" dirty="0">
                <a:solidFill>
                  <a:srgbClr val="FF0000"/>
                </a:solidFill>
              </a:rPr>
              <a:t>….. </a:t>
            </a:r>
            <a:r>
              <a:rPr lang="en-US" sz="3600" i="1" dirty="0" err="1">
                <a:solidFill>
                  <a:srgbClr val="FF0000"/>
                </a:solidFill>
              </a:rPr>
              <a:t>để</a:t>
            </a:r>
            <a:r>
              <a:rPr lang="en-US" sz="3600" i="1" dirty="0">
                <a:solidFill>
                  <a:srgbClr val="FF0000"/>
                </a:solidFill>
              </a:rPr>
              <a:t> </a:t>
            </a:r>
            <a:r>
              <a:rPr lang="en-US" sz="3600" i="1" dirty="0" err="1">
                <a:solidFill>
                  <a:srgbClr val="FF0000"/>
                </a:solidFill>
              </a:rPr>
              <a:t>không</a:t>
            </a:r>
            <a:r>
              <a:rPr lang="en-US" sz="3600" i="1" dirty="0">
                <a:solidFill>
                  <a:srgbClr val="FF0000"/>
                </a:solidFill>
              </a:rPr>
              <a:t> </a:t>
            </a:r>
            <a:r>
              <a:rPr lang="en-US" sz="3600" i="1" dirty="0" err="1">
                <a:solidFill>
                  <a:srgbClr val="FF0000"/>
                </a:solidFill>
              </a:rPr>
              <a:t>xảy</a:t>
            </a:r>
            <a:r>
              <a:rPr lang="en-US" sz="3600" i="1" dirty="0">
                <a:solidFill>
                  <a:srgbClr val="FF0000"/>
                </a:solidFill>
              </a:rPr>
              <a:t> </a:t>
            </a:r>
            <a:r>
              <a:rPr lang="en-US" sz="3600" i="1" dirty="0" err="1">
                <a:solidFill>
                  <a:srgbClr val="FF0000"/>
                </a:solidFill>
              </a:rPr>
              <a:t>ra</a:t>
            </a:r>
            <a:r>
              <a:rPr lang="en-US" sz="3600" i="1" dirty="0">
                <a:solidFill>
                  <a:srgbClr val="FF0000"/>
                </a:solidFill>
              </a:rPr>
              <a:t> </a:t>
            </a:r>
            <a:r>
              <a:rPr lang="en-US" sz="3600" i="1" dirty="0" err="1">
                <a:solidFill>
                  <a:srgbClr val="FF0000"/>
                </a:solidFill>
              </a:rPr>
              <a:t>những</a:t>
            </a:r>
            <a:r>
              <a:rPr lang="en-US" sz="3600" i="1" dirty="0">
                <a:solidFill>
                  <a:srgbClr val="FF0000"/>
                </a:solidFill>
              </a:rPr>
              <a:t> </a:t>
            </a:r>
            <a:r>
              <a:rPr lang="en-US" sz="3600" i="1" dirty="0" err="1">
                <a:solidFill>
                  <a:srgbClr val="FF0000"/>
                </a:solidFill>
              </a:rPr>
              <a:t>mâu</a:t>
            </a:r>
            <a:r>
              <a:rPr lang="en-US" sz="3600" i="1" dirty="0">
                <a:solidFill>
                  <a:srgbClr val="FF0000"/>
                </a:solidFill>
              </a:rPr>
              <a:t> </a:t>
            </a:r>
            <a:r>
              <a:rPr lang="en-US" sz="3600" i="1" dirty="0" err="1">
                <a:solidFill>
                  <a:srgbClr val="FF0000"/>
                </a:solidFill>
              </a:rPr>
              <a:t>thuẫn</a:t>
            </a:r>
            <a:r>
              <a:rPr lang="en-US" sz="3600" i="1" dirty="0">
                <a:solidFill>
                  <a:srgbClr val="FF0000"/>
                </a:solidFill>
              </a:rPr>
              <a:t> </a:t>
            </a:r>
            <a:r>
              <a:rPr lang="en-US" sz="3600" i="1" dirty="0" err="1">
                <a:solidFill>
                  <a:srgbClr val="FF0000"/>
                </a:solidFill>
              </a:rPr>
              <a:t>với</a:t>
            </a:r>
            <a:r>
              <a:rPr lang="en-US" sz="3600" i="1" dirty="0">
                <a:solidFill>
                  <a:srgbClr val="FF0000"/>
                </a:solidFill>
              </a:rPr>
              <a:t> </a:t>
            </a:r>
            <a:r>
              <a:rPr lang="en-US" sz="3600" i="1" dirty="0" err="1">
                <a:solidFill>
                  <a:srgbClr val="FF0000"/>
                </a:solidFill>
              </a:rPr>
              <a:t>mọi</a:t>
            </a:r>
            <a:r>
              <a:rPr lang="en-US" sz="3600" i="1" dirty="0">
                <a:solidFill>
                  <a:srgbClr val="FF0000"/>
                </a:solidFill>
              </a:rPr>
              <a:t> </a:t>
            </a:r>
            <a:r>
              <a:rPr lang="en-US" sz="3600" i="1" dirty="0" err="1">
                <a:solidFill>
                  <a:srgbClr val="FF0000"/>
                </a:solidFill>
              </a:rPr>
              <a:t>người</a:t>
            </a:r>
            <a:r>
              <a:rPr lang="en-US" sz="3600" i="1" dirty="0">
                <a:solidFill>
                  <a:srgbClr val="FF0000"/>
                </a:solidFill>
              </a:rPr>
              <a:t> </a:t>
            </a:r>
            <a:r>
              <a:rPr lang="en-US" sz="3600" i="1" dirty="0" err="1">
                <a:solidFill>
                  <a:srgbClr val="FF0000"/>
                </a:solidFill>
              </a:rPr>
              <a:t>xung</a:t>
            </a:r>
            <a:r>
              <a:rPr lang="en-US" sz="3600" i="1" dirty="0">
                <a:solidFill>
                  <a:srgbClr val="FF0000"/>
                </a:solidFill>
              </a:rPr>
              <a:t> </a:t>
            </a:r>
            <a:r>
              <a:rPr lang="en-US" sz="3600" i="1" dirty="0" err="1">
                <a:solidFill>
                  <a:srgbClr val="FF0000"/>
                </a:solidFill>
              </a:rPr>
              <a:t>quanh</a:t>
            </a:r>
            <a:r>
              <a:rPr lang="en-US" sz="3600" i="1" dirty="0">
                <a:solidFill>
                  <a:srgbClr val="FF0000"/>
                </a:solidFill>
              </a:rPr>
              <a:t>, </a:t>
            </a:r>
            <a:r>
              <a:rPr lang="en-US" sz="3600" i="1" dirty="0" err="1">
                <a:solidFill>
                  <a:srgbClr val="FF0000"/>
                </a:solidFill>
              </a:rPr>
              <a:t>ảnh</a:t>
            </a:r>
            <a:r>
              <a:rPr lang="en-US" sz="3600" i="1" dirty="0">
                <a:solidFill>
                  <a:srgbClr val="FF0000"/>
                </a:solidFill>
              </a:rPr>
              <a:t> </a:t>
            </a:r>
            <a:r>
              <a:rPr lang="en-US" sz="3600" i="1" dirty="0" err="1">
                <a:solidFill>
                  <a:srgbClr val="FF0000"/>
                </a:solidFill>
              </a:rPr>
              <a:t>hưởng</a:t>
            </a:r>
            <a:r>
              <a:rPr lang="en-US" sz="3600" i="1" dirty="0">
                <a:solidFill>
                  <a:srgbClr val="FF0000"/>
                </a:solidFill>
              </a:rPr>
              <a:t> </a:t>
            </a:r>
            <a:r>
              <a:rPr lang="en-US" sz="3600" i="1" dirty="0" err="1">
                <a:solidFill>
                  <a:srgbClr val="FF0000"/>
                </a:solidFill>
              </a:rPr>
              <a:t>tới</a:t>
            </a:r>
            <a:r>
              <a:rPr lang="en-US" sz="3600" i="1" dirty="0">
                <a:solidFill>
                  <a:srgbClr val="FF0000"/>
                </a:solidFill>
              </a:rPr>
              <a:t> </a:t>
            </a:r>
            <a:r>
              <a:rPr lang="en-US" sz="3600" i="1" dirty="0" err="1">
                <a:solidFill>
                  <a:srgbClr val="FF0000"/>
                </a:solidFill>
              </a:rPr>
              <a:t>cuộc</a:t>
            </a:r>
            <a:r>
              <a:rPr lang="en-US" sz="3600" i="1" dirty="0">
                <a:solidFill>
                  <a:srgbClr val="FF0000"/>
                </a:solidFill>
              </a:rPr>
              <a:t> </a:t>
            </a:r>
            <a:r>
              <a:rPr lang="en-US" sz="3600" i="1" dirty="0" err="1">
                <a:solidFill>
                  <a:srgbClr val="FF0000"/>
                </a:solidFill>
              </a:rPr>
              <a:t>sống</a:t>
            </a:r>
            <a:r>
              <a:rPr lang="en-US" sz="3600" i="1" dirty="0">
                <a:solidFill>
                  <a:srgbClr val="FF0000"/>
                </a:solidFill>
              </a:rPr>
              <a:t> </a:t>
            </a:r>
            <a:r>
              <a:rPr lang="en-US" sz="3600" i="1" dirty="0" err="1">
                <a:solidFill>
                  <a:srgbClr val="FF0000"/>
                </a:solidFill>
              </a:rPr>
              <a:t>của</a:t>
            </a:r>
            <a:r>
              <a:rPr lang="en-US" sz="3600" i="1" dirty="0">
                <a:solidFill>
                  <a:srgbClr val="FF0000"/>
                </a:solidFill>
              </a:rPr>
              <a:t> </a:t>
            </a:r>
            <a:r>
              <a:rPr lang="en-US" sz="3600" i="1" dirty="0" err="1">
                <a:solidFill>
                  <a:srgbClr val="FF0000"/>
                </a:solidFill>
              </a:rPr>
              <a:t>chính</a:t>
            </a:r>
            <a:r>
              <a:rPr lang="en-US" sz="3600" i="1" dirty="0">
                <a:solidFill>
                  <a:srgbClr val="FF0000"/>
                </a:solidFill>
              </a:rPr>
              <a:t> </a:t>
            </a:r>
            <a:r>
              <a:rPr lang="en-US" sz="3600" i="1" dirty="0" err="1">
                <a:solidFill>
                  <a:srgbClr val="FF0000"/>
                </a:solidFill>
              </a:rPr>
              <a:t>mình</a:t>
            </a:r>
            <a:r>
              <a:rPr lang="en-US" sz="3600" i="1" dirty="0">
                <a:solidFill>
                  <a:srgbClr val="FF0000"/>
                </a:solidFill>
              </a:rPr>
              <a:t>. </a:t>
            </a:r>
            <a:endParaRPr lang="en-US" sz="3600" dirty="0">
              <a:solidFill>
                <a:srgbClr val="FF0000"/>
              </a:solidFill>
            </a:endParaRPr>
          </a:p>
        </p:txBody>
      </p:sp>
      <p:pic>
        <p:nvPicPr>
          <p:cNvPr id="10" name="Picture 9">
            <a:extLst>
              <a:ext uri="{FF2B5EF4-FFF2-40B4-BE49-F238E27FC236}">
                <a16:creationId xmlns:a16="http://schemas.microsoft.com/office/drawing/2014/main" id="{974D71B3-EAF8-4A25-8F77-352BDAAA76D4}"/>
              </a:ext>
            </a:extLst>
          </p:cNvPr>
          <p:cNvPicPr>
            <a:picLocks noChangeAspect="1"/>
          </p:cNvPicPr>
          <p:nvPr/>
        </p:nvPicPr>
        <p:blipFill>
          <a:blip r:embed="rId2"/>
          <a:stretch>
            <a:fillRect/>
          </a:stretch>
        </p:blipFill>
        <p:spPr>
          <a:xfrm>
            <a:off x="4211435" y="1328196"/>
            <a:ext cx="4035902" cy="1182727"/>
          </a:xfrm>
          <a:prstGeom prst="rect">
            <a:avLst/>
          </a:prstGeom>
        </p:spPr>
      </p:pic>
    </p:spTree>
    <p:extLst>
      <p:ext uri="{BB962C8B-B14F-4D97-AF65-F5344CB8AC3E}">
        <p14:creationId xmlns:p14="http://schemas.microsoft.com/office/powerpoint/2010/main" val="718312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B28DA32-E4A0-CB94-951C-83E50C7EEFB0}"/>
              </a:ext>
            </a:extLst>
          </p:cNvPr>
          <p:cNvSpPr/>
          <p:nvPr/>
        </p:nvSpPr>
        <p:spPr>
          <a:xfrm>
            <a:off x="261257" y="315686"/>
            <a:ext cx="11571514" cy="63572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a:extLst>
              <a:ext uri="{FF2B5EF4-FFF2-40B4-BE49-F238E27FC236}">
                <a16:creationId xmlns:a16="http://schemas.microsoft.com/office/drawing/2014/main" id="{0AB79191-AB9A-F781-D66B-D8D75739C69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81429" y="2318766"/>
            <a:ext cx="3693887" cy="3117727"/>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0BFE6DA8-0529-B2B9-6415-B55D96487B1A}"/>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198257" y="2318766"/>
            <a:ext cx="3693887" cy="3089182"/>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BB926C93-9529-07D3-C4C3-E3508BD22287}"/>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8215085" y="2318766"/>
            <a:ext cx="3693887" cy="3106205"/>
          </a:xfrm>
          <a:prstGeom prst="rect">
            <a:avLst/>
          </a:prstGeom>
          <a:ln>
            <a:noFill/>
          </a:ln>
          <a:effectLst>
            <a:outerShdw blurRad="190500" algn="tl" rotWithShape="0">
              <a:srgbClr val="000000">
                <a:alpha val="70000"/>
              </a:srgbClr>
            </a:outerShdw>
          </a:effectLst>
        </p:spPr>
      </p:pic>
      <p:sp>
        <p:nvSpPr>
          <p:cNvPr id="20" name="Rectangle 19">
            <a:extLst>
              <a:ext uri="{FF2B5EF4-FFF2-40B4-BE49-F238E27FC236}">
                <a16:creationId xmlns:a16="http://schemas.microsoft.com/office/drawing/2014/main" id="{D48E98F3-B6C4-FC93-D25A-7BF5D636C079}"/>
              </a:ext>
            </a:extLst>
          </p:cNvPr>
          <p:cNvSpPr/>
          <p:nvPr/>
        </p:nvSpPr>
        <p:spPr>
          <a:xfrm>
            <a:off x="645742" y="463993"/>
            <a:ext cx="7801573"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2:</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Đóng</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vai</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lang="en-US" sz="4000" b="1" dirty="0">
                <a:solidFill>
                  <a:srgbClr val="FF0000"/>
                </a:solidFill>
                <a:latin typeface="Cambria" panose="02040503050406030204" pitchFamily="18" charset="0"/>
                <a:ea typeface="Cambria" panose="02040503050406030204" pitchFamily="18" charset="0"/>
              </a:rPr>
              <a:t>x</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ử</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lí</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tình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huống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430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451</Words>
  <Application>Microsoft Office PowerPoint</Application>
  <PresentationFormat>Widescreen</PresentationFormat>
  <Paragraphs>21</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等线</vt:lpstr>
      <vt:lpstr>Aptos</vt:lpstr>
      <vt:lpstr>Aptos Display</vt:lpstr>
      <vt:lpstr>Arial</vt:lpstr>
      <vt:lpstr>Calibri</vt:lpstr>
      <vt:lpstr>Cambria</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9</cp:revision>
  <dcterms:created xsi:type="dcterms:W3CDTF">2026-01-25T15:38:06Z</dcterms:created>
  <dcterms:modified xsi:type="dcterms:W3CDTF">2026-01-25T15:52:19Z</dcterms:modified>
</cp:coreProperties>
</file>