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79" r:id="rId3"/>
    <p:sldMasterId id="2147483695" r:id="rId4"/>
  </p:sldMasterIdLst>
  <p:notesMasterIdLst>
    <p:notesMasterId r:id="rId22"/>
  </p:notesMasterIdLst>
  <p:sldIdLst>
    <p:sldId id="2007577136" r:id="rId5"/>
    <p:sldId id="2007577135" r:id="rId6"/>
    <p:sldId id="2007577121" r:id="rId7"/>
    <p:sldId id="2007577122" r:id="rId8"/>
    <p:sldId id="2007577123" r:id="rId9"/>
    <p:sldId id="2007577124" r:id="rId10"/>
    <p:sldId id="2007577125" r:id="rId11"/>
    <p:sldId id="2007577127" r:id="rId12"/>
    <p:sldId id="2007577128" r:id="rId13"/>
    <p:sldId id="264" r:id="rId14"/>
    <p:sldId id="2007577129" r:id="rId15"/>
    <p:sldId id="2007577130" r:id="rId16"/>
    <p:sldId id="2007577131" r:id="rId17"/>
    <p:sldId id="2007577132" r:id="rId18"/>
    <p:sldId id="2007577133" r:id="rId19"/>
    <p:sldId id="2007577134" r:id="rId20"/>
    <p:sldId id="32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6" d="100"/>
          <a:sy n="76" d="100"/>
        </p:scale>
        <p:origin x="182"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4BE7F3-6704-4B06-890A-8B28A7B744F7}" type="datetimeFigureOut">
              <a:rPr lang="en-US" smtClean="0"/>
              <a:t>01/25/2026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4BA3DC-A10B-4575-AFED-2A03A7739FA5}" type="slidenum">
              <a:rPr lang="en-US" smtClean="0"/>
              <a:t>‹#›</a:t>
            </a:fld>
            <a:endParaRPr lang="en-US"/>
          </a:p>
        </p:txBody>
      </p:sp>
    </p:spTree>
    <p:extLst>
      <p:ext uri="{BB962C8B-B14F-4D97-AF65-F5344CB8AC3E}">
        <p14:creationId xmlns:p14="http://schemas.microsoft.com/office/powerpoint/2010/main" val="33921924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658855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90696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4942761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843453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921ED81-F2AE-F6FE-9AC0-A5582BA796D5}"/>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0" y="-1"/>
            <a:ext cx="12192000" cy="6882303"/>
          </a:xfrm>
          <a:prstGeom prst="rect">
            <a:avLst/>
          </a:prstGeom>
        </p:spPr>
      </p:pic>
      <p:sp>
        <p:nvSpPr>
          <p:cNvPr id="9" name="矩形 8">
            <a:extLst>
              <a:ext uri="{FF2B5EF4-FFF2-40B4-BE49-F238E27FC236}">
                <a16:creationId xmlns:a16="http://schemas.microsoft.com/office/drawing/2014/main" id="{99A71940-B7F7-6317-A8E0-03B77A325CC1}"/>
              </a:ext>
            </a:extLst>
          </p:cNvPr>
          <p:cNvSpPr/>
          <p:nvPr userDrawn="1"/>
        </p:nvSpPr>
        <p:spPr>
          <a:xfrm>
            <a:off x="231820" y="257577"/>
            <a:ext cx="11732653" cy="6375043"/>
          </a:xfrm>
          <a:prstGeom prst="rect">
            <a:avLst/>
          </a:prstGeom>
          <a:solidFill>
            <a:srgbClr val="FBFEFF"/>
          </a:solidFill>
          <a:ln w="19050">
            <a:solidFill>
              <a:srgbClr val="00B050"/>
            </a:solidFill>
            <a:prstDash val="lgDash"/>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3523258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D921ED81-F2AE-F6FE-9AC0-A5582BA796D5}"/>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0" y="-1"/>
            <a:ext cx="12192000" cy="6882303"/>
          </a:xfrm>
          <a:prstGeom prst="rect">
            <a:avLst/>
          </a:prstGeom>
        </p:spPr>
      </p:pic>
    </p:spTree>
    <p:extLst>
      <p:ext uri="{BB962C8B-B14F-4D97-AF65-F5344CB8AC3E}">
        <p14:creationId xmlns:p14="http://schemas.microsoft.com/office/powerpoint/2010/main" val="9705615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829968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628533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10256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t>2026/1/25</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9668286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t>2026/1/25</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42626410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56263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3802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C5200-B097-BF4F-A865-16BC6CD9612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VN"/>
          </a:p>
        </p:txBody>
      </p:sp>
      <p:sp>
        <p:nvSpPr>
          <p:cNvPr id="3" name="Subtitle 2">
            <a:extLst>
              <a:ext uri="{FF2B5EF4-FFF2-40B4-BE49-F238E27FC236}">
                <a16:creationId xmlns:a16="http://schemas.microsoft.com/office/drawing/2014/main" id="{CED85C9D-BF40-1B45-A7FA-8FDEDDC18729}"/>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211" indent="0" algn="ctr">
              <a:buNone/>
              <a:defRPr sz="2000"/>
            </a:lvl2pPr>
            <a:lvl3pPr marL="914424" indent="0" algn="ctr">
              <a:buNone/>
              <a:defRPr sz="1800"/>
            </a:lvl3pPr>
            <a:lvl4pPr marL="1371635" indent="0" algn="ctr">
              <a:buNone/>
              <a:defRPr sz="1600"/>
            </a:lvl4pPr>
            <a:lvl5pPr marL="1828845" indent="0" algn="ctr">
              <a:buNone/>
              <a:defRPr sz="1600"/>
            </a:lvl5pPr>
            <a:lvl6pPr marL="2286058" indent="0" algn="ctr">
              <a:buNone/>
              <a:defRPr sz="1600"/>
            </a:lvl6pPr>
            <a:lvl7pPr marL="2743269" indent="0" algn="ctr">
              <a:buNone/>
              <a:defRPr sz="1600"/>
            </a:lvl7pPr>
            <a:lvl8pPr marL="3200480" indent="0" algn="ctr">
              <a:buNone/>
              <a:defRPr sz="1600"/>
            </a:lvl8pPr>
            <a:lvl9pPr marL="3657691" indent="0" algn="ctr">
              <a:buNone/>
              <a:defRPr sz="1600"/>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D3F199A4-6B2D-DF4E-8382-FB554741D903}"/>
              </a:ext>
            </a:extLst>
          </p:cNvPr>
          <p:cNvSpPr>
            <a:spLocks noGrp="1"/>
          </p:cNvSpPr>
          <p:nvPr>
            <p:ph type="dt" sz="half" idx="10"/>
          </p:nvPr>
        </p:nvSpPr>
        <p:spPr>
          <a:xfrm>
            <a:off x="838200" y="6356352"/>
            <a:ext cx="2743200" cy="365125"/>
          </a:xfrm>
          <a:prstGeom prst="rect">
            <a:avLst/>
          </a:prstGeom>
        </p:spPr>
        <p:txBody>
          <a:bodyPr/>
          <a:lstStyle/>
          <a:p>
            <a:pPr defTabSz="1219231"/>
            <a:fld id="{CFF21D83-C8C5-4456-850E-044D9AD182FC}" type="datetimeFigureOut">
              <a:rPr lang="en-US" smtClean="0">
                <a:solidFill>
                  <a:prstClr val="black">
                    <a:tint val="75000"/>
                  </a:prstClr>
                </a:solidFill>
              </a:rPr>
              <a:pPr defTabSz="1219231"/>
              <a:t>01/25/2026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7B76A50-FC30-F343-A1C2-A55D2C5970CC}"/>
              </a:ext>
            </a:extLst>
          </p:cNvPr>
          <p:cNvSpPr>
            <a:spLocks noGrp="1"/>
          </p:cNvSpPr>
          <p:nvPr>
            <p:ph type="ftr" sz="quarter" idx="11"/>
          </p:nvPr>
        </p:nvSpPr>
        <p:spPr>
          <a:xfrm>
            <a:off x="4038600" y="6356352"/>
            <a:ext cx="4114800" cy="365125"/>
          </a:xfrm>
          <a:prstGeom prst="rect">
            <a:avLst/>
          </a:prstGeom>
        </p:spPr>
        <p:txBody>
          <a:bodyPr/>
          <a:lstStyle/>
          <a:p>
            <a:pPr defTabSz="1219231"/>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F4436A8-56BD-CB47-82C7-088A3C11E8CF}"/>
              </a:ext>
            </a:extLst>
          </p:cNvPr>
          <p:cNvSpPr>
            <a:spLocks noGrp="1"/>
          </p:cNvSpPr>
          <p:nvPr>
            <p:ph type="sldNum" sz="quarter" idx="12"/>
          </p:nvPr>
        </p:nvSpPr>
        <p:spPr>
          <a:xfrm>
            <a:off x="8610600" y="6356352"/>
            <a:ext cx="2743200" cy="365125"/>
          </a:xfrm>
          <a:prstGeom prst="rect">
            <a:avLst/>
          </a:prstGeom>
        </p:spPr>
        <p:txBody>
          <a:bodyPr/>
          <a:lstStyle/>
          <a:p>
            <a:pPr defTabSz="1219231"/>
            <a:fld id="{BC32E284-7545-4F4D-9D0E-878A579E6FE7}" type="slidenum">
              <a:rPr lang="en-US" smtClean="0">
                <a:solidFill>
                  <a:prstClr val="black">
                    <a:tint val="75000"/>
                  </a:prstClr>
                </a:solidFill>
              </a:rPr>
              <a:pPr defTabSz="1219231"/>
              <a:t>‹#›</a:t>
            </a:fld>
            <a:endParaRPr lang="en-US">
              <a:solidFill>
                <a:prstClr val="black">
                  <a:tint val="75000"/>
                </a:prstClr>
              </a:solidFill>
            </a:endParaRPr>
          </a:p>
        </p:txBody>
      </p:sp>
    </p:spTree>
    <p:extLst>
      <p:ext uri="{BB962C8B-B14F-4D97-AF65-F5344CB8AC3E}">
        <p14:creationId xmlns:p14="http://schemas.microsoft.com/office/powerpoint/2010/main" val="5439733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044F0-9D45-C242-B80C-6DE446C87575}"/>
              </a:ext>
            </a:extLst>
          </p:cNvPr>
          <p:cNvSpPr>
            <a:spLocks noGrp="1"/>
          </p:cNvSpPr>
          <p:nvPr>
            <p:ph type="title"/>
          </p:nvPr>
        </p:nvSpPr>
        <p:spPr>
          <a:xfrm>
            <a:off x="838200" y="365127"/>
            <a:ext cx="10515600" cy="1325563"/>
          </a:xfrm>
          <a:prstGeom prst="rect">
            <a:avLst/>
          </a:prstGeom>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FB4EE2B6-EA34-1348-8205-5EDE206BA967}"/>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32971315-4E15-874D-A76F-05A4893D67E0}"/>
              </a:ext>
            </a:extLst>
          </p:cNvPr>
          <p:cNvSpPr>
            <a:spLocks noGrp="1"/>
          </p:cNvSpPr>
          <p:nvPr>
            <p:ph type="dt" sz="half" idx="10"/>
          </p:nvPr>
        </p:nvSpPr>
        <p:spPr>
          <a:xfrm>
            <a:off x="838200" y="6356352"/>
            <a:ext cx="2743200" cy="365125"/>
          </a:xfrm>
          <a:prstGeom prst="rect">
            <a:avLst/>
          </a:prstGeom>
        </p:spPr>
        <p:txBody>
          <a:bodyPr/>
          <a:lstStyle/>
          <a:p>
            <a:pPr defTabSz="1219231"/>
            <a:fld id="{CFF21D83-C8C5-4456-850E-044D9AD182FC}" type="datetimeFigureOut">
              <a:rPr lang="en-US" smtClean="0">
                <a:solidFill>
                  <a:prstClr val="black">
                    <a:tint val="75000"/>
                  </a:prstClr>
                </a:solidFill>
              </a:rPr>
              <a:pPr defTabSz="1219231"/>
              <a:t>01/25/2026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DA5627D-7624-2B42-96D0-24F0C3C1AA24}"/>
              </a:ext>
            </a:extLst>
          </p:cNvPr>
          <p:cNvSpPr>
            <a:spLocks noGrp="1"/>
          </p:cNvSpPr>
          <p:nvPr>
            <p:ph type="ftr" sz="quarter" idx="11"/>
          </p:nvPr>
        </p:nvSpPr>
        <p:spPr>
          <a:xfrm>
            <a:off x="4038600" y="6356352"/>
            <a:ext cx="4114800" cy="365125"/>
          </a:xfrm>
          <a:prstGeom prst="rect">
            <a:avLst/>
          </a:prstGeom>
        </p:spPr>
        <p:txBody>
          <a:bodyPr/>
          <a:lstStyle/>
          <a:p>
            <a:pPr defTabSz="1219231"/>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BFD20F4-52B0-2E4F-B00C-0FC1067D05AA}"/>
              </a:ext>
            </a:extLst>
          </p:cNvPr>
          <p:cNvSpPr>
            <a:spLocks noGrp="1"/>
          </p:cNvSpPr>
          <p:nvPr>
            <p:ph type="sldNum" sz="quarter" idx="12"/>
          </p:nvPr>
        </p:nvSpPr>
        <p:spPr>
          <a:xfrm>
            <a:off x="8610600" y="6356352"/>
            <a:ext cx="2743200" cy="365125"/>
          </a:xfrm>
          <a:prstGeom prst="rect">
            <a:avLst/>
          </a:prstGeom>
        </p:spPr>
        <p:txBody>
          <a:bodyPr/>
          <a:lstStyle/>
          <a:p>
            <a:pPr defTabSz="1219231"/>
            <a:fld id="{BC32E284-7545-4F4D-9D0E-878A579E6FE7}" type="slidenum">
              <a:rPr lang="en-US" smtClean="0">
                <a:solidFill>
                  <a:prstClr val="black">
                    <a:tint val="75000"/>
                  </a:prstClr>
                </a:solidFill>
              </a:rPr>
              <a:pPr defTabSz="1219231"/>
              <a:t>‹#›</a:t>
            </a:fld>
            <a:endParaRPr lang="en-US">
              <a:solidFill>
                <a:prstClr val="black">
                  <a:tint val="75000"/>
                </a:prstClr>
              </a:solidFill>
            </a:endParaRPr>
          </a:p>
        </p:txBody>
      </p:sp>
    </p:spTree>
    <p:extLst>
      <p:ext uri="{BB962C8B-B14F-4D97-AF65-F5344CB8AC3E}">
        <p14:creationId xmlns:p14="http://schemas.microsoft.com/office/powerpoint/2010/main" val="30872857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F73CE-1F63-034F-9143-7E1EBD0C73B9}"/>
              </a:ext>
            </a:extLst>
          </p:cNvPr>
          <p:cNvSpPr>
            <a:spLocks noGrp="1"/>
          </p:cNvSpPr>
          <p:nvPr>
            <p:ph type="title"/>
          </p:nvPr>
        </p:nvSpPr>
        <p:spPr>
          <a:xfrm>
            <a:off x="831851" y="1709741"/>
            <a:ext cx="10515600" cy="2852737"/>
          </a:xfrm>
          <a:prstGeom prst="rect">
            <a:avLst/>
          </a:prstGeom>
        </p:spPr>
        <p:txBody>
          <a:bodyPr anchor="b"/>
          <a:lstStyle>
            <a:lvl1pPr>
              <a:defRPr sz="60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BD7F2EFC-F2ED-7640-B94C-F15F2860B42D}"/>
              </a:ext>
            </a:extLst>
          </p:cNvPr>
          <p:cNvSpPr>
            <a:spLocks noGrp="1"/>
          </p:cNvSpPr>
          <p:nvPr>
            <p:ph type="body" idx="1"/>
          </p:nvPr>
        </p:nvSpPr>
        <p:spPr>
          <a:xfrm>
            <a:off x="831851" y="4589465"/>
            <a:ext cx="10515600" cy="1500187"/>
          </a:xfrm>
          <a:prstGeom prst="rect">
            <a:avLst/>
          </a:prstGeom>
        </p:spPr>
        <p:txBody>
          <a:bodyPr/>
          <a:lstStyle>
            <a:lvl1pPr marL="0" indent="0">
              <a:buNone/>
              <a:defRPr sz="2400">
                <a:solidFill>
                  <a:schemeClr val="tx1">
                    <a:tint val="75000"/>
                  </a:schemeClr>
                </a:solidFill>
              </a:defRPr>
            </a:lvl1pPr>
            <a:lvl2pPr marL="457211" indent="0">
              <a:buNone/>
              <a:defRPr sz="2000">
                <a:solidFill>
                  <a:schemeClr val="tx1">
                    <a:tint val="75000"/>
                  </a:schemeClr>
                </a:solidFill>
              </a:defRPr>
            </a:lvl2pPr>
            <a:lvl3pPr marL="914424" indent="0">
              <a:buNone/>
              <a:defRPr sz="1800">
                <a:solidFill>
                  <a:schemeClr val="tx1">
                    <a:tint val="75000"/>
                  </a:schemeClr>
                </a:solidFill>
              </a:defRPr>
            </a:lvl3pPr>
            <a:lvl4pPr marL="1371635" indent="0">
              <a:buNone/>
              <a:defRPr sz="1600">
                <a:solidFill>
                  <a:schemeClr val="tx1">
                    <a:tint val="75000"/>
                  </a:schemeClr>
                </a:solidFill>
              </a:defRPr>
            </a:lvl4pPr>
            <a:lvl5pPr marL="1828845" indent="0">
              <a:buNone/>
              <a:defRPr sz="1600">
                <a:solidFill>
                  <a:schemeClr val="tx1">
                    <a:tint val="75000"/>
                  </a:schemeClr>
                </a:solidFill>
              </a:defRPr>
            </a:lvl5pPr>
            <a:lvl6pPr marL="2286058" indent="0">
              <a:buNone/>
              <a:defRPr sz="1600">
                <a:solidFill>
                  <a:schemeClr val="tx1">
                    <a:tint val="75000"/>
                  </a:schemeClr>
                </a:solidFill>
              </a:defRPr>
            </a:lvl6pPr>
            <a:lvl7pPr marL="2743269" indent="0">
              <a:buNone/>
              <a:defRPr sz="1600">
                <a:solidFill>
                  <a:schemeClr val="tx1">
                    <a:tint val="75000"/>
                  </a:schemeClr>
                </a:solidFill>
              </a:defRPr>
            </a:lvl7pPr>
            <a:lvl8pPr marL="3200480" indent="0">
              <a:buNone/>
              <a:defRPr sz="1600">
                <a:solidFill>
                  <a:schemeClr val="tx1">
                    <a:tint val="75000"/>
                  </a:schemeClr>
                </a:solidFill>
              </a:defRPr>
            </a:lvl8pPr>
            <a:lvl9pPr marL="3657691"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299D203-4C91-9342-8CA3-6441874AF004}"/>
              </a:ext>
            </a:extLst>
          </p:cNvPr>
          <p:cNvSpPr>
            <a:spLocks noGrp="1"/>
          </p:cNvSpPr>
          <p:nvPr>
            <p:ph type="dt" sz="half" idx="10"/>
          </p:nvPr>
        </p:nvSpPr>
        <p:spPr>
          <a:xfrm>
            <a:off x="838200" y="6356352"/>
            <a:ext cx="2743200" cy="365125"/>
          </a:xfrm>
          <a:prstGeom prst="rect">
            <a:avLst/>
          </a:prstGeom>
        </p:spPr>
        <p:txBody>
          <a:bodyPr/>
          <a:lstStyle/>
          <a:p>
            <a:pPr defTabSz="1219231"/>
            <a:fld id="{CFF21D83-C8C5-4456-850E-044D9AD182FC}" type="datetimeFigureOut">
              <a:rPr lang="en-US" smtClean="0">
                <a:solidFill>
                  <a:prstClr val="black">
                    <a:tint val="75000"/>
                  </a:prstClr>
                </a:solidFill>
              </a:rPr>
              <a:pPr defTabSz="1219231"/>
              <a:t>01/25/2026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26AC273-F881-4B4E-84F1-911422930CC8}"/>
              </a:ext>
            </a:extLst>
          </p:cNvPr>
          <p:cNvSpPr>
            <a:spLocks noGrp="1"/>
          </p:cNvSpPr>
          <p:nvPr>
            <p:ph type="ftr" sz="quarter" idx="11"/>
          </p:nvPr>
        </p:nvSpPr>
        <p:spPr>
          <a:xfrm>
            <a:off x="4038600" y="6356352"/>
            <a:ext cx="4114800" cy="365125"/>
          </a:xfrm>
          <a:prstGeom prst="rect">
            <a:avLst/>
          </a:prstGeom>
        </p:spPr>
        <p:txBody>
          <a:bodyPr/>
          <a:lstStyle/>
          <a:p>
            <a:pPr defTabSz="1219231"/>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BBEF553-6052-0B41-A8DA-B17DEB64C46D}"/>
              </a:ext>
            </a:extLst>
          </p:cNvPr>
          <p:cNvSpPr>
            <a:spLocks noGrp="1"/>
          </p:cNvSpPr>
          <p:nvPr>
            <p:ph type="sldNum" sz="quarter" idx="12"/>
          </p:nvPr>
        </p:nvSpPr>
        <p:spPr>
          <a:xfrm>
            <a:off x="8610600" y="6356352"/>
            <a:ext cx="2743200" cy="365125"/>
          </a:xfrm>
          <a:prstGeom prst="rect">
            <a:avLst/>
          </a:prstGeom>
        </p:spPr>
        <p:txBody>
          <a:bodyPr/>
          <a:lstStyle/>
          <a:p>
            <a:pPr defTabSz="1219231"/>
            <a:fld id="{BC32E284-7545-4F4D-9D0E-878A579E6FE7}" type="slidenum">
              <a:rPr lang="en-US" smtClean="0">
                <a:solidFill>
                  <a:prstClr val="black">
                    <a:tint val="75000"/>
                  </a:prstClr>
                </a:solidFill>
              </a:rPr>
              <a:pPr defTabSz="1219231"/>
              <a:t>‹#›</a:t>
            </a:fld>
            <a:endParaRPr lang="en-US">
              <a:solidFill>
                <a:prstClr val="black">
                  <a:tint val="75000"/>
                </a:prstClr>
              </a:solidFill>
            </a:endParaRPr>
          </a:p>
        </p:txBody>
      </p:sp>
    </p:spTree>
    <p:extLst>
      <p:ext uri="{BB962C8B-B14F-4D97-AF65-F5344CB8AC3E}">
        <p14:creationId xmlns:p14="http://schemas.microsoft.com/office/powerpoint/2010/main" val="5142182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E0256-5FD0-2B40-BCAF-38838A497DB2}"/>
              </a:ext>
            </a:extLst>
          </p:cNvPr>
          <p:cNvSpPr>
            <a:spLocks noGrp="1"/>
          </p:cNvSpPr>
          <p:nvPr>
            <p:ph type="title"/>
          </p:nvPr>
        </p:nvSpPr>
        <p:spPr>
          <a:xfrm>
            <a:off x="838200" y="365127"/>
            <a:ext cx="10515600" cy="1325563"/>
          </a:xfrm>
          <a:prstGeom prst="rect">
            <a:avLst/>
          </a:prstGeom>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554EF280-DA5E-6F4D-8D2F-32969215E209}"/>
              </a:ext>
            </a:extLst>
          </p:cNvPr>
          <p:cNvSpPr>
            <a:spLocks noGrp="1"/>
          </p:cNvSpPr>
          <p:nvPr>
            <p:ph sz="half" idx="1"/>
          </p:nvPr>
        </p:nvSpPr>
        <p:spPr>
          <a:xfrm>
            <a:off x="838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F6C4C2C9-9B6D-5D4D-B3F9-F7322FCBB2EC}"/>
              </a:ext>
            </a:extLst>
          </p:cNvPr>
          <p:cNvSpPr>
            <a:spLocks noGrp="1"/>
          </p:cNvSpPr>
          <p:nvPr>
            <p:ph sz="half" idx="2"/>
          </p:nvPr>
        </p:nvSpPr>
        <p:spPr>
          <a:xfrm>
            <a:off x="6172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09540F5C-9542-1847-AC15-C158BD226E4E}"/>
              </a:ext>
            </a:extLst>
          </p:cNvPr>
          <p:cNvSpPr>
            <a:spLocks noGrp="1"/>
          </p:cNvSpPr>
          <p:nvPr>
            <p:ph type="dt" sz="half" idx="10"/>
          </p:nvPr>
        </p:nvSpPr>
        <p:spPr>
          <a:xfrm>
            <a:off x="838200" y="6356352"/>
            <a:ext cx="2743200" cy="365125"/>
          </a:xfrm>
          <a:prstGeom prst="rect">
            <a:avLst/>
          </a:prstGeom>
        </p:spPr>
        <p:txBody>
          <a:bodyPr/>
          <a:lstStyle/>
          <a:p>
            <a:pPr defTabSz="1219231"/>
            <a:fld id="{CFF21D83-C8C5-4456-850E-044D9AD182FC}" type="datetimeFigureOut">
              <a:rPr lang="en-US" smtClean="0">
                <a:solidFill>
                  <a:prstClr val="black">
                    <a:tint val="75000"/>
                  </a:prstClr>
                </a:solidFill>
              </a:rPr>
              <a:pPr defTabSz="1219231"/>
              <a:t>01/25/2026</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0AD19586-0DCC-7840-B0E1-35E71B83005B}"/>
              </a:ext>
            </a:extLst>
          </p:cNvPr>
          <p:cNvSpPr>
            <a:spLocks noGrp="1"/>
          </p:cNvSpPr>
          <p:nvPr>
            <p:ph type="ftr" sz="quarter" idx="11"/>
          </p:nvPr>
        </p:nvSpPr>
        <p:spPr>
          <a:xfrm>
            <a:off x="4038600" y="6356352"/>
            <a:ext cx="4114800" cy="365125"/>
          </a:xfrm>
          <a:prstGeom prst="rect">
            <a:avLst/>
          </a:prstGeom>
        </p:spPr>
        <p:txBody>
          <a:bodyPr/>
          <a:lstStyle/>
          <a:p>
            <a:pPr defTabSz="1219231"/>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D3DC684-97AE-824A-8FAB-F8614697FB32}"/>
              </a:ext>
            </a:extLst>
          </p:cNvPr>
          <p:cNvSpPr>
            <a:spLocks noGrp="1"/>
          </p:cNvSpPr>
          <p:nvPr>
            <p:ph type="sldNum" sz="quarter" idx="12"/>
          </p:nvPr>
        </p:nvSpPr>
        <p:spPr>
          <a:xfrm>
            <a:off x="8610600" y="6356352"/>
            <a:ext cx="2743200" cy="365125"/>
          </a:xfrm>
          <a:prstGeom prst="rect">
            <a:avLst/>
          </a:prstGeom>
        </p:spPr>
        <p:txBody>
          <a:bodyPr/>
          <a:lstStyle/>
          <a:p>
            <a:pPr defTabSz="1219231"/>
            <a:fld id="{BC32E284-7545-4F4D-9D0E-878A579E6FE7}" type="slidenum">
              <a:rPr lang="en-US" smtClean="0">
                <a:solidFill>
                  <a:prstClr val="black">
                    <a:tint val="75000"/>
                  </a:prstClr>
                </a:solidFill>
              </a:rPr>
              <a:pPr defTabSz="1219231"/>
              <a:t>‹#›</a:t>
            </a:fld>
            <a:endParaRPr lang="en-US">
              <a:solidFill>
                <a:prstClr val="black">
                  <a:tint val="75000"/>
                </a:prstClr>
              </a:solidFill>
            </a:endParaRPr>
          </a:p>
        </p:txBody>
      </p:sp>
    </p:spTree>
    <p:extLst>
      <p:ext uri="{BB962C8B-B14F-4D97-AF65-F5344CB8AC3E}">
        <p14:creationId xmlns:p14="http://schemas.microsoft.com/office/powerpoint/2010/main" val="13293711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16D48-4A47-C04B-A27E-7FB7D0F38A6C}"/>
              </a:ext>
            </a:extLst>
          </p:cNvPr>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E4E6AA0E-CE25-3D4E-9173-3F28637CD88B}"/>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11" indent="0">
              <a:buNone/>
              <a:defRPr sz="2000" b="1"/>
            </a:lvl2pPr>
            <a:lvl3pPr marL="914424" indent="0">
              <a:buNone/>
              <a:defRPr sz="1800" b="1"/>
            </a:lvl3pPr>
            <a:lvl4pPr marL="1371635" indent="0">
              <a:buNone/>
              <a:defRPr sz="1600" b="1"/>
            </a:lvl4pPr>
            <a:lvl5pPr marL="1828845" indent="0">
              <a:buNone/>
              <a:defRPr sz="1600" b="1"/>
            </a:lvl5pPr>
            <a:lvl6pPr marL="2286058" indent="0">
              <a:buNone/>
              <a:defRPr sz="1600" b="1"/>
            </a:lvl6pPr>
            <a:lvl7pPr marL="2743269" indent="0">
              <a:buNone/>
              <a:defRPr sz="1600" b="1"/>
            </a:lvl7pPr>
            <a:lvl8pPr marL="3200480" indent="0">
              <a:buNone/>
              <a:defRPr sz="1600" b="1"/>
            </a:lvl8pPr>
            <a:lvl9pPr marL="3657691"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767CF2-9AFA-7741-8B01-9E14F6B849C3}"/>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B0BF7AE6-E627-E340-BF24-4DBD004BF3CA}"/>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11" indent="0">
              <a:buNone/>
              <a:defRPr sz="2000" b="1"/>
            </a:lvl2pPr>
            <a:lvl3pPr marL="914424" indent="0">
              <a:buNone/>
              <a:defRPr sz="1800" b="1"/>
            </a:lvl3pPr>
            <a:lvl4pPr marL="1371635" indent="0">
              <a:buNone/>
              <a:defRPr sz="1600" b="1"/>
            </a:lvl4pPr>
            <a:lvl5pPr marL="1828845" indent="0">
              <a:buNone/>
              <a:defRPr sz="1600" b="1"/>
            </a:lvl5pPr>
            <a:lvl6pPr marL="2286058" indent="0">
              <a:buNone/>
              <a:defRPr sz="1600" b="1"/>
            </a:lvl6pPr>
            <a:lvl7pPr marL="2743269" indent="0">
              <a:buNone/>
              <a:defRPr sz="1600" b="1"/>
            </a:lvl7pPr>
            <a:lvl8pPr marL="3200480" indent="0">
              <a:buNone/>
              <a:defRPr sz="1600" b="1"/>
            </a:lvl8pPr>
            <a:lvl9pPr marL="3657691"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3D1142-9171-2341-8D00-29A26A08F2CB}"/>
              </a:ext>
            </a:extLst>
          </p:cNvPr>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6EC49A35-C626-A845-9B95-4C7BC6E4E1FF}"/>
              </a:ext>
            </a:extLst>
          </p:cNvPr>
          <p:cNvSpPr>
            <a:spLocks noGrp="1"/>
          </p:cNvSpPr>
          <p:nvPr>
            <p:ph type="dt" sz="half" idx="10"/>
          </p:nvPr>
        </p:nvSpPr>
        <p:spPr>
          <a:xfrm>
            <a:off x="838200" y="6356352"/>
            <a:ext cx="2743200" cy="365125"/>
          </a:xfrm>
          <a:prstGeom prst="rect">
            <a:avLst/>
          </a:prstGeom>
        </p:spPr>
        <p:txBody>
          <a:bodyPr/>
          <a:lstStyle/>
          <a:p>
            <a:pPr defTabSz="1219231"/>
            <a:fld id="{CFF21D83-C8C5-4456-850E-044D9AD182FC}" type="datetimeFigureOut">
              <a:rPr lang="en-US" smtClean="0">
                <a:solidFill>
                  <a:prstClr val="black">
                    <a:tint val="75000"/>
                  </a:prstClr>
                </a:solidFill>
              </a:rPr>
              <a:pPr defTabSz="1219231"/>
              <a:t>01/25/2026</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E1C6575A-E012-224B-AD8D-8620174FE341}"/>
              </a:ext>
            </a:extLst>
          </p:cNvPr>
          <p:cNvSpPr>
            <a:spLocks noGrp="1"/>
          </p:cNvSpPr>
          <p:nvPr>
            <p:ph type="ftr" sz="quarter" idx="11"/>
          </p:nvPr>
        </p:nvSpPr>
        <p:spPr>
          <a:xfrm>
            <a:off x="4038600" y="6356352"/>
            <a:ext cx="4114800" cy="365125"/>
          </a:xfrm>
          <a:prstGeom prst="rect">
            <a:avLst/>
          </a:prstGeom>
        </p:spPr>
        <p:txBody>
          <a:bodyPr/>
          <a:lstStyle/>
          <a:p>
            <a:pPr defTabSz="1219231"/>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0A7FBA1B-F6CE-D148-A80B-3D87CA20A05E}"/>
              </a:ext>
            </a:extLst>
          </p:cNvPr>
          <p:cNvSpPr>
            <a:spLocks noGrp="1"/>
          </p:cNvSpPr>
          <p:nvPr>
            <p:ph type="sldNum" sz="quarter" idx="12"/>
          </p:nvPr>
        </p:nvSpPr>
        <p:spPr>
          <a:xfrm>
            <a:off x="8610600" y="6356352"/>
            <a:ext cx="2743200" cy="365125"/>
          </a:xfrm>
          <a:prstGeom prst="rect">
            <a:avLst/>
          </a:prstGeom>
        </p:spPr>
        <p:txBody>
          <a:bodyPr/>
          <a:lstStyle/>
          <a:p>
            <a:pPr defTabSz="1219231"/>
            <a:fld id="{BC32E284-7545-4F4D-9D0E-878A579E6FE7}" type="slidenum">
              <a:rPr lang="en-US" smtClean="0">
                <a:solidFill>
                  <a:prstClr val="black">
                    <a:tint val="75000"/>
                  </a:prstClr>
                </a:solidFill>
              </a:rPr>
              <a:pPr defTabSz="1219231"/>
              <a:t>‹#›</a:t>
            </a:fld>
            <a:endParaRPr lang="en-US">
              <a:solidFill>
                <a:prstClr val="black">
                  <a:tint val="75000"/>
                </a:prstClr>
              </a:solidFill>
            </a:endParaRPr>
          </a:p>
        </p:txBody>
      </p:sp>
    </p:spTree>
    <p:extLst>
      <p:ext uri="{BB962C8B-B14F-4D97-AF65-F5344CB8AC3E}">
        <p14:creationId xmlns:p14="http://schemas.microsoft.com/office/powerpoint/2010/main" val="40396378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DADD3-9255-D14E-97C6-16426960DD16}"/>
              </a:ext>
            </a:extLst>
          </p:cNvPr>
          <p:cNvSpPr>
            <a:spLocks noGrp="1"/>
          </p:cNvSpPr>
          <p:nvPr>
            <p:ph type="title"/>
          </p:nvPr>
        </p:nvSpPr>
        <p:spPr>
          <a:xfrm>
            <a:off x="838200" y="365127"/>
            <a:ext cx="10515600" cy="1325563"/>
          </a:xfrm>
          <a:prstGeom prst="rect">
            <a:avLst/>
          </a:prstGeom>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9B4D90A4-18F5-3041-B916-5ADF7EA5A127}"/>
              </a:ext>
            </a:extLst>
          </p:cNvPr>
          <p:cNvSpPr>
            <a:spLocks noGrp="1"/>
          </p:cNvSpPr>
          <p:nvPr>
            <p:ph type="dt" sz="half" idx="10"/>
          </p:nvPr>
        </p:nvSpPr>
        <p:spPr>
          <a:xfrm>
            <a:off x="838200" y="6356352"/>
            <a:ext cx="2743200" cy="365125"/>
          </a:xfrm>
          <a:prstGeom prst="rect">
            <a:avLst/>
          </a:prstGeom>
        </p:spPr>
        <p:txBody>
          <a:bodyPr/>
          <a:lstStyle/>
          <a:p>
            <a:pPr defTabSz="1219231"/>
            <a:fld id="{CFF21D83-C8C5-4456-850E-044D9AD182FC}" type="datetimeFigureOut">
              <a:rPr lang="en-US" smtClean="0">
                <a:solidFill>
                  <a:prstClr val="black">
                    <a:tint val="75000"/>
                  </a:prstClr>
                </a:solidFill>
              </a:rPr>
              <a:pPr defTabSz="1219231"/>
              <a:t>01/25/2026</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CAD1A414-7026-FA4F-B89E-E1D639E2D4E1}"/>
              </a:ext>
            </a:extLst>
          </p:cNvPr>
          <p:cNvSpPr>
            <a:spLocks noGrp="1"/>
          </p:cNvSpPr>
          <p:nvPr>
            <p:ph type="ftr" sz="quarter" idx="11"/>
          </p:nvPr>
        </p:nvSpPr>
        <p:spPr>
          <a:xfrm>
            <a:off x="4038600" y="6356352"/>
            <a:ext cx="4114800" cy="365125"/>
          </a:xfrm>
          <a:prstGeom prst="rect">
            <a:avLst/>
          </a:prstGeom>
        </p:spPr>
        <p:txBody>
          <a:bodyPr/>
          <a:lstStyle/>
          <a:p>
            <a:pPr defTabSz="1219231"/>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868561ED-D07A-EA4B-A228-2A8BB3FF380D}"/>
              </a:ext>
            </a:extLst>
          </p:cNvPr>
          <p:cNvSpPr>
            <a:spLocks noGrp="1"/>
          </p:cNvSpPr>
          <p:nvPr>
            <p:ph type="sldNum" sz="quarter" idx="12"/>
          </p:nvPr>
        </p:nvSpPr>
        <p:spPr>
          <a:xfrm>
            <a:off x="8610600" y="6356352"/>
            <a:ext cx="2743200" cy="365125"/>
          </a:xfrm>
          <a:prstGeom prst="rect">
            <a:avLst/>
          </a:prstGeom>
        </p:spPr>
        <p:txBody>
          <a:bodyPr/>
          <a:lstStyle/>
          <a:p>
            <a:pPr defTabSz="1219231"/>
            <a:fld id="{BC32E284-7545-4F4D-9D0E-878A579E6FE7}" type="slidenum">
              <a:rPr lang="en-US" smtClean="0">
                <a:solidFill>
                  <a:prstClr val="black">
                    <a:tint val="75000"/>
                  </a:prstClr>
                </a:solidFill>
              </a:rPr>
              <a:pPr defTabSz="1219231"/>
              <a:t>‹#›</a:t>
            </a:fld>
            <a:endParaRPr lang="en-US">
              <a:solidFill>
                <a:prstClr val="black">
                  <a:tint val="75000"/>
                </a:prstClr>
              </a:solidFill>
            </a:endParaRPr>
          </a:p>
        </p:txBody>
      </p:sp>
    </p:spTree>
    <p:extLst>
      <p:ext uri="{BB962C8B-B14F-4D97-AF65-F5344CB8AC3E}">
        <p14:creationId xmlns:p14="http://schemas.microsoft.com/office/powerpoint/2010/main" val="41086856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895C2C-5EB5-BC4D-93E0-0BB14C135013}"/>
              </a:ext>
            </a:extLst>
          </p:cNvPr>
          <p:cNvSpPr>
            <a:spLocks noGrp="1"/>
          </p:cNvSpPr>
          <p:nvPr>
            <p:ph type="dt" sz="half" idx="10"/>
          </p:nvPr>
        </p:nvSpPr>
        <p:spPr>
          <a:xfrm>
            <a:off x="838200" y="6356352"/>
            <a:ext cx="2743200" cy="365125"/>
          </a:xfrm>
          <a:prstGeom prst="rect">
            <a:avLst/>
          </a:prstGeom>
        </p:spPr>
        <p:txBody>
          <a:bodyPr/>
          <a:lstStyle/>
          <a:p>
            <a:pPr defTabSz="1219231"/>
            <a:fld id="{CFF21D83-C8C5-4456-850E-044D9AD182FC}" type="datetimeFigureOut">
              <a:rPr lang="en-US" smtClean="0">
                <a:solidFill>
                  <a:prstClr val="black">
                    <a:tint val="75000"/>
                  </a:prstClr>
                </a:solidFill>
              </a:rPr>
              <a:pPr defTabSz="1219231"/>
              <a:t>01/25/2026</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E95646E1-6BC0-5A44-B739-CDF9C4FDE390}"/>
              </a:ext>
            </a:extLst>
          </p:cNvPr>
          <p:cNvSpPr>
            <a:spLocks noGrp="1"/>
          </p:cNvSpPr>
          <p:nvPr>
            <p:ph type="ftr" sz="quarter" idx="11"/>
          </p:nvPr>
        </p:nvSpPr>
        <p:spPr>
          <a:xfrm>
            <a:off x="4038600" y="6356352"/>
            <a:ext cx="4114800" cy="365125"/>
          </a:xfrm>
          <a:prstGeom prst="rect">
            <a:avLst/>
          </a:prstGeom>
        </p:spPr>
        <p:txBody>
          <a:bodyPr/>
          <a:lstStyle/>
          <a:p>
            <a:pPr defTabSz="1219231"/>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A28E5FE8-E048-DD40-B0F9-159AE023AA39}"/>
              </a:ext>
            </a:extLst>
          </p:cNvPr>
          <p:cNvSpPr>
            <a:spLocks noGrp="1"/>
          </p:cNvSpPr>
          <p:nvPr>
            <p:ph type="sldNum" sz="quarter" idx="12"/>
          </p:nvPr>
        </p:nvSpPr>
        <p:spPr>
          <a:xfrm>
            <a:off x="8610600" y="6356352"/>
            <a:ext cx="2743200" cy="365125"/>
          </a:xfrm>
          <a:prstGeom prst="rect">
            <a:avLst/>
          </a:prstGeom>
        </p:spPr>
        <p:txBody>
          <a:bodyPr/>
          <a:lstStyle/>
          <a:p>
            <a:pPr defTabSz="1219231"/>
            <a:fld id="{BC32E284-7545-4F4D-9D0E-878A579E6FE7}" type="slidenum">
              <a:rPr lang="en-US" smtClean="0">
                <a:solidFill>
                  <a:prstClr val="black">
                    <a:tint val="75000"/>
                  </a:prstClr>
                </a:solidFill>
              </a:rPr>
              <a:pPr defTabSz="1219231"/>
              <a:t>‹#›</a:t>
            </a:fld>
            <a:endParaRPr lang="en-US">
              <a:solidFill>
                <a:prstClr val="black">
                  <a:tint val="75000"/>
                </a:prstClr>
              </a:solidFill>
            </a:endParaRPr>
          </a:p>
        </p:txBody>
      </p:sp>
    </p:spTree>
    <p:extLst>
      <p:ext uri="{BB962C8B-B14F-4D97-AF65-F5344CB8AC3E}">
        <p14:creationId xmlns:p14="http://schemas.microsoft.com/office/powerpoint/2010/main" val="29017919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0190A-4762-8349-B971-56C88BDF05FA}"/>
              </a:ext>
            </a:extLst>
          </p:cNvPr>
          <p:cNvSpPr>
            <a:spLocks noGrp="1"/>
          </p:cNvSpPr>
          <p:nvPr>
            <p:ph type="title"/>
          </p:nvPr>
        </p:nvSpPr>
        <p:spPr>
          <a:xfrm>
            <a:off x="839790" y="457200"/>
            <a:ext cx="3932237" cy="1600200"/>
          </a:xfrm>
          <a:prstGeom prst="rect">
            <a:avLst/>
          </a:prstGeom>
        </p:spPr>
        <p:txBody>
          <a:bodyPr anchor="b"/>
          <a:lstStyle>
            <a:lvl1pPr>
              <a:defRPr sz="3200"/>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C30FE97E-0EB3-6449-82D1-64C5CFD363EB}"/>
              </a:ext>
            </a:extLst>
          </p:cNvPr>
          <p:cNvSpPr>
            <a:spLocks noGrp="1"/>
          </p:cNvSpPr>
          <p:nvPr>
            <p:ph idx="1"/>
          </p:nvPr>
        </p:nvSpPr>
        <p:spPr>
          <a:xfrm>
            <a:off x="5183188" y="987428"/>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EE650A7B-6AD0-6C4F-8B2B-FD22C0FFED76}"/>
              </a:ext>
            </a:extLst>
          </p:cNvPr>
          <p:cNvSpPr>
            <a:spLocks noGrp="1"/>
          </p:cNvSpPr>
          <p:nvPr>
            <p:ph type="body" sz="half" idx="2"/>
          </p:nvPr>
        </p:nvSpPr>
        <p:spPr>
          <a:xfrm>
            <a:off x="839790" y="2057401"/>
            <a:ext cx="3932237" cy="3811588"/>
          </a:xfrm>
          <a:prstGeom prst="rect">
            <a:avLst/>
          </a:prstGeom>
        </p:spPr>
        <p:txBody>
          <a:bodyPr/>
          <a:lstStyle>
            <a:lvl1pPr marL="0" indent="0">
              <a:buNone/>
              <a:defRPr sz="1600"/>
            </a:lvl1pPr>
            <a:lvl2pPr marL="457211" indent="0">
              <a:buNone/>
              <a:defRPr sz="1400"/>
            </a:lvl2pPr>
            <a:lvl3pPr marL="914424" indent="0">
              <a:buNone/>
              <a:defRPr sz="1200"/>
            </a:lvl3pPr>
            <a:lvl4pPr marL="1371635" indent="0">
              <a:buNone/>
              <a:defRPr sz="1000"/>
            </a:lvl4pPr>
            <a:lvl5pPr marL="1828845" indent="0">
              <a:buNone/>
              <a:defRPr sz="1000"/>
            </a:lvl5pPr>
            <a:lvl6pPr marL="2286058" indent="0">
              <a:buNone/>
              <a:defRPr sz="1000"/>
            </a:lvl6pPr>
            <a:lvl7pPr marL="2743269" indent="0">
              <a:buNone/>
              <a:defRPr sz="1000"/>
            </a:lvl7pPr>
            <a:lvl8pPr marL="3200480" indent="0">
              <a:buNone/>
              <a:defRPr sz="1000"/>
            </a:lvl8pPr>
            <a:lvl9pPr marL="3657691"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6E5AF9-BC3C-A04A-99D2-8839C006762C}"/>
              </a:ext>
            </a:extLst>
          </p:cNvPr>
          <p:cNvSpPr>
            <a:spLocks noGrp="1"/>
          </p:cNvSpPr>
          <p:nvPr>
            <p:ph type="dt" sz="half" idx="10"/>
          </p:nvPr>
        </p:nvSpPr>
        <p:spPr>
          <a:xfrm>
            <a:off x="838200" y="6356352"/>
            <a:ext cx="2743200" cy="365125"/>
          </a:xfrm>
          <a:prstGeom prst="rect">
            <a:avLst/>
          </a:prstGeom>
        </p:spPr>
        <p:txBody>
          <a:bodyPr/>
          <a:lstStyle/>
          <a:p>
            <a:pPr defTabSz="1219231"/>
            <a:fld id="{CFF21D83-C8C5-4456-850E-044D9AD182FC}" type="datetimeFigureOut">
              <a:rPr lang="en-US" smtClean="0">
                <a:solidFill>
                  <a:prstClr val="black">
                    <a:tint val="75000"/>
                  </a:prstClr>
                </a:solidFill>
              </a:rPr>
              <a:pPr defTabSz="1219231"/>
              <a:t>01/25/2026</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1F4A9B3-0322-6F44-8AB3-5AB0403E3BAB}"/>
              </a:ext>
            </a:extLst>
          </p:cNvPr>
          <p:cNvSpPr>
            <a:spLocks noGrp="1"/>
          </p:cNvSpPr>
          <p:nvPr>
            <p:ph type="ftr" sz="quarter" idx="11"/>
          </p:nvPr>
        </p:nvSpPr>
        <p:spPr>
          <a:xfrm>
            <a:off x="4038600" y="6356352"/>
            <a:ext cx="4114800" cy="365125"/>
          </a:xfrm>
          <a:prstGeom prst="rect">
            <a:avLst/>
          </a:prstGeom>
        </p:spPr>
        <p:txBody>
          <a:bodyPr/>
          <a:lstStyle/>
          <a:p>
            <a:pPr defTabSz="1219231"/>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C0F3263D-9A68-E142-83C2-FC0E0FD04E7D}"/>
              </a:ext>
            </a:extLst>
          </p:cNvPr>
          <p:cNvSpPr>
            <a:spLocks noGrp="1"/>
          </p:cNvSpPr>
          <p:nvPr>
            <p:ph type="sldNum" sz="quarter" idx="12"/>
          </p:nvPr>
        </p:nvSpPr>
        <p:spPr>
          <a:xfrm>
            <a:off x="8610600" y="6356352"/>
            <a:ext cx="2743200" cy="365125"/>
          </a:xfrm>
          <a:prstGeom prst="rect">
            <a:avLst/>
          </a:prstGeom>
        </p:spPr>
        <p:txBody>
          <a:bodyPr/>
          <a:lstStyle/>
          <a:p>
            <a:pPr defTabSz="1219231"/>
            <a:fld id="{BC32E284-7545-4F4D-9D0E-878A579E6FE7}" type="slidenum">
              <a:rPr lang="en-US" smtClean="0">
                <a:solidFill>
                  <a:prstClr val="black">
                    <a:tint val="75000"/>
                  </a:prstClr>
                </a:solidFill>
              </a:rPr>
              <a:pPr defTabSz="1219231"/>
              <a:t>‹#›</a:t>
            </a:fld>
            <a:endParaRPr lang="en-US">
              <a:solidFill>
                <a:prstClr val="black">
                  <a:tint val="75000"/>
                </a:prstClr>
              </a:solidFill>
            </a:endParaRPr>
          </a:p>
        </p:txBody>
      </p:sp>
    </p:spTree>
    <p:extLst>
      <p:ext uri="{BB962C8B-B14F-4D97-AF65-F5344CB8AC3E}">
        <p14:creationId xmlns:p14="http://schemas.microsoft.com/office/powerpoint/2010/main" val="5719126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A183F-C971-7C48-9B65-5014EA5802DF}"/>
              </a:ext>
            </a:extLst>
          </p:cNvPr>
          <p:cNvSpPr>
            <a:spLocks noGrp="1"/>
          </p:cNvSpPr>
          <p:nvPr>
            <p:ph type="title"/>
          </p:nvPr>
        </p:nvSpPr>
        <p:spPr>
          <a:xfrm>
            <a:off x="839790" y="457200"/>
            <a:ext cx="3932237" cy="1600200"/>
          </a:xfrm>
          <a:prstGeom prst="rect">
            <a:avLst/>
          </a:prstGeom>
        </p:spPr>
        <p:txBody>
          <a:bodyPr anchor="b"/>
          <a:lstStyle>
            <a:lvl1pPr>
              <a:defRPr sz="3200"/>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E93AE131-1FC2-3E41-A61F-80202E516E0D}"/>
              </a:ext>
            </a:extLst>
          </p:cNvPr>
          <p:cNvSpPr>
            <a:spLocks noGrp="1"/>
          </p:cNvSpPr>
          <p:nvPr>
            <p:ph type="pic" idx="1"/>
          </p:nvPr>
        </p:nvSpPr>
        <p:spPr>
          <a:xfrm>
            <a:off x="5183188" y="987428"/>
            <a:ext cx="6172200" cy="4873625"/>
          </a:xfrm>
          <a:prstGeom prst="rect">
            <a:avLst/>
          </a:prstGeom>
        </p:spPr>
        <p:txBody>
          <a:bodyPr/>
          <a:lstStyle>
            <a:lvl1pPr marL="0" indent="0">
              <a:buNone/>
              <a:defRPr sz="3200"/>
            </a:lvl1pPr>
            <a:lvl2pPr marL="457211" indent="0">
              <a:buNone/>
              <a:defRPr sz="2800"/>
            </a:lvl2pPr>
            <a:lvl3pPr marL="914424" indent="0">
              <a:buNone/>
              <a:defRPr sz="2400"/>
            </a:lvl3pPr>
            <a:lvl4pPr marL="1371635" indent="0">
              <a:buNone/>
              <a:defRPr sz="2000"/>
            </a:lvl4pPr>
            <a:lvl5pPr marL="1828845" indent="0">
              <a:buNone/>
              <a:defRPr sz="2000"/>
            </a:lvl5pPr>
            <a:lvl6pPr marL="2286058" indent="0">
              <a:buNone/>
              <a:defRPr sz="2000"/>
            </a:lvl6pPr>
            <a:lvl7pPr marL="2743269" indent="0">
              <a:buNone/>
              <a:defRPr sz="2000"/>
            </a:lvl7pPr>
            <a:lvl8pPr marL="3200480" indent="0">
              <a:buNone/>
              <a:defRPr sz="2000"/>
            </a:lvl8pPr>
            <a:lvl9pPr marL="3657691" indent="0">
              <a:buNone/>
              <a:defRPr sz="2000"/>
            </a:lvl9pPr>
          </a:lstStyle>
          <a:p>
            <a:endParaRPr lang="en-VN"/>
          </a:p>
        </p:txBody>
      </p:sp>
      <p:sp>
        <p:nvSpPr>
          <p:cNvPr id="4" name="Text Placeholder 3">
            <a:extLst>
              <a:ext uri="{FF2B5EF4-FFF2-40B4-BE49-F238E27FC236}">
                <a16:creationId xmlns:a16="http://schemas.microsoft.com/office/drawing/2014/main" id="{EAB255BF-DE38-C94C-87FA-07865CC8D91E}"/>
              </a:ext>
            </a:extLst>
          </p:cNvPr>
          <p:cNvSpPr>
            <a:spLocks noGrp="1"/>
          </p:cNvSpPr>
          <p:nvPr>
            <p:ph type="body" sz="half" idx="2"/>
          </p:nvPr>
        </p:nvSpPr>
        <p:spPr>
          <a:xfrm>
            <a:off x="839790" y="2057401"/>
            <a:ext cx="3932237" cy="3811588"/>
          </a:xfrm>
          <a:prstGeom prst="rect">
            <a:avLst/>
          </a:prstGeom>
        </p:spPr>
        <p:txBody>
          <a:bodyPr/>
          <a:lstStyle>
            <a:lvl1pPr marL="0" indent="0">
              <a:buNone/>
              <a:defRPr sz="1600"/>
            </a:lvl1pPr>
            <a:lvl2pPr marL="457211" indent="0">
              <a:buNone/>
              <a:defRPr sz="1400"/>
            </a:lvl2pPr>
            <a:lvl3pPr marL="914424" indent="0">
              <a:buNone/>
              <a:defRPr sz="1200"/>
            </a:lvl3pPr>
            <a:lvl4pPr marL="1371635" indent="0">
              <a:buNone/>
              <a:defRPr sz="1000"/>
            </a:lvl4pPr>
            <a:lvl5pPr marL="1828845" indent="0">
              <a:buNone/>
              <a:defRPr sz="1000"/>
            </a:lvl5pPr>
            <a:lvl6pPr marL="2286058" indent="0">
              <a:buNone/>
              <a:defRPr sz="1000"/>
            </a:lvl6pPr>
            <a:lvl7pPr marL="2743269" indent="0">
              <a:buNone/>
              <a:defRPr sz="1000"/>
            </a:lvl7pPr>
            <a:lvl8pPr marL="3200480" indent="0">
              <a:buNone/>
              <a:defRPr sz="1000"/>
            </a:lvl8pPr>
            <a:lvl9pPr marL="3657691"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014399-A635-3544-8C5F-E21055FE2BDB}"/>
              </a:ext>
            </a:extLst>
          </p:cNvPr>
          <p:cNvSpPr>
            <a:spLocks noGrp="1"/>
          </p:cNvSpPr>
          <p:nvPr>
            <p:ph type="dt" sz="half" idx="10"/>
          </p:nvPr>
        </p:nvSpPr>
        <p:spPr>
          <a:xfrm>
            <a:off x="838200" y="6356352"/>
            <a:ext cx="2743200" cy="365125"/>
          </a:xfrm>
          <a:prstGeom prst="rect">
            <a:avLst/>
          </a:prstGeom>
        </p:spPr>
        <p:txBody>
          <a:bodyPr/>
          <a:lstStyle/>
          <a:p>
            <a:pPr defTabSz="1219231"/>
            <a:fld id="{CFF21D83-C8C5-4456-850E-044D9AD182FC}" type="datetimeFigureOut">
              <a:rPr lang="en-US" smtClean="0">
                <a:solidFill>
                  <a:prstClr val="black">
                    <a:tint val="75000"/>
                  </a:prstClr>
                </a:solidFill>
              </a:rPr>
              <a:pPr defTabSz="1219231"/>
              <a:t>01/25/2026</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795111C-76C4-D345-BE30-E9745E7E7430}"/>
              </a:ext>
            </a:extLst>
          </p:cNvPr>
          <p:cNvSpPr>
            <a:spLocks noGrp="1"/>
          </p:cNvSpPr>
          <p:nvPr>
            <p:ph type="ftr" sz="quarter" idx="11"/>
          </p:nvPr>
        </p:nvSpPr>
        <p:spPr>
          <a:xfrm>
            <a:off x="4038600" y="6356352"/>
            <a:ext cx="4114800" cy="365125"/>
          </a:xfrm>
          <a:prstGeom prst="rect">
            <a:avLst/>
          </a:prstGeom>
        </p:spPr>
        <p:txBody>
          <a:bodyPr/>
          <a:lstStyle/>
          <a:p>
            <a:pPr defTabSz="1219231"/>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E9C204E8-2DD5-4245-8C40-C0CC8FA41941}"/>
              </a:ext>
            </a:extLst>
          </p:cNvPr>
          <p:cNvSpPr>
            <a:spLocks noGrp="1"/>
          </p:cNvSpPr>
          <p:nvPr>
            <p:ph type="sldNum" sz="quarter" idx="12"/>
          </p:nvPr>
        </p:nvSpPr>
        <p:spPr>
          <a:xfrm>
            <a:off x="8610600" y="6356352"/>
            <a:ext cx="2743200" cy="365125"/>
          </a:xfrm>
          <a:prstGeom prst="rect">
            <a:avLst/>
          </a:prstGeom>
        </p:spPr>
        <p:txBody>
          <a:bodyPr/>
          <a:lstStyle/>
          <a:p>
            <a:pPr defTabSz="1219231"/>
            <a:fld id="{BC32E284-7545-4F4D-9D0E-878A579E6FE7}" type="slidenum">
              <a:rPr lang="en-US" smtClean="0">
                <a:solidFill>
                  <a:prstClr val="black">
                    <a:tint val="75000"/>
                  </a:prstClr>
                </a:solidFill>
              </a:rPr>
              <a:pPr defTabSz="1219231"/>
              <a:t>‹#›</a:t>
            </a:fld>
            <a:endParaRPr lang="en-US">
              <a:solidFill>
                <a:prstClr val="black">
                  <a:tint val="75000"/>
                </a:prstClr>
              </a:solidFill>
            </a:endParaRPr>
          </a:p>
        </p:txBody>
      </p:sp>
    </p:spTree>
    <p:extLst>
      <p:ext uri="{BB962C8B-B14F-4D97-AF65-F5344CB8AC3E}">
        <p14:creationId xmlns:p14="http://schemas.microsoft.com/office/powerpoint/2010/main" val="3223905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338606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507C1-1302-5749-9A3E-C11ADBF13B10}"/>
              </a:ext>
            </a:extLst>
          </p:cNvPr>
          <p:cNvSpPr>
            <a:spLocks noGrp="1"/>
          </p:cNvSpPr>
          <p:nvPr>
            <p:ph type="title"/>
          </p:nvPr>
        </p:nvSpPr>
        <p:spPr>
          <a:xfrm>
            <a:off x="838200" y="365127"/>
            <a:ext cx="10515600" cy="1325563"/>
          </a:xfrm>
          <a:prstGeom prst="rect">
            <a:avLst/>
          </a:prstGeom>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7B804EEC-68B7-5647-91A4-473846461C1E}"/>
              </a:ext>
            </a:extLst>
          </p:cNvPr>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99E46FAF-9B7F-844A-9B6B-E65C5415E989}"/>
              </a:ext>
            </a:extLst>
          </p:cNvPr>
          <p:cNvSpPr>
            <a:spLocks noGrp="1"/>
          </p:cNvSpPr>
          <p:nvPr>
            <p:ph type="dt" sz="half" idx="10"/>
          </p:nvPr>
        </p:nvSpPr>
        <p:spPr>
          <a:xfrm>
            <a:off x="838200" y="6356352"/>
            <a:ext cx="2743200" cy="365125"/>
          </a:xfrm>
          <a:prstGeom prst="rect">
            <a:avLst/>
          </a:prstGeom>
        </p:spPr>
        <p:txBody>
          <a:bodyPr/>
          <a:lstStyle/>
          <a:p>
            <a:pPr defTabSz="1219231"/>
            <a:fld id="{CFF21D83-C8C5-4456-850E-044D9AD182FC}" type="datetimeFigureOut">
              <a:rPr lang="en-US" smtClean="0">
                <a:solidFill>
                  <a:prstClr val="black">
                    <a:tint val="75000"/>
                  </a:prstClr>
                </a:solidFill>
              </a:rPr>
              <a:pPr defTabSz="1219231"/>
              <a:t>01/25/2026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C9FD23F-5239-0248-9EFB-D49A2C5063EC}"/>
              </a:ext>
            </a:extLst>
          </p:cNvPr>
          <p:cNvSpPr>
            <a:spLocks noGrp="1"/>
          </p:cNvSpPr>
          <p:nvPr>
            <p:ph type="ftr" sz="quarter" idx="11"/>
          </p:nvPr>
        </p:nvSpPr>
        <p:spPr>
          <a:xfrm>
            <a:off x="4038600" y="6356352"/>
            <a:ext cx="4114800" cy="365125"/>
          </a:xfrm>
          <a:prstGeom prst="rect">
            <a:avLst/>
          </a:prstGeom>
        </p:spPr>
        <p:txBody>
          <a:bodyPr/>
          <a:lstStyle/>
          <a:p>
            <a:pPr defTabSz="1219231"/>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DF578F6-E720-6546-961A-6050C27F80FD}"/>
              </a:ext>
            </a:extLst>
          </p:cNvPr>
          <p:cNvSpPr>
            <a:spLocks noGrp="1"/>
          </p:cNvSpPr>
          <p:nvPr>
            <p:ph type="sldNum" sz="quarter" idx="12"/>
          </p:nvPr>
        </p:nvSpPr>
        <p:spPr>
          <a:xfrm>
            <a:off x="8610600" y="6356352"/>
            <a:ext cx="2743200" cy="365125"/>
          </a:xfrm>
          <a:prstGeom prst="rect">
            <a:avLst/>
          </a:prstGeom>
        </p:spPr>
        <p:txBody>
          <a:bodyPr/>
          <a:lstStyle/>
          <a:p>
            <a:pPr defTabSz="1219231"/>
            <a:fld id="{BC32E284-7545-4F4D-9D0E-878A579E6FE7}" type="slidenum">
              <a:rPr lang="en-US" smtClean="0">
                <a:solidFill>
                  <a:prstClr val="black">
                    <a:tint val="75000"/>
                  </a:prstClr>
                </a:solidFill>
              </a:rPr>
              <a:pPr defTabSz="1219231"/>
              <a:t>‹#›</a:t>
            </a:fld>
            <a:endParaRPr lang="en-US">
              <a:solidFill>
                <a:prstClr val="black">
                  <a:tint val="75000"/>
                </a:prstClr>
              </a:solidFill>
            </a:endParaRPr>
          </a:p>
        </p:txBody>
      </p:sp>
    </p:spTree>
    <p:extLst>
      <p:ext uri="{BB962C8B-B14F-4D97-AF65-F5344CB8AC3E}">
        <p14:creationId xmlns:p14="http://schemas.microsoft.com/office/powerpoint/2010/main" val="32451154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18130A2-6446-1244-954C-F215094E376B}"/>
              </a:ext>
            </a:extLst>
          </p:cNvPr>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41373C97-9DF6-844F-80FC-D83E87242A64}"/>
              </a:ext>
            </a:extLst>
          </p:cNvPr>
          <p:cNvSpPr>
            <a:spLocks noGrp="1"/>
          </p:cNvSpPr>
          <p:nvPr>
            <p:ph type="body" orient="vert" idx="1"/>
          </p:nvPr>
        </p:nvSpPr>
        <p:spPr>
          <a:xfrm>
            <a:off x="838201" y="365126"/>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86C74CA0-5919-1D49-B4E8-22C2E6AA7ACE}"/>
              </a:ext>
            </a:extLst>
          </p:cNvPr>
          <p:cNvSpPr>
            <a:spLocks noGrp="1"/>
          </p:cNvSpPr>
          <p:nvPr>
            <p:ph type="dt" sz="half" idx="10"/>
          </p:nvPr>
        </p:nvSpPr>
        <p:spPr>
          <a:xfrm>
            <a:off x="838200" y="6356352"/>
            <a:ext cx="2743200" cy="365125"/>
          </a:xfrm>
          <a:prstGeom prst="rect">
            <a:avLst/>
          </a:prstGeom>
        </p:spPr>
        <p:txBody>
          <a:bodyPr/>
          <a:lstStyle/>
          <a:p>
            <a:pPr defTabSz="1219231"/>
            <a:fld id="{CFF21D83-C8C5-4456-850E-044D9AD182FC}" type="datetimeFigureOut">
              <a:rPr lang="en-US" smtClean="0">
                <a:solidFill>
                  <a:prstClr val="black">
                    <a:tint val="75000"/>
                  </a:prstClr>
                </a:solidFill>
              </a:rPr>
              <a:pPr defTabSz="1219231"/>
              <a:t>01/25/2026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A4B5D18-46C1-F945-B35F-BACFF3462E02}"/>
              </a:ext>
            </a:extLst>
          </p:cNvPr>
          <p:cNvSpPr>
            <a:spLocks noGrp="1"/>
          </p:cNvSpPr>
          <p:nvPr>
            <p:ph type="ftr" sz="quarter" idx="11"/>
          </p:nvPr>
        </p:nvSpPr>
        <p:spPr>
          <a:xfrm>
            <a:off x="4038600" y="6356352"/>
            <a:ext cx="4114800" cy="365125"/>
          </a:xfrm>
          <a:prstGeom prst="rect">
            <a:avLst/>
          </a:prstGeom>
        </p:spPr>
        <p:txBody>
          <a:bodyPr/>
          <a:lstStyle/>
          <a:p>
            <a:pPr defTabSz="1219231"/>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241593F-C06A-1841-AD41-D2B4A5AEF4BF}"/>
              </a:ext>
            </a:extLst>
          </p:cNvPr>
          <p:cNvSpPr>
            <a:spLocks noGrp="1"/>
          </p:cNvSpPr>
          <p:nvPr>
            <p:ph type="sldNum" sz="quarter" idx="12"/>
          </p:nvPr>
        </p:nvSpPr>
        <p:spPr>
          <a:xfrm>
            <a:off x="8610600" y="6356352"/>
            <a:ext cx="2743200" cy="365125"/>
          </a:xfrm>
          <a:prstGeom prst="rect">
            <a:avLst/>
          </a:prstGeom>
        </p:spPr>
        <p:txBody>
          <a:bodyPr/>
          <a:lstStyle/>
          <a:p>
            <a:pPr defTabSz="1219231"/>
            <a:fld id="{BC32E284-7545-4F4D-9D0E-878A579E6FE7}" type="slidenum">
              <a:rPr lang="en-US" smtClean="0">
                <a:solidFill>
                  <a:prstClr val="black">
                    <a:tint val="75000"/>
                  </a:prstClr>
                </a:solidFill>
              </a:rPr>
              <a:pPr defTabSz="1219231"/>
              <a:t>‹#›</a:t>
            </a:fld>
            <a:endParaRPr lang="en-US">
              <a:solidFill>
                <a:prstClr val="black">
                  <a:tint val="75000"/>
                </a:prstClr>
              </a:solidFill>
            </a:endParaRPr>
          </a:p>
        </p:txBody>
      </p:sp>
    </p:spTree>
    <p:extLst>
      <p:ext uri="{BB962C8B-B14F-4D97-AF65-F5344CB8AC3E}">
        <p14:creationId xmlns:p14="http://schemas.microsoft.com/office/powerpoint/2010/main" val="41910535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73422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3196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35705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10167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10376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15388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415773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2.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4.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70864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526032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9958648"/>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1" name="9Slide.vn - 2019">
            <a:extLst>
              <a:ext uri="{FF2B5EF4-FFF2-40B4-BE49-F238E27FC236}">
                <a16:creationId xmlns:a16="http://schemas.microsoft.com/office/drawing/2014/main" id="{EE542182-DA1C-0DC4-E67C-F2B490F53BBC}"/>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10738628"/>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Lst>
  <p:txStyles>
    <p:titleStyle>
      <a:lvl1pPr algn="l" defTabSz="91442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5" indent="-228605" algn="l" defTabSz="91442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5" algn="l" defTabSz="91442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9" indent="-228605" algn="l" defTabSz="91442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1" indent="-228605" algn="l" defTabSz="91442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4" indent="-228605" algn="l" defTabSz="91442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424" rtl="0" eaLnBrk="1" latinLnBrk="0" hangingPunct="1">
        <a:defRPr sz="1800" kern="1200">
          <a:solidFill>
            <a:schemeClr val="tx1"/>
          </a:solidFill>
          <a:latin typeface="+mn-lt"/>
          <a:ea typeface="+mn-ea"/>
          <a:cs typeface="+mn-cs"/>
        </a:defRPr>
      </a:lvl1pPr>
      <a:lvl2pPr marL="457211" algn="l" defTabSz="914424" rtl="0" eaLnBrk="1" latinLnBrk="0" hangingPunct="1">
        <a:defRPr sz="1800" kern="1200">
          <a:solidFill>
            <a:schemeClr val="tx1"/>
          </a:solidFill>
          <a:latin typeface="+mn-lt"/>
          <a:ea typeface="+mn-ea"/>
          <a:cs typeface="+mn-cs"/>
        </a:defRPr>
      </a:lvl2pPr>
      <a:lvl3pPr marL="914424" algn="l" defTabSz="914424" rtl="0" eaLnBrk="1" latinLnBrk="0" hangingPunct="1">
        <a:defRPr sz="1800" kern="1200">
          <a:solidFill>
            <a:schemeClr val="tx1"/>
          </a:solidFill>
          <a:latin typeface="+mn-lt"/>
          <a:ea typeface="+mn-ea"/>
          <a:cs typeface="+mn-cs"/>
        </a:defRPr>
      </a:lvl3pPr>
      <a:lvl4pPr marL="1371635" algn="l" defTabSz="914424" rtl="0" eaLnBrk="1" latinLnBrk="0" hangingPunct="1">
        <a:defRPr sz="1800" kern="1200">
          <a:solidFill>
            <a:schemeClr val="tx1"/>
          </a:solidFill>
          <a:latin typeface="+mn-lt"/>
          <a:ea typeface="+mn-ea"/>
          <a:cs typeface="+mn-cs"/>
        </a:defRPr>
      </a:lvl4pPr>
      <a:lvl5pPr marL="1828845" algn="l" defTabSz="914424" rtl="0" eaLnBrk="1" latinLnBrk="0" hangingPunct="1">
        <a:defRPr sz="1800" kern="1200">
          <a:solidFill>
            <a:schemeClr val="tx1"/>
          </a:solidFill>
          <a:latin typeface="+mn-lt"/>
          <a:ea typeface="+mn-ea"/>
          <a:cs typeface="+mn-cs"/>
        </a:defRPr>
      </a:lvl5pPr>
      <a:lvl6pPr marL="2286058" algn="l" defTabSz="914424" rtl="0" eaLnBrk="1" latinLnBrk="0" hangingPunct="1">
        <a:defRPr sz="1800" kern="1200">
          <a:solidFill>
            <a:schemeClr val="tx1"/>
          </a:solidFill>
          <a:latin typeface="+mn-lt"/>
          <a:ea typeface="+mn-ea"/>
          <a:cs typeface="+mn-cs"/>
        </a:defRPr>
      </a:lvl6pPr>
      <a:lvl7pPr marL="2743269" algn="l" defTabSz="914424" rtl="0" eaLnBrk="1" latinLnBrk="0" hangingPunct="1">
        <a:defRPr sz="1800" kern="1200">
          <a:solidFill>
            <a:schemeClr val="tx1"/>
          </a:solidFill>
          <a:latin typeface="+mn-lt"/>
          <a:ea typeface="+mn-ea"/>
          <a:cs typeface="+mn-cs"/>
        </a:defRPr>
      </a:lvl7pPr>
      <a:lvl8pPr marL="3200480" algn="l" defTabSz="914424" rtl="0" eaLnBrk="1" latinLnBrk="0" hangingPunct="1">
        <a:defRPr sz="1800" kern="1200">
          <a:solidFill>
            <a:schemeClr val="tx1"/>
          </a:solidFill>
          <a:latin typeface="+mn-lt"/>
          <a:ea typeface="+mn-ea"/>
          <a:cs typeface="+mn-cs"/>
        </a:defRPr>
      </a:lvl8pPr>
      <a:lvl9pPr marL="3657691" algn="l" defTabSz="91442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6.png"/><Relationship Id="rId1" Type="http://schemas.openxmlformats.org/officeDocument/2006/relationships/slideLayout" Target="../slideLayouts/slideLayout27.xml"/><Relationship Id="rId6" Type="http://schemas.openxmlformats.org/officeDocument/2006/relationships/image" Target="../media/image28.png"/><Relationship Id="rId5" Type="http://schemas.microsoft.com/office/2007/relationships/hdphoto" Target="../media/hdphoto4.wdp"/><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12.png"/><Relationship Id="rId3" Type="http://schemas.openxmlformats.org/officeDocument/2006/relationships/image" Target="../media/image5.png"/><Relationship Id="rId7" Type="http://schemas.openxmlformats.org/officeDocument/2006/relationships/image" Target="../media/image7.png"/><Relationship Id="rId12" Type="http://schemas.openxmlformats.org/officeDocument/2006/relationships/image" Target="../media/image11.png"/><Relationship Id="rId2" Type="http://schemas.openxmlformats.org/officeDocument/2006/relationships/slide" Target="slide3.xml"/><Relationship Id="rId1" Type="http://schemas.openxmlformats.org/officeDocument/2006/relationships/slideLayout" Target="../slideLayouts/slideLayout7.xml"/><Relationship Id="rId6" Type="http://schemas.openxmlformats.org/officeDocument/2006/relationships/slide" Target="slide6.xml"/><Relationship Id="rId11" Type="http://schemas.openxmlformats.org/officeDocument/2006/relationships/image" Target="../media/image10.png"/><Relationship Id="rId5" Type="http://schemas.openxmlformats.org/officeDocument/2006/relationships/image" Target="../media/image6.png"/><Relationship Id="rId10" Type="http://schemas.openxmlformats.org/officeDocument/2006/relationships/image" Target="../media/image9.png"/><Relationship Id="rId4" Type="http://schemas.openxmlformats.org/officeDocument/2006/relationships/slide" Target="slide5.xml"/><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slide" Target="slide5.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slide" Target="slide5.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slide" Target="slide5.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slide" Target="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7956192-EB9E-4321-AEFC-AE512FCF7A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926789">
            <a:off x="10442753" y="374232"/>
            <a:ext cx="1701282" cy="1701282"/>
          </a:xfrm>
          <a:prstGeom prst="rect">
            <a:avLst/>
          </a:prstGeom>
        </p:spPr>
      </p:pic>
      <p:pic>
        <p:nvPicPr>
          <p:cNvPr id="49" name="Picture 48">
            <a:extLst>
              <a:ext uri="{FF2B5EF4-FFF2-40B4-BE49-F238E27FC236}">
                <a16:creationId xmlns:a16="http://schemas.microsoft.com/office/drawing/2014/main" id="{8BA11D2B-A877-F6EA-6F7F-287E150EB281}"/>
              </a:ext>
            </a:extLst>
          </p:cNvPr>
          <p:cNvPicPr>
            <a:picLocks noChangeAspect="1"/>
          </p:cNvPicPr>
          <p:nvPr/>
        </p:nvPicPr>
        <p:blipFill rotWithShape="1">
          <a:blip r:embed="rId3"/>
          <a:srcRect b="33855"/>
          <a:stretch/>
        </p:blipFill>
        <p:spPr>
          <a:xfrm>
            <a:off x="413902" y="1267129"/>
            <a:ext cx="11296867" cy="3193809"/>
          </a:xfrm>
          <a:prstGeom prst="rect">
            <a:avLst/>
          </a:prstGeom>
        </p:spPr>
      </p:pic>
      <p:pic>
        <p:nvPicPr>
          <p:cNvPr id="9" name="图片 8">
            <a:extLst>
              <a:ext uri="{FF2B5EF4-FFF2-40B4-BE49-F238E27FC236}">
                <a16:creationId xmlns:a16="http://schemas.microsoft.com/office/drawing/2014/main" id="{6DA0AF11-DBBA-4A50-A19A-60D25871B5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039496" y="3556790"/>
            <a:ext cx="3835959" cy="3835959"/>
          </a:xfrm>
          <a:prstGeom prst="rect">
            <a:avLst/>
          </a:prstGeom>
        </p:spPr>
      </p:pic>
      <p:pic>
        <p:nvPicPr>
          <p:cNvPr id="51" name="图片 94">
            <a:extLst>
              <a:ext uri="{FF2B5EF4-FFF2-40B4-BE49-F238E27FC236}">
                <a16:creationId xmlns:a16="http://schemas.microsoft.com/office/drawing/2014/main" id="{5623725F-CC3B-4692-A052-6ED4B01132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926789">
            <a:off x="1199030" y="-186711"/>
            <a:ext cx="1701282" cy="1701282"/>
          </a:xfrm>
          <a:prstGeom prst="rect">
            <a:avLst/>
          </a:prstGeom>
        </p:spPr>
      </p:pic>
      <p:pic>
        <p:nvPicPr>
          <p:cNvPr id="52" name="图片 94">
            <a:extLst>
              <a:ext uri="{FF2B5EF4-FFF2-40B4-BE49-F238E27FC236}">
                <a16:creationId xmlns:a16="http://schemas.microsoft.com/office/drawing/2014/main" id="{5623725F-CC3B-4692-A052-6ED4B01132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926789">
            <a:off x="47965" y="1112390"/>
            <a:ext cx="1701282" cy="1701282"/>
          </a:xfrm>
          <a:prstGeom prst="rect">
            <a:avLst/>
          </a:prstGeom>
        </p:spPr>
      </p:pic>
    </p:spTree>
    <p:extLst>
      <p:ext uri="{BB962C8B-B14F-4D97-AF65-F5344CB8AC3E}">
        <p14:creationId xmlns:p14="http://schemas.microsoft.com/office/powerpoint/2010/main" val="2632094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500" fill="hold"/>
                                        <p:tgtEl>
                                          <p:spTgt spid="49"/>
                                        </p:tgtEl>
                                        <p:attrNameLst>
                                          <p:attrName>ppt_w</p:attrName>
                                        </p:attrNameLst>
                                      </p:cBhvr>
                                      <p:tavLst>
                                        <p:tav tm="0">
                                          <p:val>
                                            <p:fltVal val="0"/>
                                          </p:val>
                                        </p:tav>
                                        <p:tav tm="100000">
                                          <p:val>
                                            <p:strVal val="#ppt_w"/>
                                          </p:val>
                                        </p:tav>
                                      </p:tavLst>
                                    </p:anim>
                                    <p:anim calcmode="lin" valueType="num">
                                      <p:cBhvr>
                                        <p:cTn id="8" dur="500" fill="hold"/>
                                        <p:tgtEl>
                                          <p:spTgt spid="49"/>
                                        </p:tgtEl>
                                        <p:attrNameLst>
                                          <p:attrName>ppt_h</p:attrName>
                                        </p:attrNameLst>
                                      </p:cBhvr>
                                      <p:tavLst>
                                        <p:tav tm="0">
                                          <p:val>
                                            <p:fltVal val="0"/>
                                          </p:val>
                                        </p:tav>
                                        <p:tav tm="100000">
                                          <p:val>
                                            <p:strVal val="#ppt_h"/>
                                          </p:val>
                                        </p:tav>
                                      </p:tavLst>
                                    </p:anim>
                                    <p:animEffect transition="in" filter="fade">
                                      <p:cBhvr>
                                        <p:cTn id="9" dur="500"/>
                                        <p:tgtEl>
                                          <p:spTgt spid="49"/>
                                        </p:tgtEl>
                                      </p:cBhvr>
                                    </p:animEffect>
                                  </p:childTnLst>
                                </p:cTn>
                              </p:par>
                              <p:par>
                                <p:cTn id="10" presetID="53" presetClass="entr" presetSubtype="16" fill="hold" nodeType="withEffect">
                                  <p:stCondLst>
                                    <p:cond delay="0"/>
                                  </p:stCondLst>
                                  <p:childTnLst>
                                    <p:set>
                                      <p:cBhvr>
                                        <p:cTn id="11" dur="1" fill="hold">
                                          <p:stCondLst>
                                            <p:cond delay="0"/>
                                          </p:stCondLst>
                                        </p:cTn>
                                        <p:tgtEl>
                                          <p:spTgt spid="49"/>
                                        </p:tgtEl>
                                        <p:attrNameLst>
                                          <p:attrName>style.visibility</p:attrName>
                                        </p:attrNameLst>
                                      </p:cBhvr>
                                      <p:to>
                                        <p:strVal val="visible"/>
                                      </p:to>
                                    </p:set>
                                    <p:anim calcmode="lin" valueType="num">
                                      <p:cBhvr>
                                        <p:cTn id="12" dur="500" fill="hold"/>
                                        <p:tgtEl>
                                          <p:spTgt spid="49"/>
                                        </p:tgtEl>
                                        <p:attrNameLst>
                                          <p:attrName>ppt_w</p:attrName>
                                        </p:attrNameLst>
                                      </p:cBhvr>
                                      <p:tavLst>
                                        <p:tav tm="0">
                                          <p:val>
                                            <p:fltVal val="0"/>
                                          </p:val>
                                        </p:tav>
                                        <p:tav tm="100000">
                                          <p:val>
                                            <p:strVal val="#ppt_w"/>
                                          </p:val>
                                        </p:tav>
                                      </p:tavLst>
                                    </p:anim>
                                    <p:anim calcmode="lin" valueType="num">
                                      <p:cBhvr>
                                        <p:cTn id="13" dur="500" fill="hold"/>
                                        <p:tgtEl>
                                          <p:spTgt spid="49"/>
                                        </p:tgtEl>
                                        <p:attrNameLst>
                                          <p:attrName>ppt_h</p:attrName>
                                        </p:attrNameLst>
                                      </p:cBhvr>
                                      <p:tavLst>
                                        <p:tav tm="0">
                                          <p:val>
                                            <p:fltVal val="0"/>
                                          </p:val>
                                        </p:tav>
                                        <p:tav tm="100000">
                                          <p:val>
                                            <p:strVal val="#ppt_h"/>
                                          </p:val>
                                        </p:tav>
                                      </p:tavLst>
                                    </p:anim>
                                    <p:animEffect transition="in" filter="fade">
                                      <p:cBhvr>
                                        <p:cTn id="14"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22830" y="-193540"/>
            <a:ext cx="11241813" cy="6834353"/>
          </a:xfrm>
          <a:prstGeom prst="rect">
            <a:avLst/>
          </a:prstGeom>
        </p:spPr>
      </p:pic>
    </p:spTree>
    <p:extLst>
      <p:ext uri="{BB962C8B-B14F-4D97-AF65-F5344CB8AC3E}">
        <p14:creationId xmlns:p14="http://schemas.microsoft.com/office/powerpoint/2010/main" val="23583815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10" name="Google Shape;3210;p71"/>
          <p:cNvGrpSpPr/>
          <p:nvPr/>
        </p:nvGrpSpPr>
        <p:grpSpPr>
          <a:xfrm>
            <a:off x="260033" y="283210"/>
            <a:ext cx="11671935" cy="6291580"/>
            <a:chOff x="4065234" y="4204912"/>
            <a:chExt cx="971065" cy="616383"/>
          </a:xfrm>
        </p:grpSpPr>
        <p:sp>
          <p:nvSpPr>
            <p:cNvPr id="3211" name="Google Shape;3211;p71"/>
            <p:cNvSpPr/>
            <p:nvPr/>
          </p:nvSpPr>
          <p:spPr>
            <a:xfrm>
              <a:off x="4065234" y="4204912"/>
              <a:ext cx="971065" cy="616383"/>
            </a:xfrm>
            <a:custGeom>
              <a:avLst/>
              <a:gdLst/>
              <a:ahLst/>
              <a:cxnLst/>
              <a:rect l="l" t="t" r="r" b="b"/>
              <a:pathLst>
                <a:path w="52271" h="33179" extrusionOk="0">
                  <a:moveTo>
                    <a:pt x="1568" y="488"/>
                  </a:moveTo>
                  <a:cubicBezTo>
                    <a:pt x="5404" y="655"/>
                    <a:pt x="9257" y="689"/>
                    <a:pt x="13114" y="689"/>
                  </a:cubicBezTo>
                  <a:cubicBezTo>
                    <a:pt x="15685" y="689"/>
                    <a:pt x="18258" y="674"/>
                    <a:pt x="20829" y="674"/>
                  </a:cubicBezTo>
                  <a:cubicBezTo>
                    <a:pt x="22115" y="674"/>
                    <a:pt x="23400" y="677"/>
                    <a:pt x="24684" y="689"/>
                  </a:cubicBezTo>
                  <a:cubicBezTo>
                    <a:pt x="32357" y="755"/>
                    <a:pt x="40029" y="855"/>
                    <a:pt x="47701" y="955"/>
                  </a:cubicBezTo>
                  <a:cubicBezTo>
                    <a:pt x="47734" y="989"/>
                    <a:pt x="47768" y="1055"/>
                    <a:pt x="47868" y="1055"/>
                  </a:cubicBezTo>
                  <a:cubicBezTo>
                    <a:pt x="48218" y="1055"/>
                    <a:pt x="48585" y="1064"/>
                    <a:pt x="48956" y="1064"/>
                  </a:cubicBezTo>
                  <a:cubicBezTo>
                    <a:pt x="49327" y="1064"/>
                    <a:pt x="49702" y="1055"/>
                    <a:pt x="50069" y="1022"/>
                  </a:cubicBezTo>
                  <a:cubicBezTo>
                    <a:pt x="50094" y="1071"/>
                    <a:pt x="50154" y="1102"/>
                    <a:pt x="50224" y="1102"/>
                  </a:cubicBezTo>
                  <a:cubicBezTo>
                    <a:pt x="50249" y="1102"/>
                    <a:pt x="50276" y="1098"/>
                    <a:pt x="50303" y="1089"/>
                  </a:cubicBezTo>
                  <a:cubicBezTo>
                    <a:pt x="50331" y="1081"/>
                    <a:pt x="50358" y="1077"/>
                    <a:pt x="50384" y="1077"/>
                  </a:cubicBezTo>
                  <a:cubicBezTo>
                    <a:pt x="51227" y="1077"/>
                    <a:pt x="51070" y="5139"/>
                    <a:pt x="51070" y="5592"/>
                  </a:cubicBezTo>
                  <a:cubicBezTo>
                    <a:pt x="51103" y="6793"/>
                    <a:pt x="51103" y="7994"/>
                    <a:pt x="51137" y="9195"/>
                  </a:cubicBezTo>
                  <a:lnTo>
                    <a:pt x="51237" y="17200"/>
                  </a:lnTo>
                  <a:cubicBezTo>
                    <a:pt x="51303" y="19769"/>
                    <a:pt x="51337" y="22337"/>
                    <a:pt x="51370" y="24939"/>
                  </a:cubicBezTo>
                  <a:cubicBezTo>
                    <a:pt x="51403" y="26207"/>
                    <a:pt x="51403" y="27508"/>
                    <a:pt x="51437" y="28809"/>
                  </a:cubicBezTo>
                  <a:cubicBezTo>
                    <a:pt x="51470" y="29909"/>
                    <a:pt x="51737" y="31577"/>
                    <a:pt x="50903" y="32511"/>
                  </a:cubicBezTo>
                  <a:cubicBezTo>
                    <a:pt x="50870" y="32511"/>
                    <a:pt x="50836" y="32478"/>
                    <a:pt x="50770" y="32478"/>
                  </a:cubicBezTo>
                  <a:cubicBezTo>
                    <a:pt x="49142" y="32471"/>
                    <a:pt x="47514" y="32469"/>
                    <a:pt x="45886" y="32469"/>
                  </a:cubicBezTo>
                  <a:cubicBezTo>
                    <a:pt x="39375" y="32469"/>
                    <a:pt x="32864" y="32511"/>
                    <a:pt x="26352" y="32511"/>
                  </a:cubicBezTo>
                  <a:cubicBezTo>
                    <a:pt x="22349" y="32511"/>
                    <a:pt x="18380" y="32545"/>
                    <a:pt x="14410" y="32545"/>
                  </a:cubicBezTo>
                  <a:cubicBezTo>
                    <a:pt x="12309" y="32545"/>
                    <a:pt x="10241" y="32545"/>
                    <a:pt x="8173" y="32578"/>
                  </a:cubicBezTo>
                  <a:cubicBezTo>
                    <a:pt x="7787" y="32578"/>
                    <a:pt x="6151" y="32689"/>
                    <a:pt x="4612" y="32689"/>
                  </a:cubicBezTo>
                  <a:cubicBezTo>
                    <a:pt x="3352" y="32689"/>
                    <a:pt x="2158" y="32615"/>
                    <a:pt x="1768" y="32345"/>
                  </a:cubicBezTo>
                  <a:cubicBezTo>
                    <a:pt x="1768" y="32278"/>
                    <a:pt x="1768" y="32244"/>
                    <a:pt x="1768" y="32211"/>
                  </a:cubicBezTo>
                  <a:cubicBezTo>
                    <a:pt x="1301" y="30944"/>
                    <a:pt x="1501" y="29409"/>
                    <a:pt x="1468" y="28108"/>
                  </a:cubicBezTo>
                  <a:cubicBezTo>
                    <a:pt x="1468" y="26907"/>
                    <a:pt x="1434" y="25706"/>
                    <a:pt x="1434" y="24472"/>
                  </a:cubicBezTo>
                  <a:cubicBezTo>
                    <a:pt x="1401" y="21804"/>
                    <a:pt x="1368" y="19135"/>
                    <a:pt x="1334" y="16467"/>
                  </a:cubicBezTo>
                  <a:cubicBezTo>
                    <a:pt x="1301" y="13865"/>
                    <a:pt x="1268" y="11296"/>
                    <a:pt x="1234" y="8694"/>
                  </a:cubicBezTo>
                  <a:cubicBezTo>
                    <a:pt x="1201" y="7393"/>
                    <a:pt x="1201" y="6126"/>
                    <a:pt x="1168" y="4825"/>
                  </a:cubicBezTo>
                  <a:cubicBezTo>
                    <a:pt x="1168" y="4191"/>
                    <a:pt x="734" y="789"/>
                    <a:pt x="1468" y="555"/>
                  </a:cubicBezTo>
                  <a:cubicBezTo>
                    <a:pt x="1501" y="555"/>
                    <a:pt x="1535" y="522"/>
                    <a:pt x="1568" y="488"/>
                  </a:cubicBezTo>
                  <a:close/>
                  <a:moveTo>
                    <a:pt x="9378" y="0"/>
                  </a:moveTo>
                  <a:cubicBezTo>
                    <a:pt x="6704" y="0"/>
                    <a:pt x="4032" y="40"/>
                    <a:pt x="1368" y="155"/>
                  </a:cubicBezTo>
                  <a:cubicBezTo>
                    <a:pt x="1301" y="155"/>
                    <a:pt x="1268" y="188"/>
                    <a:pt x="1234" y="222"/>
                  </a:cubicBezTo>
                  <a:cubicBezTo>
                    <a:pt x="0" y="288"/>
                    <a:pt x="601" y="4425"/>
                    <a:pt x="601" y="5092"/>
                  </a:cubicBezTo>
                  <a:lnTo>
                    <a:pt x="734" y="14665"/>
                  </a:lnTo>
                  <a:lnTo>
                    <a:pt x="834" y="23972"/>
                  </a:lnTo>
                  <a:cubicBezTo>
                    <a:pt x="867" y="25606"/>
                    <a:pt x="901" y="27241"/>
                    <a:pt x="901" y="28875"/>
                  </a:cubicBezTo>
                  <a:cubicBezTo>
                    <a:pt x="934" y="30043"/>
                    <a:pt x="767" y="31244"/>
                    <a:pt x="1234" y="32345"/>
                  </a:cubicBezTo>
                  <a:cubicBezTo>
                    <a:pt x="1284" y="33064"/>
                    <a:pt x="2127" y="33156"/>
                    <a:pt x="2844" y="33156"/>
                  </a:cubicBezTo>
                  <a:cubicBezTo>
                    <a:pt x="3091" y="33156"/>
                    <a:pt x="3323" y="33145"/>
                    <a:pt x="3503" y="33145"/>
                  </a:cubicBezTo>
                  <a:cubicBezTo>
                    <a:pt x="5738" y="33178"/>
                    <a:pt x="7972" y="33178"/>
                    <a:pt x="10241" y="33178"/>
                  </a:cubicBezTo>
                  <a:cubicBezTo>
                    <a:pt x="14744" y="33145"/>
                    <a:pt x="19247" y="33145"/>
                    <a:pt x="23750" y="33145"/>
                  </a:cubicBezTo>
                  <a:cubicBezTo>
                    <a:pt x="32690" y="33112"/>
                    <a:pt x="41663" y="33145"/>
                    <a:pt x="50603" y="33078"/>
                  </a:cubicBezTo>
                  <a:cubicBezTo>
                    <a:pt x="50650" y="33102"/>
                    <a:pt x="50681" y="33126"/>
                    <a:pt x="50730" y="33126"/>
                  </a:cubicBezTo>
                  <a:cubicBezTo>
                    <a:pt x="50750" y="33126"/>
                    <a:pt x="50774" y="33122"/>
                    <a:pt x="50803" y="33112"/>
                  </a:cubicBezTo>
                  <a:cubicBezTo>
                    <a:pt x="51570" y="32812"/>
                    <a:pt x="51870" y="32211"/>
                    <a:pt x="52004" y="31411"/>
                  </a:cubicBezTo>
                  <a:cubicBezTo>
                    <a:pt x="52271" y="29909"/>
                    <a:pt x="52037" y="28242"/>
                    <a:pt x="52004" y="26741"/>
                  </a:cubicBezTo>
                  <a:cubicBezTo>
                    <a:pt x="51971" y="23205"/>
                    <a:pt x="51904" y="19669"/>
                    <a:pt x="51837" y="16166"/>
                  </a:cubicBezTo>
                  <a:cubicBezTo>
                    <a:pt x="51770" y="12630"/>
                    <a:pt x="51737" y="9128"/>
                    <a:pt x="51670" y="5592"/>
                  </a:cubicBezTo>
                  <a:cubicBezTo>
                    <a:pt x="51670" y="5023"/>
                    <a:pt x="52059" y="444"/>
                    <a:pt x="50683" y="444"/>
                  </a:cubicBezTo>
                  <a:cubicBezTo>
                    <a:pt x="50606" y="444"/>
                    <a:pt x="50524" y="458"/>
                    <a:pt x="50436" y="488"/>
                  </a:cubicBezTo>
                  <a:cubicBezTo>
                    <a:pt x="50248" y="463"/>
                    <a:pt x="50057" y="452"/>
                    <a:pt x="49866" y="452"/>
                  </a:cubicBezTo>
                  <a:cubicBezTo>
                    <a:pt x="49311" y="452"/>
                    <a:pt x="48747" y="539"/>
                    <a:pt x="48201" y="588"/>
                  </a:cubicBezTo>
                  <a:cubicBezTo>
                    <a:pt x="48168" y="522"/>
                    <a:pt x="48068" y="455"/>
                    <a:pt x="47968" y="455"/>
                  </a:cubicBezTo>
                  <a:cubicBezTo>
                    <a:pt x="40195" y="288"/>
                    <a:pt x="32423" y="222"/>
                    <a:pt x="24651" y="188"/>
                  </a:cubicBezTo>
                  <a:cubicBezTo>
                    <a:pt x="19576" y="144"/>
                    <a:pt x="14473" y="0"/>
                    <a:pt x="93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2" name="Google Shape;3212;p71"/>
            <p:cNvSpPr/>
            <p:nvPr/>
          </p:nvSpPr>
          <p:spPr>
            <a:xfrm>
              <a:off x="4078852" y="4213977"/>
              <a:ext cx="947545" cy="598233"/>
            </a:xfrm>
            <a:custGeom>
              <a:avLst/>
              <a:gdLst/>
              <a:ahLst/>
              <a:cxnLst/>
              <a:rect l="l" t="t" r="r" b="b"/>
              <a:pathLst>
                <a:path w="51005" h="32202" extrusionOk="0">
                  <a:moveTo>
                    <a:pt x="13177" y="567"/>
                  </a:moveTo>
                  <a:cubicBezTo>
                    <a:pt x="13277" y="567"/>
                    <a:pt x="13277" y="734"/>
                    <a:pt x="13177" y="734"/>
                  </a:cubicBezTo>
                  <a:cubicBezTo>
                    <a:pt x="12843" y="768"/>
                    <a:pt x="12543" y="768"/>
                    <a:pt x="12210" y="768"/>
                  </a:cubicBezTo>
                  <a:cubicBezTo>
                    <a:pt x="12110" y="734"/>
                    <a:pt x="12110" y="567"/>
                    <a:pt x="12210" y="567"/>
                  </a:cubicBezTo>
                  <a:close/>
                  <a:moveTo>
                    <a:pt x="17980" y="467"/>
                  </a:moveTo>
                  <a:cubicBezTo>
                    <a:pt x="18548" y="467"/>
                    <a:pt x="19148" y="501"/>
                    <a:pt x="19715" y="567"/>
                  </a:cubicBezTo>
                  <a:cubicBezTo>
                    <a:pt x="19807" y="598"/>
                    <a:pt x="19843" y="771"/>
                    <a:pt x="19743" y="771"/>
                  </a:cubicBezTo>
                  <a:cubicBezTo>
                    <a:pt x="19734" y="771"/>
                    <a:pt x="19725" y="770"/>
                    <a:pt x="19715" y="768"/>
                  </a:cubicBezTo>
                  <a:cubicBezTo>
                    <a:pt x="19115" y="768"/>
                    <a:pt x="18548" y="701"/>
                    <a:pt x="17980" y="668"/>
                  </a:cubicBezTo>
                  <a:cubicBezTo>
                    <a:pt x="17880" y="634"/>
                    <a:pt x="17847" y="467"/>
                    <a:pt x="17980" y="467"/>
                  </a:cubicBezTo>
                  <a:close/>
                  <a:moveTo>
                    <a:pt x="7335" y="676"/>
                  </a:moveTo>
                  <a:cubicBezTo>
                    <a:pt x="7531" y="676"/>
                    <a:pt x="7723" y="684"/>
                    <a:pt x="7907" y="701"/>
                  </a:cubicBezTo>
                  <a:cubicBezTo>
                    <a:pt x="8007" y="701"/>
                    <a:pt x="8007" y="834"/>
                    <a:pt x="7907" y="834"/>
                  </a:cubicBezTo>
                  <a:cubicBezTo>
                    <a:pt x="7723" y="851"/>
                    <a:pt x="7531" y="859"/>
                    <a:pt x="7335" y="859"/>
                  </a:cubicBezTo>
                  <a:cubicBezTo>
                    <a:pt x="7139" y="859"/>
                    <a:pt x="6939" y="851"/>
                    <a:pt x="6739" y="834"/>
                  </a:cubicBezTo>
                  <a:cubicBezTo>
                    <a:pt x="6639" y="834"/>
                    <a:pt x="6639" y="701"/>
                    <a:pt x="6739" y="701"/>
                  </a:cubicBezTo>
                  <a:cubicBezTo>
                    <a:pt x="6939" y="684"/>
                    <a:pt x="7139" y="676"/>
                    <a:pt x="7335" y="676"/>
                  </a:cubicBezTo>
                  <a:close/>
                  <a:moveTo>
                    <a:pt x="10012" y="676"/>
                  </a:moveTo>
                  <a:cubicBezTo>
                    <a:pt x="10175" y="676"/>
                    <a:pt x="10342" y="684"/>
                    <a:pt x="10508" y="701"/>
                  </a:cubicBezTo>
                  <a:cubicBezTo>
                    <a:pt x="10575" y="701"/>
                    <a:pt x="10575" y="834"/>
                    <a:pt x="10508" y="834"/>
                  </a:cubicBezTo>
                  <a:cubicBezTo>
                    <a:pt x="10342" y="851"/>
                    <a:pt x="10175" y="859"/>
                    <a:pt x="10012" y="859"/>
                  </a:cubicBezTo>
                  <a:cubicBezTo>
                    <a:pt x="9850" y="859"/>
                    <a:pt x="9691" y="851"/>
                    <a:pt x="9541" y="834"/>
                  </a:cubicBezTo>
                  <a:cubicBezTo>
                    <a:pt x="9441" y="834"/>
                    <a:pt x="9441" y="701"/>
                    <a:pt x="9541" y="701"/>
                  </a:cubicBezTo>
                  <a:cubicBezTo>
                    <a:pt x="9691" y="684"/>
                    <a:pt x="9850" y="676"/>
                    <a:pt x="10012" y="676"/>
                  </a:cubicBezTo>
                  <a:close/>
                  <a:moveTo>
                    <a:pt x="28311" y="654"/>
                  </a:moveTo>
                  <a:cubicBezTo>
                    <a:pt x="28448" y="654"/>
                    <a:pt x="28585" y="658"/>
                    <a:pt x="28721" y="668"/>
                  </a:cubicBezTo>
                  <a:cubicBezTo>
                    <a:pt x="28855" y="668"/>
                    <a:pt x="28855" y="868"/>
                    <a:pt x="28721" y="868"/>
                  </a:cubicBezTo>
                  <a:cubicBezTo>
                    <a:pt x="28585" y="877"/>
                    <a:pt x="28448" y="882"/>
                    <a:pt x="28311" y="882"/>
                  </a:cubicBezTo>
                  <a:cubicBezTo>
                    <a:pt x="27981" y="882"/>
                    <a:pt x="27651" y="858"/>
                    <a:pt x="27320" y="834"/>
                  </a:cubicBezTo>
                  <a:cubicBezTo>
                    <a:pt x="27220" y="834"/>
                    <a:pt x="27220" y="701"/>
                    <a:pt x="27320" y="701"/>
                  </a:cubicBezTo>
                  <a:cubicBezTo>
                    <a:pt x="27651" y="677"/>
                    <a:pt x="27981" y="654"/>
                    <a:pt x="28311" y="654"/>
                  </a:cubicBezTo>
                  <a:close/>
                  <a:moveTo>
                    <a:pt x="22817" y="563"/>
                  </a:moveTo>
                  <a:cubicBezTo>
                    <a:pt x="22922" y="563"/>
                    <a:pt x="22939" y="704"/>
                    <a:pt x="22817" y="734"/>
                  </a:cubicBezTo>
                  <a:cubicBezTo>
                    <a:pt x="22450" y="868"/>
                    <a:pt x="22050" y="901"/>
                    <a:pt x="21616" y="901"/>
                  </a:cubicBezTo>
                  <a:cubicBezTo>
                    <a:pt x="21492" y="870"/>
                    <a:pt x="21484" y="664"/>
                    <a:pt x="21592" y="664"/>
                  </a:cubicBezTo>
                  <a:cubicBezTo>
                    <a:pt x="21599" y="664"/>
                    <a:pt x="21608" y="665"/>
                    <a:pt x="21616" y="668"/>
                  </a:cubicBezTo>
                  <a:cubicBezTo>
                    <a:pt x="22017" y="668"/>
                    <a:pt x="22417" y="601"/>
                    <a:pt x="22784" y="567"/>
                  </a:cubicBezTo>
                  <a:cubicBezTo>
                    <a:pt x="22796" y="564"/>
                    <a:pt x="22807" y="563"/>
                    <a:pt x="22817" y="563"/>
                  </a:cubicBezTo>
                  <a:close/>
                  <a:moveTo>
                    <a:pt x="2068" y="608"/>
                  </a:moveTo>
                  <a:cubicBezTo>
                    <a:pt x="2170" y="608"/>
                    <a:pt x="2271" y="616"/>
                    <a:pt x="2369" y="634"/>
                  </a:cubicBezTo>
                  <a:cubicBezTo>
                    <a:pt x="2536" y="668"/>
                    <a:pt x="2469" y="901"/>
                    <a:pt x="2336" y="901"/>
                  </a:cubicBezTo>
                  <a:cubicBezTo>
                    <a:pt x="2214" y="889"/>
                    <a:pt x="2092" y="881"/>
                    <a:pt x="1968" y="881"/>
                  </a:cubicBezTo>
                  <a:cubicBezTo>
                    <a:pt x="1754" y="881"/>
                    <a:pt x="1535" y="904"/>
                    <a:pt x="1302" y="968"/>
                  </a:cubicBezTo>
                  <a:cubicBezTo>
                    <a:pt x="1292" y="970"/>
                    <a:pt x="1282" y="972"/>
                    <a:pt x="1273" y="972"/>
                  </a:cubicBezTo>
                  <a:cubicBezTo>
                    <a:pt x="1164" y="972"/>
                    <a:pt x="1143" y="798"/>
                    <a:pt x="1235" y="768"/>
                  </a:cubicBezTo>
                  <a:cubicBezTo>
                    <a:pt x="1504" y="670"/>
                    <a:pt x="1790" y="608"/>
                    <a:pt x="2068" y="608"/>
                  </a:cubicBezTo>
                  <a:close/>
                  <a:moveTo>
                    <a:pt x="24809" y="626"/>
                  </a:moveTo>
                  <a:cubicBezTo>
                    <a:pt x="25091" y="626"/>
                    <a:pt x="25374" y="665"/>
                    <a:pt x="25619" y="768"/>
                  </a:cubicBezTo>
                  <a:cubicBezTo>
                    <a:pt x="25742" y="798"/>
                    <a:pt x="25695" y="972"/>
                    <a:pt x="25582" y="972"/>
                  </a:cubicBezTo>
                  <a:cubicBezTo>
                    <a:pt x="25573" y="972"/>
                    <a:pt x="25563" y="970"/>
                    <a:pt x="25553" y="968"/>
                  </a:cubicBezTo>
                  <a:cubicBezTo>
                    <a:pt x="25152" y="901"/>
                    <a:pt x="24752" y="868"/>
                    <a:pt x="24318" y="868"/>
                  </a:cubicBezTo>
                  <a:cubicBezTo>
                    <a:pt x="24185" y="868"/>
                    <a:pt x="24185" y="701"/>
                    <a:pt x="24285" y="668"/>
                  </a:cubicBezTo>
                  <a:cubicBezTo>
                    <a:pt x="24453" y="642"/>
                    <a:pt x="24631" y="626"/>
                    <a:pt x="24809" y="626"/>
                  </a:cubicBezTo>
                  <a:close/>
                  <a:moveTo>
                    <a:pt x="5038" y="768"/>
                  </a:moveTo>
                  <a:cubicBezTo>
                    <a:pt x="5138" y="768"/>
                    <a:pt x="5138" y="968"/>
                    <a:pt x="5038" y="968"/>
                  </a:cubicBezTo>
                  <a:cubicBezTo>
                    <a:pt x="4930" y="978"/>
                    <a:pt x="4823" y="982"/>
                    <a:pt x="4716" y="982"/>
                  </a:cubicBezTo>
                  <a:cubicBezTo>
                    <a:pt x="4459" y="982"/>
                    <a:pt x="4206" y="958"/>
                    <a:pt x="3970" y="934"/>
                  </a:cubicBezTo>
                  <a:cubicBezTo>
                    <a:pt x="3870" y="934"/>
                    <a:pt x="3870" y="801"/>
                    <a:pt x="3970" y="801"/>
                  </a:cubicBezTo>
                  <a:cubicBezTo>
                    <a:pt x="4304" y="801"/>
                    <a:pt x="4671" y="768"/>
                    <a:pt x="5038" y="768"/>
                  </a:cubicBezTo>
                  <a:close/>
                  <a:moveTo>
                    <a:pt x="37661" y="738"/>
                  </a:moveTo>
                  <a:cubicBezTo>
                    <a:pt x="37850" y="738"/>
                    <a:pt x="38039" y="745"/>
                    <a:pt x="38228" y="768"/>
                  </a:cubicBezTo>
                  <a:cubicBezTo>
                    <a:pt x="38362" y="768"/>
                    <a:pt x="38362" y="968"/>
                    <a:pt x="38228" y="968"/>
                  </a:cubicBezTo>
                  <a:cubicBezTo>
                    <a:pt x="37989" y="996"/>
                    <a:pt x="37749" y="1006"/>
                    <a:pt x="37509" y="1006"/>
                  </a:cubicBezTo>
                  <a:cubicBezTo>
                    <a:pt x="37182" y="1006"/>
                    <a:pt x="36854" y="987"/>
                    <a:pt x="36527" y="968"/>
                  </a:cubicBezTo>
                  <a:cubicBezTo>
                    <a:pt x="36394" y="968"/>
                    <a:pt x="36394" y="768"/>
                    <a:pt x="36527" y="768"/>
                  </a:cubicBezTo>
                  <a:cubicBezTo>
                    <a:pt x="36905" y="768"/>
                    <a:pt x="37283" y="738"/>
                    <a:pt x="37661" y="738"/>
                  </a:cubicBezTo>
                  <a:close/>
                  <a:moveTo>
                    <a:pt x="16279" y="868"/>
                  </a:moveTo>
                  <a:cubicBezTo>
                    <a:pt x="16413" y="901"/>
                    <a:pt x="16413" y="1068"/>
                    <a:pt x="16279" y="1101"/>
                  </a:cubicBezTo>
                  <a:lnTo>
                    <a:pt x="15112" y="1101"/>
                  </a:lnTo>
                  <a:cubicBezTo>
                    <a:pt x="14978" y="1101"/>
                    <a:pt x="14978" y="868"/>
                    <a:pt x="15112" y="868"/>
                  </a:cubicBezTo>
                  <a:close/>
                  <a:moveTo>
                    <a:pt x="31281" y="853"/>
                  </a:moveTo>
                  <a:cubicBezTo>
                    <a:pt x="31464" y="853"/>
                    <a:pt x="31646" y="857"/>
                    <a:pt x="31824" y="868"/>
                  </a:cubicBezTo>
                  <a:cubicBezTo>
                    <a:pt x="31957" y="901"/>
                    <a:pt x="31957" y="1068"/>
                    <a:pt x="31824" y="1101"/>
                  </a:cubicBezTo>
                  <a:cubicBezTo>
                    <a:pt x="31646" y="1112"/>
                    <a:pt x="31464" y="1116"/>
                    <a:pt x="31281" y="1116"/>
                  </a:cubicBezTo>
                  <a:cubicBezTo>
                    <a:pt x="30916" y="1116"/>
                    <a:pt x="30545" y="1101"/>
                    <a:pt x="30189" y="1101"/>
                  </a:cubicBezTo>
                  <a:cubicBezTo>
                    <a:pt x="30089" y="1068"/>
                    <a:pt x="30089" y="901"/>
                    <a:pt x="30189" y="868"/>
                  </a:cubicBezTo>
                  <a:cubicBezTo>
                    <a:pt x="30545" y="868"/>
                    <a:pt x="30916" y="853"/>
                    <a:pt x="31281" y="853"/>
                  </a:cubicBezTo>
                  <a:close/>
                  <a:moveTo>
                    <a:pt x="35155" y="897"/>
                  </a:moveTo>
                  <a:cubicBezTo>
                    <a:pt x="35268" y="897"/>
                    <a:pt x="35313" y="1070"/>
                    <a:pt x="35159" y="1101"/>
                  </a:cubicBezTo>
                  <a:cubicBezTo>
                    <a:pt x="34781" y="1190"/>
                    <a:pt x="34403" y="1235"/>
                    <a:pt x="34015" y="1235"/>
                  </a:cubicBezTo>
                  <a:cubicBezTo>
                    <a:pt x="33821" y="1235"/>
                    <a:pt x="33625" y="1224"/>
                    <a:pt x="33425" y="1201"/>
                  </a:cubicBezTo>
                  <a:cubicBezTo>
                    <a:pt x="33258" y="1201"/>
                    <a:pt x="33258" y="968"/>
                    <a:pt x="33425" y="968"/>
                  </a:cubicBezTo>
                  <a:cubicBezTo>
                    <a:pt x="33577" y="977"/>
                    <a:pt x="33729" y="981"/>
                    <a:pt x="33881" y="981"/>
                  </a:cubicBezTo>
                  <a:cubicBezTo>
                    <a:pt x="34296" y="981"/>
                    <a:pt x="34711" y="950"/>
                    <a:pt x="35126" y="901"/>
                  </a:cubicBezTo>
                  <a:cubicBezTo>
                    <a:pt x="35136" y="899"/>
                    <a:pt x="35146" y="897"/>
                    <a:pt x="35155" y="897"/>
                  </a:cubicBezTo>
                  <a:close/>
                  <a:moveTo>
                    <a:pt x="47635" y="953"/>
                  </a:moveTo>
                  <a:cubicBezTo>
                    <a:pt x="47791" y="953"/>
                    <a:pt x="47946" y="957"/>
                    <a:pt x="48102" y="968"/>
                  </a:cubicBezTo>
                  <a:cubicBezTo>
                    <a:pt x="48235" y="968"/>
                    <a:pt x="48235" y="1201"/>
                    <a:pt x="48102" y="1201"/>
                  </a:cubicBezTo>
                  <a:cubicBezTo>
                    <a:pt x="47905" y="1229"/>
                    <a:pt x="47707" y="1240"/>
                    <a:pt x="47510" y="1240"/>
                  </a:cubicBezTo>
                  <a:cubicBezTo>
                    <a:pt x="47240" y="1240"/>
                    <a:pt x="46971" y="1221"/>
                    <a:pt x="46701" y="1201"/>
                  </a:cubicBezTo>
                  <a:cubicBezTo>
                    <a:pt x="46534" y="1201"/>
                    <a:pt x="46534" y="968"/>
                    <a:pt x="46701" y="968"/>
                  </a:cubicBezTo>
                  <a:cubicBezTo>
                    <a:pt x="47012" y="968"/>
                    <a:pt x="47324" y="953"/>
                    <a:pt x="47635" y="953"/>
                  </a:cubicBezTo>
                  <a:close/>
                  <a:moveTo>
                    <a:pt x="43632" y="901"/>
                  </a:moveTo>
                  <a:cubicBezTo>
                    <a:pt x="44132" y="968"/>
                    <a:pt x="44599" y="934"/>
                    <a:pt x="45100" y="968"/>
                  </a:cubicBezTo>
                  <a:cubicBezTo>
                    <a:pt x="45200" y="968"/>
                    <a:pt x="45233" y="1135"/>
                    <a:pt x="45133" y="1168"/>
                  </a:cubicBezTo>
                  <a:cubicBezTo>
                    <a:pt x="44933" y="1221"/>
                    <a:pt x="44717" y="1243"/>
                    <a:pt x="44500" y="1243"/>
                  </a:cubicBezTo>
                  <a:cubicBezTo>
                    <a:pt x="44174" y="1243"/>
                    <a:pt x="43846" y="1195"/>
                    <a:pt x="43565" y="1135"/>
                  </a:cubicBezTo>
                  <a:cubicBezTo>
                    <a:pt x="43399" y="1101"/>
                    <a:pt x="43465" y="901"/>
                    <a:pt x="43632" y="901"/>
                  </a:cubicBezTo>
                  <a:close/>
                  <a:moveTo>
                    <a:pt x="39840" y="1131"/>
                  </a:moveTo>
                  <a:cubicBezTo>
                    <a:pt x="39848" y="1131"/>
                    <a:pt x="39855" y="1132"/>
                    <a:pt x="39863" y="1135"/>
                  </a:cubicBezTo>
                  <a:cubicBezTo>
                    <a:pt x="40430" y="1201"/>
                    <a:pt x="40997" y="1168"/>
                    <a:pt x="41564" y="1201"/>
                  </a:cubicBezTo>
                  <a:cubicBezTo>
                    <a:pt x="41664" y="1201"/>
                    <a:pt x="41697" y="1368"/>
                    <a:pt x="41597" y="1401"/>
                  </a:cubicBezTo>
                  <a:cubicBezTo>
                    <a:pt x="41388" y="1436"/>
                    <a:pt x="41179" y="1451"/>
                    <a:pt x="40971" y="1451"/>
                  </a:cubicBezTo>
                  <a:cubicBezTo>
                    <a:pt x="40582" y="1451"/>
                    <a:pt x="40199" y="1400"/>
                    <a:pt x="39829" y="1335"/>
                  </a:cubicBezTo>
                  <a:cubicBezTo>
                    <a:pt x="39706" y="1304"/>
                    <a:pt x="39754" y="1131"/>
                    <a:pt x="39840" y="1131"/>
                  </a:cubicBezTo>
                  <a:close/>
                  <a:moveTo>
                    <a:pt x="49043" y="1306"/>
                  </a:moveTo>
                  <a:cubicBezTo>
                    <a:pt x="49079" y="1306"/>
                    <a:pt x="49115" y="1325"/>
                    <a:pt x="49136" y="1368"/>
                  </a:cubicBezTo>
                  <a:cubicBezTo>
                    <a:pt x="49370" y="1735"/>
                    <a:pt x="49603" y="2135"/>
                    <a:pt x="49770" y="2536"/>
                  </a:cubicBezTo>
                  <a:cubicBezTo>
                    <a:pt x="49812" y="2641"/>
                    <a:pt x="49721" y="2707"/>
                    <a:pt x="49631" y="2707"/>
                  </a:cubicBezTo>
                  <a:cubicBezTo>
                    <a:pt x="49579" y="2707"/>
                    <a:pt x="49527" y="2685"/>
                    <a:pt x="49503" y="2636"/>
                  </a:cubicBezTo>
                  <a:cubicBezTo>
                    <a:pt x="49269" y="2269"/>
                    <a:pt x="49103" y="1868"/>
                    <a:pt x="48936" y="1501"/>
                  </a:cubicBezTo>
                  <a:cubicBezTo>
                    <a:pt x="48891" y="1389"/>
                    <a:pt x="48968" y="1306"/>
                    <a:pt x="49043" y="1306"/>
                  </a:cubicBezTo>
                  <a:close/>
                  <a:moveTo>
                    <a:pt x="1064" y="2144"/>
                  </a:moveTo>
                  <a:cubicBezTo>
                    <a:pt x="1118" y="2144"/>
                    <a:pt x="1168" y="2185"/>
                    <a:pt x="1168" y="2269"/>
                  </a:cubicBezTo>
                  <a:cubicBezTo>
                    <a:pt x="1235" y="2702"/>
                    <a:pt x="1168" y="3136"/>
                    <a:pt x="1135" y="3570"/>
                  </a:cubicBezTo>
                  <a:cubicBezTo>
                    <a:pt x="1135" y="3620"/>
                    <a:pt x="1102" y="3645"/>
                    <a:pt x="1064" y="3645"/>
                  </a:cubicBezTo>
                  <a:cubicBezTo>
                    <a:pt x="1027" y="3645"/>
                    <a:pt x="985" y="3620"/>
                    <a:pt x="968" y="3570"/>
                  </a:cubicBezTo>
                  <a:cubicBezTo>
                    <a:pt x="935" y="3136"/>
                    <a:pt x="902" y="2702"/>
                    <a:pt x="935" y="2269"/>
                  </a:cubicBezTo>
                  <a:cubicBezTo>
                    <a:pt x="952" y="2185"/>
                    <a:pt x="1010" y="2144"/>
                    <a:pt x="1064" y="2144"/>
                  </a:cubicBezTo>
                  <a:close/>
                  <a:moveTo>
                    <a:pt x="49501" y="4188"/>
                  </a:moveTo>
                  <a:cubicBezTo>
                    <a:pt x="49546" y="4188"/>
                    <a:pt x="49589" y="4214"/>
                    <a:pt x="49603" y="4270"/>
                  </a:cubicBezTo>
                  <a:cubicBezTo>
                    <a:pt x="49736" y="4704"/>
                    <a:pt x="49770" y="5171"/>
                    <a:pt x="49703" y="5604"/>
                  </a:cubicBezTo>
                  <a:cubicBezTo>
                    <a:pt x="49689" y="5663"/>
                    <a:pt x="49642" y="5689"/>
                    <a:pt x="49597" y="5689"/>
                  </a:cubicBezTo>
                  <a:cubicBezTo>
                    <a:pt x="49539" y="5689"/>
                    <a:pt x="49484" y="5646"/>
                    <a:pt x="49503" y="5571"/>
                  </a:cubicBezTo>
                  <a:cubicBezTo>
                    <a:pt x="49503" y="5171"/>
                    <a:pt x="49436" y="4737"/>
                    <a:pt x="49370" y="4337"/>
                  </a:cubicBezTo>
                  <a:cubicBezTo>
                    <a:pt x="49370" y="4240"/>
                    <a:pt x="49437" y="4188"/>
                    <a:pt x="49501" y="4188"/>
                  </a:cubicBezTo>
                  <a:close/>
                  <a:moveTo>
                    <a:pt x="1305" y="4819"/>
                  </a:moveTo>
                  <a:cubicBezTo>
                    <a:pt x="1372" y="4819"/>
                    <a:pt x="1435" y="4862"/>
                    <a:pt x="1435" y="4937"/>
                  </a:cubicBezTo>
                  <a:cubicBezTo>
                    <a:pt x="1369" y="5504"/>
                    <a:pt x="1335" y="6005"/>
                    <a:pt x="1502" y="6538"/>
                  </a:cubicBezTo>
                  <a:cubicBezTo>
                    <a:pt x="1522" y="6619"/>
                    <a:pt x="1481" y="6663"/>
                    <a:pt x="1438" y="6663"/>
                  </a:cubicBezTo>
                  <a:cubicBezTo>
                    <a:pt x="1411" y="6663"/>
                    <a:pt x="1382" y="6645"/>
                    <a:pt x="1369" y="6605"/>
                  </a:cubicBezTo>
                  <a:cubicBezTo>
                    <a:pt x="1135" y="6071"/>
                    <a:pt x="1002" y="5471"/>
                    <a:pt x="1168" y="4904"/>
                  </a:cubicBezTo>
                  <a:cubicBezTo>
                    <a:pt x="1198" y="4845"/>
                    <a:pt x="1253" y="4819"/>
                    <a:pt x="1305" y="4819"/>
                  </a:cubicBezTo>
                  <a:close/>
                  <a:moveTo>
                    <a:pt x="49586" y="7739"/>
                  </a:moveTo>
                  <a:cubicBezTo>
                    <a:pt x="49628" y="7739"/>
                    <a:pt x="49670" y="7773"/>
                    <a:pt x="49670" y="7839"/>
                  </a:cubicBezTo>
                  <a:cubicBezTo>
                    <a:pt x="49736" y="8306"/>
                    <a:pt x="49703" y="8773"/>
                    <a:pt x="49703" y="9240"/>
                  </a:cubicBezTo>
                  <a:cubicBezTo>
                    <a:pt x="49703" y="9307"/>
                    <a:pt x="49653" y="9340"/>
                    <a:pt x="49599" y="9340"/>
                  </a:cubicBezTo>
                  <a:cubicBezTo>
                    <a:pt x="49545" y="9340"/>
                    <a:pt x="49486" y="9307"/>
                    <a:pt x="49470" y="9240"/>
                  </a:cubicBezTo>
                  <a:cubicBezTo>
                    <a:pt x="49470" y="8773"/>
                    <a:pt x="49470" y="8306"/>
                    <a:pt x="49503" y="7839"/>
                  </a:cubicBezTo>
                  <a:cubicBezTo>
                    <a:pt x="49503" y="7773"/>
                    <a:pt x="49545" y="7739"/>
                    <a:pt x="49586" y="7739"/>
                  </a:cubicBezTo>
                  <a:close/>
                  <a:moveTo>
                    <a:pt x="1278" y="8355"/>
                  </a:moveTo>
                  <a:cubicBezTo>
                    <a:pt x="1339" y="8355"/>
                    <a:pt x="1402" y="8398"/>
                    <a:pt x="1402" y="8473"/>
                  </a:cubicBezTo>
                  <a:cubicBezTo>
                    <a:pt x="1402" y="9007"/>
                    <a:pt x="1369" y="9541"/>
                    <a:pt x="1335" y="10074"/>
                  </a:cubicBezTo>
                  <a:cubicBezTo>
                    <a:pt x="1335" y="10158"/>
                    <a:pt x="1285" y="10199"/>
                    <a:pt x="1235" y="10199"/>
                  </a:cubicBezTo>
                  <a:cubicBezTo>
                    <a:pt x="1185" y="10199"/>
                    <a:pt x="1135" y="10158"/>
                    <a:pt x="1135" y="10074"/>
                  </a:cubicBezTo>
                  <a:cubicBezTo>
                    <a:pt x="1068" y="9541"/>
                    <a:pt x="1068" y="8973"/>
                    <a:pt x="1168" y="8440"/>
                  </a:cubicBezTo>
                  <a:cubicBezTo>
                    <a:pt x="1183" y="8381"/>
                    <a:pt x="1230" y="8355"/>
                    <a:pt x="1278" y="8355"/>
                  </a:cubicBezTo>
                  <a:close/>
                  <a:moveTo>
                    <a:pt x="1385" y="11500"/>
                  </a:moveTo>
                  <a:cubicBezTo>
                    <a:pt x="1427" y="11500"/>
                    <a:pt x="1469" y="11525"/>
                    <a:pt x="1469" y="11575"/>
                  </a:cubicBezTo>
                  <a:cubicBezTo>
                    <a:pt x="1569" y="11942"/>
                    <a:pt x="1502" y="12376"/>
                    <a:pt x="1469" y="12776"/>
                  </a:cubicBezTo>
                  <a:cubicBezTo>
                    <a:pt x="1469" y="12826"/>
                    <a:pt x="1427" y="12851"/>
                    <a:pt x="1385" y="12851"/>
                  </a:cubicBezTo>
                  <a:cubicBezTo>
                    <a:pt x="1344" y="12851"/>
                    <a:pt x="1302" y="12826"/>
                    <a:pt x="1302" y="12776"/>
                  </a:cubicBezTo>
                  <a:cubicBezTo>
                    <a:pt x="1269" y="12376"/>
                    <a:pt x="1202" y="11942"/>
                    <a:pt x="1302" y="11575"/>
                  </a:cubicBezTo>
                  <a:cubicBezTo>
                    <a:pt x="1302" y="11525"/>
                    <a:pt x="1344" y="11500"/>
                    <a:pt x="1385" y="11500"/>
                  </a:cubicBezTo>
                  <a:close/>
                  <a:moveTo>
                    <a:pt x="49803" y="11475"/>
                  </a:moveTo>
                  <a:cubicBezTo>
                    <a:pt x="49853" y="11475"/>
                    <a:pt x="49903" y="11509"/>
                    <a:pt x="49903" y="11575"/>
                  </a:cubicBezTo>
                  <a:cubicBezTo>
                    <a:pt x="49937" y="11976"/>
                    <a:pt x="49937" y="12376"/>
                    <a:pt x="49903" y="12776"/>
                  </a:cubicBezTo>
                  <a:cubicBezTo>
                    <a:pt x="49903" y="12843"/>
                    <a:pt x="49853" y="12876"/>
                    <a:pt x="49803" y="12876"/>
                  </a:cubicBezTo>
                  <a:cubicBezTo>
                    <a:pt x="49753" y="12876"/>
                    <a:pt x="49703" y="12843"/>
                    <a:pt x="49703" y="12776"/>
                  </a:cubicBezTo>
                  <a:cubicBezTo>
                    <a:pt x="49670" y="12376"/>
                    <a:pt x="49670" y="11976"/>
                    <a:pt x="49703" y="11575"/>
                  </a:cubicBezTo>
                  <a:cubicBezTo>
                    <a:pt x="49703" y="11509"/>
                    <a:pt x="49753" y="11475"/>
                    <a:pt x="49803" y="11475"/>
                  </a:cubicBezTo>
                  <a:close/>
                  <a:moveTo>
                    <a:pt x="1285" y="14252"/>
                  </a:moveTo>
                  <a:cubicBezTo>
                    <a:pt x="1335" y="14252"/>
                    <a:pt x="1385" y="14294"/>
                    <a:pt x="1402" y="14377"/>
                  </a:cubicBezTo>
                  <a:cubicBezTo>
                    <a:pt x="1469" y="14811"/>
                    <a:pt x="1402" y="15245"/>
                    <a:pt x="1402" y="15645"/>
                  </a:cubicBezTo>
                  <a:cubicBezTo>
                    <a:pt x="1385" y="15728"/>
                    <a:pt x="1327" y="15770"/>
                    <a:pt x="1273" y="15770"/>
                  </a:cubicBezTo>
                  <a:cubicBezTo>
                    <a:pt x="1219" y="15770"/>
                    <a:pt x="1168" y="15728"/>
                    <a:pt x="1168" y="15645"/>
                  </a:cubicBezTo>
                  <a:cubicBezTo>
                    <a:pt x="1135" y="15245"/>
                    <a:pt x="1102" y="14811"/>
                    <a:pt x="1168" y="14377"/>
                  </a:cubicBezTo>
                  <a:cubicBezTo>
                    <a:pt x="1185" y="14294"/>
                    <a:pt x="1235" y="14252"/>
                    <a:pt x="1285" y="14252"/>
                  </a:cubicBezTo>
                  <a:close/>
                  <a:moveTo>
                    <a:pt x="49703" y="15653"/>
                  </a:moveTo>
                  <a:cubicBezTo>
                    <a:pt x="49762" y="15653"/>
                    <a:pt x="49820" y="15695"/>
                    <a:pt x="49837" y="15778"/>
                  </a:cubicBezTo>
                  <a:cubicBezTo>
                    <a:pt x="49837" y="16145"/>
                    <a:pt x="49803" y="16546"/>
                    <a:pt x="49803" y="16946"/>
                  </a:cubicBezTo>
                  <a:cubicBezTo>
                    <a:pt x="49803" y="17013"/>
                    <a:pt x="49753" y="17046"/>
                    <a:pt x="49703" y="17046"/>
                  </a:cubicBezTo>
                  <a:cubicBezTo>
                    <a:pt x="49653" y="17046"/>
                    <a:pt x="49603" y="17013"/>
                    <a:pt x="49603" y="16946"/>
                  </a:cubicBezTo>
                  <a:cubicBezTo>
                    <a:pt x="49603" y="16546"/>
                    <a:pt x="49570" y="16145"/>
                    <a:pt x="49570" y="15778"/>
                  </a:cubicBezTo>
                  <a:cubicBezTo>
                    <a:pt x="49586" y="15695"/>
                    <a:pt x="49645" y="15653"/>
                    <a:pt x="49703" y="15653"/>
                  </a:cubicBezTo>
                  <a:close/>
                  <a:moveTo>
                    <a:pt x="1286" y="17447"/>
                  </a:moveTo>
                  <a:cubicBezTo>
                    <a:pt x="1339" y="17447"/>
                    <a:pt x="1388" y="17476"/>
                    <a:pt x="1402" y="17546"/>
                  </a:cubicBezTo>
                  <a:cubicBezTo>
                    <a:pt x="1535" y="18013"/>
                    <a:pt x="1435" y="18547"/>
                    <a:pt x="1302" y="19014"/>
                  </a:cubicBezTo>
                  <a:cubicBezTo>
                    <a:pt x="1276" y="19065"/>
                    <a:pt x="1236" y="19087"/>
                    <a:pt x="1198" y="19087"/>
                  </a:cubicBezTo>
                  <a:cubicBezTo>
                    <a:pt x="1137" y="19087"/>
                    <a:pt x="1081" y="19030"/>
                    <a:pt x="1102" y="18947"/>
                  </a:cubicBezTo>
                  <a:cubicBezTo>
                    <a:pt x="1168" y="18480"/>
                    <a:pt x="1102" y="18047"/>
                    <a:pt x="1135" y="17580"/>
                  </a:cubicBezTo>
                  <a:cubicBezTo>
                    <a:pt x="1135" y="17502"/>
                    <a:pt x="1214" y="17447"/>
                    <a:pt x="1286" y="17447"/>
                  </a:cubicBezTo>
                  <a:close/>
                  <a:moveTo>
                    <a:pt x="49920" y="19214"/>
                  </a:moveTo>
                  <a:cubicBezTo>
                    <a:pt x="49962" y="19214"/>
                    <a:pt x="50003" y="19248"/>
                    <a:pt x="50003" y="19314"/>
                  </a:cubicBezTo>
                  <a:cubicBezTo>
                    <a:pt x="50037" y="19715"/>
                    <a:pt x="50037" y="20148"/>
                    <a:pt x="50003" y="20582"/>
                  </a:cubicBezTo>
                  <a:cubicBezTo>
                    <a:pt x="50003" y="20649"/>
                    <a:pt x="49953" y="20682"/>
                    <a:pt x="49903" y="20682"/>
                  </a:cubicBezTo>
                  <a:cubicBezTo>
                    <a:pt x="49853" y="20682"/>
                    <a:pt x="49803" y="20649"/>
                    <a:pt x="49803" y="20582"/>
                  </a:cubicBezTo>
                  <a:cubicBezTo>
                    <a:pt x="49803" y="20148"/>
                    <a:pt x="49803" y="19715"/>
                    <a:pt x="49837" y="19314"/>
                  </a:cubicBezTo>
                  <a:cubicBezTo>
                    <a:pt x="49837" y="19248"/>
                    <a:pt x="49878" y="19214"/>
                    <a:pt x="49920" y="19214"/>
                  </a:cubicBezTo>
                  <a:close/>
                  <a:moveTo>
                    <a:pt x="1413" y="20585"/>
                  </a:moveTo>
                  <a:cubicBezTo>
                    <a:pt x="1461" y="20585"/>
                    <a:pt x="1502" y="20603"/>
                    <a:pt x="1502" y="20649"/>
                  </a:cubicBezTo>
                  <a:cubicBezTo>
                    <a:pt x="1569" y="21049"/>
                    <a:pt x="1502" y="21449"/>
                    <a:pt x="1602" y="21849"/>
                  </a:cubicBezTo>
                  <a:cubicBezTo>
                    <a:pt x="1623" y="21932"/>
                    <a:pt x="1541" y="21989"/>
                    <a:pt x="1468" y="21989"/>
                  </a:cubicBezTo>
                  <a:cubicBezTo>
                    <a:pt x="1423" y="21989"/>
                    <a:pt x="1381" y="21967"/>
                    <a:pt x="1369" y="21916"/>
                  </a:cubicBezTo>
                  <a:cubicBezTo>
                    <a:pt x="1235" y="21516"/>
                    <a:pt x="1135" y="21049"/>
                    <a:pt x="1269" y="20649"/>
                  </a:cubicBezTo>
                  <a:cubicBezTo>
                    <a:pt x="1287" y="20612"/>
                    <a:pt x="1355" y="20585"/>
                    <a:pt x="1413" y="20585"/>
                  </a:cubicBezTo>
                  <a:close/>
                  <a:moveTo>
                    <a:pt x="49916" y="22850"/>
                  </a:moveTo>
                  <a:cubicBezTo>
                    <a:pt x="49962" y="22850"/>
                    <a:pt x="50003" y="22883"/>
                    <a:pt x="50003" y="22950"/>
                  </a:cubicBezTo>
                  <a:cubicBezTo>
                    <a:pt x="50037" y="23384"/>
                    <a:pt x="50037" y="23784"/>
                    <a:pt x="50003" y="24218"/>
                  </a:cubicBezTo>
                  <a:cubicBezTo>
                    <a:pt x="50003" y="24284"/>
                    <a:pt x="49962" y="24318"/>
                    <a:pt x="49916" y="24318"/>
                  </a:cubicBezTo>
                  <a:cubicBezTo>
                    <a:pt x="49870" y="24318"/>
                    <a:pt x="49820" y="24284"/>
                    <a:pt x="49803" y="24218"/>
                  </a:cubicBezTo>
                  <a:cubicBezTo>
                    <a:pt x="49770" y="23784"/>
                    <a:pt x="49770" y="23384"/>
                    <a:pt x="49803" y="22950"/>
                  </a:cubicBezTo>
                  <a:cubicBezTo>
                    <a:pt x="49820" y="22883"/>
                    <a:pt x="49870" y="22850"/>
                    <a:pt x="49916" y="22850"/>
                  </a:cubicBezTo>
                  <a:close/>
                  <a:moveTo>
                    <a:pt x="1485" y="23684"/>
                  </a:moveTo>
                  <a:cubicBezTo>
                    <a:pt x="1535" y="23684"/>
                    <a:pt x="1585" y="23717"/>
                    <a:pt x="1602" y="23784"/>
                  </a:cubicBezTo>
                  <a:cubicBezTo>
                    <a:pt x="1702" y="24218"/>
                    <a:pt x="1635" y="24751"/>
                    <a:pt x="1569" y="25185"/>
                  </a:cubicBezTo>
                  <a:cubicBezTo>
                    <a:pt x="1569" y="25252"/>
                    <a:pt x="1527" y="25285"/>
                    <a:pt x="1485" y="25285"/>
                  </a:cubicBezTo>
                  <a:cubicBezTo>
                    <a:pt x="1444" y="25285"/>
                    <a:pt x="1402" y="25252"/>
                    <a:pt x="1402" y="25185"/>
                  </a:cubicBezTo>
                  <a:cubicBezTo>
                    <a:pt x="1369" y="24751"/>
                    <a:pt x="1269" y="24218"/>
                    <a:pt x="1369" y="23784"/>
                  </a:cubicBezTo>
                  <a:cubicBezTo>
                    <a:pt x="1385" y="23717"/>
                    <a:pt x="1435" y="23684"/>
                    <a:pt x="1485" y="23684"/>
                  </a:cubicBezTo>
                  <a:close/>
                  <a:moveTo>
                    <a:pt x="50120" y="25977"/>
                  </a:moveTo>
                  <a:cubicBezTo>
                    <a:pt x="50162" y="25977"/>
                    <a:pt x="50203" y="26002"/>
                    <a:pt x="50203" y="26052"/>
                  </a:cubicBezTo>
                  <a:cubicBezTo>
                    <a:pt x="50237" y="26519"/>
                    <a:pt x="50237" y="26986"/>
                    <a:pt x="50203" y="27453"/>
                  </a:cubicBezTo>
                  <a:cubicBezTo>
                    <a:pt x="50203" y="27503"/>
                    <a:pt x="50170" y="27528"/>
                    <a:pt x="50133" y="27528"/>
                  </a:cubicBezTo>
                  <a:cubicBezTo>
                    <a:pt x="50095" y="27528"/>
                    <a:pt x="50053" y="27503"/>
                    <a:pt x="50037" y="27453"/>
                  </a:cubicBezTo>
                  <a:cubicBezTo>
                    <a:pt x="50037" y="26986"/>
                    <a:pt x="50003" y="26519"/>
                    <a:pt x="50037" y="26052"/>
                  </a:cubicBezTo>
                  <a:cubicBezTo>
                    <a:pt x="50037" y="26002"/>
                    <a:pt x="50078" y="25977"/>
                    <a:pt x="50120" y="25977"/>
                  </a:cubicBezTo>
                  <a:close/>
                  <a:moveTo>
                    <a:pt x="1473" y="27023"/>
                  </a:moveTo>
                  <a:cubicBezTo>
                    <a:pt x="1519" y="27023"/>
                    <a:pt x="1569" y="27050"/>
                    <a:pt x="1569" y="27086"/>
                  </a:cubicBezTo>
                  <a:cubicBezTo>
                    <a:pt x="1669" y="27453"/>
                    <a:pt x="1635" y="27820"/>
                    <a:pt x="1602" y="28187"/>
                  </a:cubicBezTo>
                  <a:cubicBezTo>
                    <a:pt x="1602" y="28254"/>
                    <a:pt x="1560" y="28287"/>
                    <a:pt x="1519" y="28287"/>
                  </a:cubicBezTo>
                  <a:cubicBezTo>
                    <a:pt x="1477" y="28287"/>
                    <a:pt x="1435" y="28254"/>
                    <a:pt x="1435" y="28187"/>
                  </a:cubicBezTo>
                  <a:cubicBezTo>
                    <a:pt x="1369" y="27820"/>
                    <a:pt x="1302" y="27453"/>
                    <a:pt x="1402" y="27086"/>
                  </a:cubicBezTo>
                  <a:cubicBezTo>
                    <a:pt x="1402" y="27041"/>
                    <a:pt x="1436" y="27023"/>
                    <a:pt x="1473" y="27023"/>
                  </a:cubicBezTo>
                  <a:close/>
                  <a:moveTo>
                    <a:pt x="50033" y="28421"/>
                  </a:moveTo>
                  <a:cubicBezTo>
                    <a:pt x="50087" y="28421"/>
                    <a:pt x="50137" y="28454"/>
                    <a:pt x="50137" y="28521"/>
                  </a:cubicBezTo>
                  <a:cubicBezTo>
                    <a:pt x="50170" y="28954"/>
                    <a:pt x="50170" y="29388"/>
                    <a:pt x="50137" y="29788"/>
                  </a:cubicBezTo>
                  <a:cubicBezTo>
                    <a:pt x="50137" y="29872"/>
                    <a:pt x="50087" y="29913"/>
                    <a:pt x="50033" y="29913"/>
                  </a:cubicBezTo>
                  <a:cubicBezTo>
                    <a:pt x="49978" y="29913"/>
                    <a:pt x="49920" y="29872"/>
                    <a:pt x="49903" y="29788"/>
                  </a:cubicBezTo>
                  <a:cubicBezTo>
                    <a:pt x="49870" y="29388"/>
                    <a:pt x="49870" y="28954"/>
                    <a:pt x="49903" y="28521"/>
                  </a:cubicBezTo>
                  <a:cubicBezTo>
                    <a:pt x="49920" y="28454"/>
                    <a:pt x="49978" y="28421"/>
                    <a:pt x="50033" y="28421"/>
                  </a:cubicBezTo>
                  <a:close/>
                  <a:moveTo>
                    <a:pt x="1610" y="29792"/>
                  </a:moveTo>
                  <a:cubicBezTo>
                    <a:pt x="1680" y="29792"/>
                    <a:pt x="1755" y="29856"/>
                    <a:pt x="1736" y="29955"/>
                  </a:cubicBezTo>
                  <a:cubicBezTo>
                    <a:pt x="1669" y="30289"/>
                    <a:pt x="1702" y="30656"/>
                    <a:pt x="1869" y="30956"/>
                  </a:cubicBezTo>
                  <a:cubicBezTo>
                    <a:pt x="1893" y="31028"/>
                    <a:pt x="1830" y="31083"/>
                    <a:pt x="1769" y="31083"/>
                  </a:cubicBezTo>
                  <a:cubicBezTo>
                    <a:pt x="1745" y="31083"/>
                    <a:pt x="1721" y="31075"/>
                    <a:pt x="1702" y="31056"/>
                  </a:cubicBezTo>
                  <a:cubicBezTo>
                    <a:pt x="1469" y="30689"/>
                    <a:pt x="1369" y="30289"/>
                    <a:pt x="1502" y="29888"/>
                  </a:cubicBezTo>
                  <a:cubicBezTo>
                    <a:pt x="1516" y="29821"/>
                    <a:pt x="1562" y="29792"/>
                    <a:pt x="1610" y="29792"/>
                  </a:cubicBezTo>
                  <a:close/>
                  <a:moveTo>
                    <a:pt x="31173" y="31108"/>
                  </a:moveTo>
                  <a:cubicBezTo>
                    <a:pt x="31316" y="31108"/>
                    <a:pt x="31457" y="31112"/>
                    <a:pt x="31590" y="31123"/>
                  </a:cubicBezTo>
                  <a:cubicBezTo>
                    <a:pt x="31690" y="31123"/>
                    <a:pt x="31690" y="31256"/>
                    <a:pt x="31590" y="31256"/>
                  </a:cubicBezTo>
                  <a:cubicBezTo>
                    <a:pt x="31457" y="31267"/>
                    <a:pt x="31316" y="31271"/>
                    <a:pt x="31173" y="31271"/>
                  </a:cubicBezTo>
                  <a:cubicBezTo>
                    <a:pt x="30886" y="31271"/>
                    <a:pt x="30589" y="31256"/>
                    <a:pt x="30323" y="31256"/>
                  </a:cubicBezTo>
                  <a:cubicBezTo>
                    <a:pt x="30223" y="31256"/>
                    <a:pt x="30223" y="31123"/>
                    <a:pt x="30323" y="31123"/>
                  </a:cubicBezTo>
                  <a:cubicBezTo>
                    <a:pt x="30589" y="31123"/>
                    <a:pt x="30886" y="31108"/>
                    <a:pt x="31173" y="31108"/>
                  </a:cubicBezTo>
                  <a:close/>
                  <a:moveTo>
                    <a:pt x="42731" y="30989"/>
                  </a:moveTo>
                  <a:cubicBezTo>
                    <a:pt x="42898" y="30989"/>
                    <a:pt x="42865" y="31189"/>
                    <a:pt x="42731" y="31189"/>
                  </a:cubicBezTo>
                  <a:cubicBezTo>
                    <a:pt x="42064" y="31289"/>
                    <a:pt x="41397" y="31289"/>
                    <a:pt x="40697" y="31323"/>
                  </a:cubicBezTo>
                  <a:cubicBezTo>
                    <a:pt x="40563" y="31323"/>
                    <a:pt x="40563" y="31123"/>
                    <a:pt x="40697" y="31089"/>
                  </a:cubicBezTo>
                  <a:cubicBezTo>
                    <a:pt x="41364" y="31056"/>
                    <a:pt x="42064" y="30989"/>
                    <a:pt x="42731" y="30989"/>
                  </a:cubicBezTo>
                  <a:close/>
                  <a:moveTo>
                    <a:pt x="37062" y="30986"/>
                  </a:moveTo>
                  <a:cubicBezTo>
                    <a:pt x="37072" y="30986"/>
                    <a:pt x="37083" y="30987"/>
                    <a:pt x="37094" y="30989"/>
                  </a:cubicBezTo>
                  <a:cubicBezTo>
                    <a:pt x="37661" y="31089"/>
                    <a:pt x="38195" y="31056"/>
                    <a:pt x="38762" y="31089"/>
                  </a:cubicBezTo>
                  <a:cubicBezTo>
                    <a:pt x="38895" y="31089"/>
                    <a:pt x="38929" y="31289"/>
                    <a:pt x="38795" y="31289"/>
                  </a:cubicBezTo>
                  <a:cubicBezTo>
                    <a:pt x="38606" y="31323"/>
                    <a:pt x="38414" y="31338"/>
                    <a:pt x="38218" y="31338"/>
                  </a:cubicBezTo>
                  <a:cubicBezTo>
                    <a:pt x="37828" y="31338"/>
                    <a:pt x="37428" y="31278"/>
                    <a:pt x="37027" y="31189"/>
                  </a:cubicBezTo>
                  <a:cubicBezTo>
                    <a:pt x="36872" y="31189"/>
                    <a:pt x="36919" y="30986"/>
                    <a:pt x="37062" y="30986"/>
                  </a:cubicBezTo>
                  <a:close/>
                  <a:moveTo>
                    <a:pt x="9691" y="31198"/>
                  </a:moveTo>
                  <a:cubicBezTo>
                    <a:pt x="9916" y="31198"/>
                    <a:pt x="10142" y="31206"/>
                    <a:pt x="10375" y="31223"/>
                  </a:cubicBezTo>
                  <a:cubicBezTo>
                    <a:pt x="10508" y="31223"/>
                    <a:pt x="10508" y="31390"/>
                    <a:pt x="10375" y="31390"/>
                  </a:cubicBezTo>
                  <a:lnTo>
                    <a:pt x="9007" y="31390"/>
                  </a:lnTo>
                  <a:cubicBezTo>
                    <a:pt x="8874" y="31390"/>
                    <a:pt x="8874" y="31223"/>
                    <a:pt x="9007" y="31223"/>
                  </a:cubicBezTo>
                  <a:cubicBezTo>
                    <a:pt x="9241" y="31206"/>
                    <a:pt x="9466" y="31198"/>
                    <a:pt x="9691" y="31198"/>
                  </a:cubicBezTo>
                  <a:close/>
                  <a:moveTo>
                    <a:pt x="46167" y="31056"/>
                  </a:moveTo>
                  <a:cubicBezTo>
                    <a:pt x="46267" y="31056"/>
                    <a:pt x="46301" y="31256"/>
                    <a:pt x="46201" y="31256"/>
                  </a:cubicBezTo>
                  <a:cubicBezTo>
                    <a:pt x="45567" y="31390"/>
                    <a:pt x="44866" y="31390"/>
                    <a:pt x="44233" y="31390"/>
                  </a:cubicBezTo>
                  <a:cubicBezTo>
                    <a:pt x="44099" y="31390"/>
                    <a:pt x="44132" y="31223"/>
                    <a:pt x="44233" y="31189"/>
                  </a:cubicBezTo>
                  <a:cubicBezTo>
                    <a:pt x="44499" y="31156"/>
                    <a:pt x="44800" y="31123"/>
                    <a:pt x="45066" y="31089"/>
                  </a:cubicBezTo>
                  <a:lnTo>
                    <a:pt x="45100" y="31089"/>
                  </a:lnTo>
                  <a:cubicBezTo>
                    <a:pt x="45467" y="31056"/>
                    <a:pt x="45800" y="31056"/>
                    <a:pt x="46167" y="31056"/>
                  </a:cubicBezTo>
                  <a:close/>
                  <a:moveTo>
                    <a:pt x="27743" y="31186"/>
                  </a:moveTo>
                  <a:cubicBezTo>
                    <a:pt x="27830" y="31186"/>
                    <a:pt x="27877" y="31359"/>
                    <a:pt x="27754" y="31390"/>
                  </a:cubicBezTo>
                  <a:cubicBezTo>
                    <a:pt x="27437" y="31453"/>
                    <a:pt x="27120" y="31476"/>
                    <a:pt x="26802" y="31476"/>
                  </a:cubicBezTo>
                  <a:cubicBezTo>
                    <a:pt x="26619" y="31476"/>
                    <a:pt x="26436" y="31468"/>
                    <a:pt x="26253" y="31456"/>
                  </a:cubicBezTo>
                  <a:cubicBezTo>
                    <a:pt x="26120" y="31423"/>
                    <a:pt x="26120" y="31256"/>
                    <a:pt x="26253" y="31256"/>
                  </a:cubicBezTo>
                  <a:cubicBezTo>
                    <a:pt x="26378" y="31265"/>
                    <a:pt x="26506" y="31269"/>
                    <a:pt x="26635" y="31269"/>
                  </a:cubicBezTo>
                  <a:cubicBezTo>
                    <a:pt x="26988" y="31269"/>
                    <a:pt x="27354" y="31238"/>
                    <a:pt x="27721" y="31189"/>
                  </a:cubicBezTo>
                  <a:cubicBezTo>
                    <a:pt x="27728" y="31187"/>
                    <a:pt x="27736" y="31186"/>
                    <a:pt x="27743" y="31186"/>
                  </a:cubicBezTo>
                  <a:close/>
                  <a:moveTo>
                    <a:pt x="24511" y="31085"/>
                  </a:moveTo>
                  <a:cubicBezTo>
                    <a:pt x="24596" y="31085"/>
                    <a:pt x="24643" y="31226"/>
                    <a:pt x="24552" y="31256"/>
                  </a:cubicBezTo>
                  <a:cubicBezTo>
                    <a:pt x="24161" y="31412"/>
                    <a:pt x="23759" y="31477"/>
                    <a:pt x="23352" y="31477"/>
                  </a:cubicBezTo>
                  <a:cubicBezTo>
                    <a:pt x="23064" y="31477"/>
                    <a:pt x="22774" y="31445"/>
                    <a:pt x="22484" y="31390"/>
                  </a:cubicBezTo>
                  <a:cubicBezTo>
                    <a:pt x="22384" y="31390"/>
                    <a:pt x="22417" y="31256"/>
                    <a:pt x="22517" y="31256"/>
                  </a:cubicBezTo>
                  <a:cubicBezTo>
                    <a:pt x="22701" y="31284"/>
                    <a:pt x="22882" y="31296"/>
                    <a:pt x="23062" y="31296"/>
                  </a:cubicBezTo>
                  <a:cubicBezTo>
                    <a:pt x="23536" y="31296"/>
                    <a:pt x="24002" y="31210"/>
                    <a:pt x="24485" y="31089"/>
                  </a:cubicBezTo>
                  <a:cubicBezTo>
                    <a:pt x="24494" y="31086"/>
                    <a:pt x="24503" y="31085"/>
                    <a:pt x="24511" y="31085"/>
                  </a:cubicBezTo>
                  <a:close/>
                  <a:moveTo>
                    <a:pt x="7173" y="31289"/>
                  </a:moveTo>
                  <a:cubicBezTo>
                    <a:pt x="7306" y="31323"/>
                    <a:pt x="7306" y="31490"/>
                    <a:pt x="7173" y="31523"/>
                  </a:cubicBezTo>
                  <a:lnTo>
                    <a:pt x="5872" y="31523"/>
                  </a:lnTo>
                  <a:cubicBezTo>
                    <a:pt x="5738" y="31523"/>
                    <a:pt x="5738" y="31323"/>
                    <a:pt x="5872" y="31289"/>
                  </a:cubicBezTo>
                  <a:close/>
                  <a:moveTo>
                    <a:pt x="21216" y="31289"/>
                  </a:moveTo>
                  <a:cubicBezTo>
                    <a:pt x="21350" y="31289"/>
                    <a:pt x="21350" y="31490"/>
                    <a:pt x="21216" y="31523"/>
                  </a:cubicBezTo>
                  <a:cubicBezTo>
                    <a:pt x="20616" y="31523"/>
                    <a:pt x="19982" y="31523"/>
                    <a:pt x="19381" y="31490"/>
                  </a:cubicBezTo>
                  <a:cubicBezTo>
                    <a:pt x="19248" y="31490"/>
                    <a:pt x="19248" y="31323"/>
                    <a:pt x="19381" y="31289"/>
                  </a:cubicBezTo>
                  <a:close/>
                  <a:moveTo>
                    <a:pt x="13227" y="31281"/>
                  </a:moveTo>
                  <a:cubicBezTo>
                    <a:pt x="13502" y="31281"/>
                    <a:pt x="13777" y="31289"/>
                    <a:pt x="14044" y="31323"/>
                  </a:cubicBezTo>
                  <a:cubicBezTo>
                    <a:pt x="14144" y="31323"/>
                    <a:pt x="14144" y="31490"/>
                    <a:pt x="14044" y="31490"/>
                  </a:cubicBezTo>
                  <a:cubicBezTo>
                    <a:pt x="13777" y="31523"/>
                    <a:pt x="13502" y="31531"/>
                    <a:pt x="13227" y="31531"/>
                  </a:cubicBezTo>
                  <a:cubicBezTo>
                    <a:pt x="12952" y="31531"/>
                    <a:pt x="12677" y="31523"/>
                    <a:pt x="12410" y="31523"/>
                  </a:cubicBezTo>
                  <a:cubicBezTo>
                    <a:pt x="12276" y="31523"/>
                    <a:pt x="12276" y="31289"/>
                    <a:pt x="12410" y="31289"/>
                  </a:cubicBezTo>
                  <a:cubicBezTo>
                    <a:pt x="12677" y="31289"/>
                    <a:pt x="12952" y="31281"/>
                    <a:pt x="13227" y="31281"/>
                  </a:cubicBezTo>
                  <a:close/>
                  <a:moveTo>
                    <a:pt x="16813" y="31398"/>
                  </a:moveTo>
                  <a:cubicBezTo>
                    <a:pt x="17105" y="31398"/>
                    <a:pt x="17397" y="31406"/>
                    <a:pt x="17680" y="31423"/>
                  </a:cubicBezTo>
                  <a:cubicBezTo>
                    <a:pt x="17814" y="31423"/>
                    <a:pt x="17814" y="31623"/>
                    <a:pt x="17680" y="31623"/>
                  </a:cubicBezTo>
                  <a:cubicBezTo>
                    <a:pt x="17514" y="31633"/>
                    <a:pt x="17345" y="31637"/>
                    <a:pt x="17175" y="31637"/>
                  </a:cubicBezTo>
                  <a:cubicBezTo>
                    <a:pt x="16764" y="31637"/>
                    <a:pt x="16347" y="31613"/>
                    <a:pt x="15946" y="31590"/>
                  </a:cubicBezTo>
                  <a:cubicBezTo>
                    <a:pt x="15846" y="31590"/>
                    <a:pt x="15846" y="31423"/>
                    <a:pt x="15946" y="31423"/>
                  </a:cubicBezTo>
                  <a:cubicBezTo>
                    <a:pt x="16229" y="31406"/>
                    <a:pt x="16521" y="31398"/>
                    <a:pt x="16813" y="31398"/>
                  </a:cubicBezTo>
                  <a:close/>
                  <a:moveTo>
                    <a:pt x="2872" y="31384"/>
                  </a:moveTo>
                  <a:cubicBezTo>
                    <a:pt x="2882" y="31384"/>
                    <a:pt x="2892" y="31386"/>
                    <a:pt x="2903" y="31390"/>
                  </a:cubicBezTo>
                  <a:cubicBezTo>
                    <a:pt x="3120" y="31423"/>
                    <a:pt x="3328" y="31431"/>
                    <a:pt x="3537" y="31431"/>
                  </a:cubicBezTo>
                  <a:cubicBezTo>
                    <a:pt x="3745" y="31431"/>
                    <a:pt x="3954" y="31423"/>
                    <a:pt x="4171" y="31423"/>
                  </a:cubicBezTo>
                  <a:cubicBezTo>
                    <a:pt x="4271" y="31423"/>
                    <a:pt x="4271" y="31556"/>
                    <a:pt x="4204" y="31590"/>
                  </a:cubicBezTo>
                  <a:cubicBezTo>
                    <a:pt x="4059" y="31623"/>
                    <a:pt x="3907" y="31638"/>
                    <a:pt x="3754" y="31638"/>
                  </a:cubicBezTo>
                  <a:cubicBezTo>
                    <a:pt x="3448" y="31638"/>
                    <a:pt x="3137" y="31579"/>
                    <a:pt x="2870" y="31490"/>
                  </a:cubicBezTo>
                  <a:cubicBezTo>
                    <a:pt x="2781" y="31490"/>
                    <a:pt x="2797" y="31384"/>
                    <a:pt x="2872" y="31384"/>
                  </a:cubicBezTo>
                  <a:close/>
                  <a:moveTo>
                    <a:pt x="33714" y="31311"/>
                  </a:moveTo>
                  <a:cubicBezTo>
                    <a:pt x="33727" y="31311"/>
                    <a:pt x="33742" y="31315"/>
                    <a:pt x="33758" y="31323"/>
                  </a:cubicBezTo>
                  <a:cubicBezTo>
                    <a:pt x="33991" y="31386"/>
                    <a:pt x="34210" y="31409"/>
                    <a:pt x="34433" y="31409"/>
                  </a:cubicBezTo>
                  <a:cubicBezTo>
                    <a:pt x="34562" y="31409"/>
                    <a:pt x="34692" y="31402"/>
                    <a:pt x="34826" y="31390"/>
                  </a:cubicBezTo>
                  <a:cubicBezTo>
                    <a:pt x="34926" y="31390"/>
                    <a:pt x="34959" y="31590"/>
                    <a:pt x="34826" y="31623"/>
                  </a:cubicBezTo>
                  <a:cubicBezTo>
                    <a:pt x="34723" y="31642"/>
                    <a:pt x="34621" y="31650"/>
                    <a:pt x="34518" y="31650"/>
                  </a:cubicBezTo>
                  <a:cubicBezTo>
                    <a:pt x="34254" y="31650"/>
                    <a:pt x="33990" y="31595"/>
                    <a:pt x="33725" y="31523"/>
                  </a:cubicBezTo>
                  <a:cubicBezTo>
                    <a:pt x="33608" y="31494"/>
                    <a:pt x="33619" y="31311"/>
                    <a:pt x="33714" y="31311"/>
                  </a:cubicBezTo>
                  <a:close/>
                  <a:moveTo>
                    <a:pt x="50133" y="31219"/>
                  </a:moveTo>
                  <a:cubicBezTo>
                    <a:pt x="50251" y="31219"/>
                    <a:pt x="50327" y="31395"/>
                    <a:pt x="50203" y="31456"/>
                  </a:cubicBezTo>
                  <a:cubicBezTo>
                    <a:pt x="49875" y="31600"/>
                    <a:pt x="49522" y="31668"/>
                    <a:pt x="49167" y="31668"/>
                  </a:cubicBezTo>
                  <a:cubicBezTo>
                    <a:pt x="48944" y="31668"/>
                    <a:pt x="48721" y="31641"/>
                    <a:pt x="48502" y="31590"/>
                  </a:cubicBezTo>
                  <a:cubicBezTo>
                    <a:pt x="48379" y="31559"/>
                    <a:pt x="48427" y="31386"/>
                    <a:pt x="48540" y="31386"/>
                  </a:cubicBezTo>
                  <a:cubicBezTo>
                    <a:pt x="48549" y="31386"/>
                    <a:pt x="48559" y="31387"/>
                    <a:pt x="48569" y="31390"/>
                  </a:cubicBezTo>
                  <a:cubicBezTo>
                    <a:pt x="48734" y="31421"/>
                    <a:pt x="48896" y="31436"/>
                    <a:pt x="49056" y="31436"/>
                  </a:cubicBezTo>
                  <a:cubicBezTo>
                    <a:pt x="49413" y="31436"/>
                    <a:pt x="49758" y="31361"/>
                    <a:pt x="50103" y="31223"/>
                  </a:cubicBezTo>
                  <a:cubicBezTo>
                    <a:pt x="50114" y="31220"/>
                    <a:pt x="50123" y="31219"/>
                    <a:pt x="50133" y="31219"/>
                  </a:cubicBezTo>
                  <a:close/>
                  <a:moveTo>
                    <a:pt x="835" y="0"/>
                  </a:moveTo>
                  <a:cubicBezTo>
                    <a:pt x="802" y="34"/>
                    <a:pt x="768" y="67"/>
                    <a:pt x="735" y="67"/>
                  </a:cubicBezTo>
                  <a:cubicBezTo>
                    <a:pt x="1" y="301"/>
                    <a:pt x="435" y="3703"/>
                    <a:pt x="435" y="4337"/>
                  </a:cubicBezTo>
                  <a:cubicBezTo>
                    <a:pt x="468" y="5638"/>
                    <a:pt x="468" y="6939"/>
                    <a:pt x="501" y="8206"/>
                  </a:cubicBezTo>
                  <a:cubicBezTo>
                    <a:pt x="535" y="10808"/>
                    <a:pt x="568" y="13377"/>
                    <a:pt x="601" y="15979"/>
                  </a:cubicBezTo>
                  <a:cubicBezTo>
                    <a:pt x="635" y="18647"/>
                    <a:pt x="668" y="21316"/>
                    <a:pt x="701" y="23984"/>
                  </a:cubicBezTo>
                  <a:cubicBezTo>
                    <a:pt x="701" y="25218"/>
                    <a:pt x="735" y="26419"/>
                    <a:pt x="735" y="27620"/>
                  </a:cubicBezTo>
                  <a:cubicBezTo>
                    <a:pt x="768" y="28921"/>
                    <a:pt x="568" y="30489"/>
                    <a:pt x="1035" y="31723"/>
                  </a:cubicBezTo>
                  <a:cubicBezTo>
                    <a:pt x="1035" y="31756"/>
                    <a:pt x="1035" y="31790"/>
                    <a:pt x="1035" y="31857"/>
                  </a:cubicBezTo>
                  <a:cubicBezTo>
                    <a:pt x="1425" y="32127"/>
                    <a:pt x="2619" y="32201"/>
                    <a:pt x="3879" y="32201"/>
                  </a:cubicBezTo>
                  <a:cubicBezTo>
                    <a:pt x="5418" y="32201"/>
                    <a:pt x="7054" y="32090"/>
                    <a:pt x="7440" y="32090"/>
                  </a:cubicBezTo>
                  <a:cubicBezTo>
                    <a:pt x="9508" y="32057"/>
                    <a:pt x="11576" y="32057"/>
                    <a:pt x="13677" y="32057"/>
                  </a:cubicBezTo>
                  <a:cubicBezTo>
                    <a:pt x="17647" y="32057"/>
                    <a:pt x="21616" y="32023"/>
                    <a:pt x="25619" y="32023"/>
                  </a:cubicBezTo>
                  <a:cubicBezTo>
                    <a:pt x="32131" y="32023"/>
                    <a:pt x="38642" y="31981"/>
                    <a:pt x="45153" y="31981"/>
                  </a:cubicBezTo>
                  <a:cubicBezTo>
                    <a:pt x="46781" y="31981"/>
                    <a:pt x="48409" y="31983"/>
                    <a:pt x="50037" y="31990"/>
                  </a:cubicBezTo>
                  <a:cubicBezTo>
                    <a:pt x="50070" y="31990"/>
                    <a:pt x="50137" y="32023"/>
                    <a:pt x="50170" y="32023"/>
                  </a:cubicBezTo>
                  <a:cubicBezTo>
                    <a:pt x="51004" y="31089"/>
                    <a:pt x="50737" y="29421"/>
                    <a:pt x="50704" y="28321"/>
                  </a:cubicBezTo>
                  <a:cubicBezTo>
                    <a:pt x="50670" y="27020"/>
                    <a:pt x="50670" y="25719"/>
                    <a:pt x="50637" y="24451"/>
                  </a:cubicBezTo>
                  <a:cubicBezTo>
                    <a:pt x="50604" y="21849"/>
                    <a:pt x="50570" y="19281"/>
                    <a:pt x="50504" y="16712"/>
                  </a:cubicBezTo>
                  <a:lnTo>
                    <a:pt x="50404" y="8707"/>
                  </a:lnTo>
                  <a:cubicBezTo>
                    <a:pt x="50370" y="7506"/>
                    <a:pt x="50337" y="6305"/>
                    <a:pt x="50337" y="5104"/>
                  </a:cubicBezTo>
                  <a:cubicBezTo>
                    <a:pt x="50337" y="4651"/>
                    <a:pt x="50494" y="589"/>
                    <a:pt x="49651" y="589"/>
                  </a:cubicBezTo>
                  <a:cubicBezTo>
                    <a:pt x="49625" y="589"/>
                    <a:pt x="49598" y="593"/>
                    <a:pt x="49570" y="601"/>
                  </a:cubicBezTo>
                  <a:cubicBezTo>
                    <a:pt x="49543" y="610"/>
                    <a:pt x="49516" y="614"/>
                    <a:pt x="49491" y="614"/>
                  </a:cubicBezTo>
                  <a:cubicBezTo>
                    <a:pt x="49421" y="614"/>
                    <a:pt x="49361" y="583"/>
                    <a:pt x="49336" y="534"/>
                  </a:cubicBezTo>
                  <a:cubicBezTo>
                    <a:pt x="48969" y="567"/>
                    <a:pt x="48594" y="576"/>
                    <a:pt x="48223" y="576"/>
                  </a:cubicBezTo>
                  <a:cubicBezTo>
                    <a:pt x="47852" y="576"/>
                    <a:pt x="47485" y="567"/>
                    <a:pt x="47135" y="567"/>
                  </a:cubicBezTo>
                  <a:cubicBezTo>
                    <a:pt x="47035" y="567"/>
                    <a:pt x="46968" y="501"/>
                    <a:pt x="46968" y="467"/>
                  </a:cubicBezTo>
                  <a:cubicBezTo>
                    <a:pt x="39296" y="367"/>
                    <a:pt x="31624" y="267"/>
                    <a:pt x="23951" y="201"/>
                  </a:cubicBezTo>
                  <a:cubicBezTo>
                    <a:pt x="22667" y="189"/>
                    <a:pt x="21382" y="186"/>
                    <a:pt x="20096" y="186"/>
                  </a:cubicBezTo>
                  <a:cubicBezTo>
                    <a:pt x="17525" y="186"/>
                    <a:pt x="14952" y="201"/>
                    <a:pt x="12381" y="201"/>
                  </a:cubicBezTo>
                  <a:cubicBezTo>
                    <a:pt x="8524" y="201"/>
                    <a:pt x="4671" y="167"/>
                    <a:pt x="835"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3" name="Google Shape;3213;p71"/>
            <p:cNvSpPr/>
            <p:nvPr/>
          </p:nvSpPr>
          <p:spPr>
            <a:xfrm>
              <a:off x="4977612" y="4793948"/>
              <a:ext cx="36189" cy="8341"/>
            </a:xfrm>
            <a:custGeom>
              <a:avLst/>
              <a:gdLst/>
              <a:ahLst/>
              <a:cxnLst/>
              <a:rect l="l" t="t" r="r" b="b"/>
              <a:pathLst>
                <a:path w="1948" h="449" extrusionOk="0">
                  <a:moveTo>
                    <a:pt x="1754" y="0"/>
                  </a:moveTo>
                  <a:cubicBezTo>
                    <a:pt x="1744" y="0"/>
                    <a:pt x="1735" y="1"/>
                    <a:pt x="1724" y="4"/>
                  </a:cubicBezTo>
                  <a:cubicBezTo>
                    <a:pt x="1379" y="142"/>
                    <a:pt x="1034" y="217"/>
                    <a:pt x="677" y="217"/>
                  </a:cubicBezTo>
                  <a:cubicBezTo>
                    <a:pt x="517" y="217"/>
                    <a:pt x="355" y="202"/>
                    <a:pt x="190" y="171"/>
                  </a:cubicBezTo>
                  <a:cubicBezTo>
                    <a:pt x="180" y="168"/>
                    <a:pt x="170" y="167"/>
                    <a:pt x="161" y="167"/>
                  </a:cubicBezTo>
                  <a:cubicBezTo>
                    <a:pt x="48" y="167"/>
                    <a:pt x="0" y="340"/>
                    <a:pt x="123" y="371"/>
                  </a:cubicBezTo>
                  <a:cubicBezTo>
                    <a:pt x="342" y="422"/>
                    <a:pt x="565" y="449"/>
                    <a:pt x="788" y="449"/>
                  </a:cubicBezTo>
                  <a:cubicBezTo>
                    <a:pt x="1143" y="449"/>
                    <a:pt x="1496" y="381"/>
                    <a:pt x="1824" y="237"/>
                  </a:cubicBezTo>
                  <a:cubicBezTo>
                    <a:pt x="1948" y="176"/>
                    <a:pt x="1872" y="0"/>
                    <a:pt x="17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4" name="Google Shape;3214;p71"/>
            <p:cNvSpPr/>
            <p:nvPr/>
          </p:nvSpPr>
          <p:spPr>
            <a:xfrm>
              <a:off x="5007782" y="4696101"/>
              <a:ext cx="4347" cy="29297"/>
            </a:xfrm>
            <a:custGeom>
              <a:avLst/>
              <a:gdLst/>
              <a:ahLst/>
              <a:cxnLst/>
              <a:rect l="l" t="t" r="r" b="b"/>
              <a:pathLst>
                <a:path w="234" h="1577" extrusionOk="0">
                  <a:moveTo>
                    <a:pt x="121" y="0"/>
                  </a:moveTo>
                  <a:cubicBezTo>
                    <a:pt x="75" y="0"/>
                    <a:pt x="34" y="34"/>
                    <a:pt x="34" y="100"/>
                  </a:cubicBezTo>
                  <a:cubicBezTo>
                    <a:pt x="0" y="567"/>
                    <a:pt x="34" y="1034"/>
                    <a:pt x="67" y="1501"/>
                  </a:cubicBezTo>
                  <a:cubicBezTo>
                    <a:pt x="67" y="1551"/>
                    <a:pt x="100" y="1576"/>
                    <a:pt x="134" y="1576"/>
                  </a:cubicBezTo>
                  <a:cubicBezTo>
                    <a:pt x="167" y="1576"/>
                    <a:pt x="200" y="1551"/>
                    <a:pt x="200" y="1501"/>
                  </a:cubicBezTo>
                  <a:cubicBezTo>
                    <a:pt x="234" y="1034"/>
                    <a:pt x="234" y="567"/>
                    <a:pt x="234" y="100"/>
                  </a:cubicBezTo>
                  <a:cubicBezTo>
                    <a:pt x="217" y="34"/>
                    <a:pt x="167" y="0"/>
                    <a:pt x="1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5" name="Google Shape;3215;p71"/>
            <p:cNvSpPr/>
            <p:nvPr/>
          </p:nvSpPr>
          <p:spPr>
            <a:xfrm>
              <a:off x="5005293" y="4741950"/>
              <a:ext cx="5610" cy="27755"/>
            </a:xfrm>
            <a:custGeom>
              <a:avLst/>
              <a:gdLst/>
              <a:ahLst/>
              <a:cxnLst/>
              <a:rect l="l" t="t" r="r" b="b"/>
              <a:pathLst>
                <a:path w="302" h="1494" extrusionOk="0">
                  <a:moveTo>
                    <a:pt x="164" y="1"/>
                  </a:moveTo>
                  <a:cubicBezTo>
                    <a:pt x="109" y="1"/>
                    <a:pt x="51" y="34"/>
                    <a:pt x="34" y="101"/>
                  </a:cubicBezTo>
                  <a:cubicBezTo>
                    <a:pt x="1" y="534"/>
                    <a:pt x="1" y="968"/>
                    <a:pt x="34" y="1368"/>
                  </a:cubicBezTo>
                  <a:cubicBezTo>
                    <a:pt x="51" y="1452"/>
                    <a:pt x="109" y="1493"/>
                    <a:pt x="164" y="1493"/>
                  </a:cubicBezTo>
                  <a:cubicBezTo>
                    <a:pt x="218" y="1493"/>
                    <a:pt x="268" y="1452"/>
                    <a:pt x="268" y="1368"/>
                  </a:cubicBezTo>
                  <a:cubicBezTo>
                    <a:pt x="301" y="968"/>
                    <a:pt x="301" y="534"/>
                    <a:pt x="268" y="101"/>
                  </a:cubicBezTo>
                  <a:cubicBezTo>
                    <a:pt x="268" y="34"/>
                    <a:pt x="218" y="1"/>
                    <a:pt x="1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6" name="Google Shape;3216;p71"/>
            <p:cNvSpPr/>
            <p:nvPr/>
          </p:nvSpPr>
          <p:spPr>
            <a:xfrm>
              <a:off x="5004067" y="4638473"/>
              <a:ext cx="4347" cy="27272"/>
            </a:xfrm>
            <a:custGeom>
              <a:avLst/>
              <a:gdLst/>
              <a:ahLst/>
              <a:cxnLst/>
              <a:rect l="l" t="t" r="r" b="b"/>
              <a:pathLst>
                <a:path w="234" h="1468" extrusionOk="0">
                  <a:moveTo>
                    <a:pt x="113" y="0"/>
                  </a:moveTo>
                  <a:cubicBezTo>
                    <a:pt x="67" y="0"/>
                    <a:pt x="17" y="33"/>
                    <a:pt x="0" y="100"/>
                  </a:cubicBezTo>
                  <a:cubicBezTo>
                    <a:pt x="0" y="534"/>
                    <a:pt x="0" y="967"/>
                    <a:pt x="34" y="1368"/>
                  </a:cubicBezTo>
                  <a:cubicBezTo>
                    <a:pt x="34" y="1434"/>
                    <a:pt x="75" y="1468"/>
                    <a:pt x="117" y="1468"/>
                  </a:cubicBezTo>
                  <a:cubicBezTo>
                    <a:pt x="159" y="1468"/>
                    <a:pt x="200" y="1434"/>
                    <a:pt x="200" y="1368"/>
                  </a:cubicBezTo>
                  <a:cubicBezTo>
                    <a:pt x="234" y="967"/>
                    <a:pt x="234" y="534"/>
                    <a:pt x="200" y="100"/>
                  </a:cubicBezTo>
                  <a:cubicBezTo>
                    <a:pt x="200" y="33"/>
                    <a:pt x="159" y="0"/>
                    <a:pt x="1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7" name="Google Shape;3217;p71"/>
            <p:cNvSpPr/>
            <p:nvPr/>
          </p:nvSpPr>
          <p:spPr>
            <a:xfrm>
              <a:off x="5003435" y="4570926"/>
              <a:ext cx="4979" cy="27272"/>
            </a:xfrm>
            <a:custGeom>
              <a:avLst/>
              <a:gdLst/>
              <a:ahLst/>
              <a:cxnLst/>
              <a:rect l="l" t="t" r="r" b="b"/>
              <a:pathLst>
                <a:path w="268" h="1468" extrusionOk="0">
                  <a:moveTo>
                    <a:pt x="151" y="0"/>
                  </a:moveTo>
                  <a:cubicBezTo>
                    <a:pt x="109" y="0"/>
                    <a:pt x="68" y="34"/>
                    <a:pt x="68" y="100"/>
                  </a:cubicBezTo>
                  <a:cubicBezTo>
                    <a:pt x="1" y="501"/>
                    <a:pt x="34" y="934"/>
                    <a:pt x="34" y="1368"/>
                  </a:cubicBezTo>
                  <a:cubicBezTo>
                    <a:pt x="34" y="1435"/>
                    <a:pt x="84" y="1468"/>
                    <a:pt x="134" y="1468"/>
                  </a:cubicBezTo>
                  <a:cubicBezTo>
                    <a:pt x="184" y="1468"/>
                    <a:pt x="234" y="1435"/>
                    <a:pt x="234" y="1368"/>
                  </a:cubicBezTo>
                  <a:cubicBezTo>
                    <a:pt x="268" y="934"/>
                    <a:pt x="268" y="501"/>
                    <a:pt x="234" y="100"/>
                  </a:cubicBezTo>
                  <a:cubicBezTo>
                    <a:pt x="234" y="34"/>
                    <a:pt x="193" y="0"/>
                    <a:pt x="1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8" name="Google Shape;3218;p71"/>
            <p:cNvSpPr/>
            <p:nvPr/>
          </p:nvSpPr>
          <p:spPr>
            <a:xfrm>
              <a:off x="5001577" y="4427154"/>
              <a:ext cx="4979" cy="26046"/>
            </a:xfrm>
            <a:custGeom>
              <a:avLst/>
              <a:gdLst/>
              <a:ahLst/>
              <a:cxnLst/>
              <a:rect l="l" t="t" r="r" b="b"/>
              <a:pathLst>
                <a:path w="268" h="1402" extrusionOk="0">
                  <a:moveTo>
                    <a:pt x="138" y="0"/>
                  </a:moveTo>
                  <a:cubicBezTo>
                    <a:pt x="84" y="0"/>
                    <a:pt x="34" y="34"/>
                    <a:pt x="34" y="100"/>
                  </a:cubicBezTo>
                  <a:cubicBezTo>
                    <a:pt x="1" y="501"/>
                    <a:pt x="1" y="901"/>
                    <a:pt x="34" y="1301"/>
                  </a:cubicBezTo>
                  <a:cubicBezTo>
                    <a:pt x="34" y="1368"/>
                    <a:pt x="84" y="1401"/>
                    <a:pt x="134" y="1401"/>
                  </a:cubicBezTo>
                  <a:cubicBezTo>
                    <a:pt x="184" y="1401"/>
                    <a:pt x="234" y="1368"/>
                    <a:pt x="234" y="1301"/>
                  </a:cubicBezTo>
                  <a:cubicBezTo>
                    <a:pt x="268" y="901"/>
                    <a:pt x="268" y="501"/>
                    <a:pt x="268" y="100"/>
                  </a:cubicBezTo>
                  <a:cubicBezTo>
                    <a:pt x="251" y="34"/>
                    <a:pt x="193"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9" name="Google Shape;3219;p71"/>
            <p:cNvSpPr/>
            <p:nvPr/>
          </p:nvSpPr>
          <p:spPr>
            <a:xfrm>
              <a:off x="4999720" y="4504771"/>
              <a:ext cx="4979" cy="25878"/>
            </a:xfrm>
            <a:custGeom>
              <a:avLst/>
              <a:gdLst/>
              <a:ahLst/>
              <a:cxnLst/>
              <a:rect l="l" t="t" r="r" b="b"/>
              <a:pathLst>
                <a:path w="268" h="1393" extrusionOk="0">
                  <a:moveTo>
                    <a:pt x="134" y="0"/>
                  </a:moveTo>
                  <a:cubicBezTo>
                    <a:pt x="76" y="0"/>
                    <a:pt x="17" y="42"/>
                    <a:pt x="1" y="125"/>
                  </a:cubicBezTo>
                  <a:cubicBezTo>
                    <a:pt x="1" y="492"/>
                    <a:pt x="34" y="893"/>
                    <a:pt x="34" y="1293"/>
                  </a:cubicBezTo>
                  <a:cubicBezTo>
                    <a:pt x="34" y="1360"/>
                    <a:pt x="84" y="1393"/>
                    <a:pt x="134" y="1393"/>
                  </a:cubicBezTo>
                  <a:cubicBezTo>
                    <a:pt x="184" y="1393"/>
                    <a:pt x="234" y="1360"/>
                    <a:pt x="234" y="1293"/>
                  </a:cubicBezTo>
                  <a:cubicBezTo>
                    <a:pt x="234" y="893"/>
                    <a:pt x="268" y="492"/>
                    <a:pt x="268" y="125"/>
                  </a:cubicBezTo>
                  <a:cubicBezTo>
                    <a:pt x="251" y="42"/>
                    <a:pt x="193" y="0"/>
                    <a:pt x="1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0" name="Google Shape;3220;p71"/>
            <p:cNvSpPr/>
            <p:nvPr/>
          </p:nvSpPr>
          <p:spPr>
            <a:xfrm>
              <a:off x="4987106" y="4238240"/>
              <a:ext cx="17147" cy="26027"/>
            </a:xfrm>
            <a:custGeom>
              <a:avLst/>
              <a:gdLst/>
              <a:ahLst/>
              <a:cxnLst/>
              <a:rect l="l" t="t" r="r" b="b"/>
              <a:pathLst>
                <a:path w="923" h="1401" extrusionOk="0">
                  <a:moveTo>
                    <a:pt x="153" y="0"/>
                  </a:moveTo>
                  <a:cubicBezTo>
                    <a:pt x="78" y="0"/>
                    <a:pt x="1" y="83"/>
                    <a:pt x="46" y="195"/>
                  </a:cubicBezTo>
                  <a:cubicBezTo>
                    <a:pt x="213" y="562"/>
                    <a:pt x="379" y="963"/>
                    <a:pt x="613" y="1330"/>
                  </a:cubicBezTo>
                  <a:cubicBezTo>
                    <a:pt x="637" y="1379"/>
                    <a:pt x="689" y="1401"/>
                    <a:pt x="741" y="1401"/>
                  </a:cubicBezTo>
                  <a:cubicBezTo>
                    <a:pt x="831" y="1401"/>
                    <a:pt x="922" y="1335"/>
                    <a:pt x="880" y="1230"/>
                  </a:cubicBezTo>
                  <a:cubicBezTo>
                    <a:pt x="713" y="829"/>
                    <a:pt x="480" y="429"/>
                    <a:pt x="246" y="62"/>
                  </a:cubicBezTo>
                  <a:cubicBezTo>
                    <a:pt x="225" y="19"/>
                    <a:pt x="189" y="0"/>
                    <a:pt x="1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1" name="Google Shape;3221;p71"/>
            <p:cNvSpPr/>
            <p:nvPr/>
          </p:nvSpPr>
          <p:spPr>
            <a:xfrm>
              <a:off x="4996004" y="4291761"/>
              <a:ext cx="7450" cy="27978"/>
            </a:xfrm>
            <a:custGeom>
              <a:avLst/>
              <a:gdLst/>
              <a:ahLst/>
              <a:cxnLst/>
              <a:rect l="l" t="t" r="r" b="b"/>
              <a:pathLst>
                <a:path w="401" h="1506" extrusionOk="0">
                  <a:moveTo>
                    <a:pt x="132" y="1"/>
                  </a:moveTo>
                  <a:cubicBezTo>
                    <a:pt x="68" y="1"/>
                    <a:pt x="1" y="53"/>
                    <a:pt x="1" y="150"/>
                  </a:cubicBezTo>
                  <a:cubicBezTo>
                    <a:pt x="67" y="583"/>
                    <a:pt x="134" y="984"/>
                    <a:pt x="134" y="1417"/>
                  </a:cubicBezTo>
                  <a:cubicBezTo>
                    <a:pt x="116" y="1471"/>
                    <a:pt x="165" y="1505"/>
                    <a:pt x="220" y="1505"/>
                  </a:cubicBezTo>
                  <a:cubicBezTo>
                    <a:pt x="267" y="1505"/>
                    <a:pt x="319" y="1479"/>
                    <a:pt x="334" y="1417"/>
                  </a:cubicBezTo>
                  <a:cubicBezTo>
                    <a:pt x="401" y="984"/>
                    <a:pt x="401" y="517"/>
                    <a:pt x="234" y="83"/>
                  </a:cubicBezTo>
                  <a:cubicBezTo>
                    <a:pt x="220" y="27"/>
                    <a:pt x="177" y="1"/>
                    <a:pt x="1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2" name="Google Shape;3222;p71"/>
            <p:cNvSpPr/>
            <p:nvPr/>
          </p:nvSpPr>
          <p:spPr>
            <a:xfrm>
              <a:off x="4997862" y="4357749"/>
              <a:ext cx="4979" cy="29761"/>
            </a:xfrm>
            <a:custGeom>
              <a:avLst/>
              <a:gdLst/>
              <a:ahLst/>
              <a:cxnLst/>
              <a:rect l="l" t="t" r="r" b="b"/>
              <a:pathLst>
                <a:path w="268" h="1602" extrusionOk="0">
                  <a:moveTo>
                    <a:pt x="122" y="0"/>
                  </a:moveTo>
                  <a:cubicBezTo>
                    <a:pt x="76" y="0"/>
                    <a:pt x="34" y="34"/>
                    <a:pt x="34" y="100"/>
                  </a:cubicBezTo>
                  <a:cubicBezTo>
                    <a:pt x="1" y="567"/>
                    <a:pt x="1" y="1034"/>
                    <a:pt x="34" y="1501"/>
                  </a:cubicBezTo>
                  <a:cubicBezTo>
                    <a:pt x="34" y="1568"/>
                    <a:pt x="84" y="1601"/>
                    <a:pt x="134" y="1601"/>
                  </a:cubicBezTo>
                  <a:cubicBezTo>
                    <a:pt x="184" y="1601"/>
                    <a:pt x="234" y="1568"/>
                    <a:pt x="234" y="1501"/>
                  </a:cubicBezTo>
                  <a:cubicBezTo>
                    <a:pt x="234" y="1034"/>
                    <a:pt x="267" y="567"/>
                    <a:pt x="234" y="100"/>
                  </a:cubicBezTo>
                  <a:cubicBezTo>
                    <a:pt x="217" y="34"/>
                    <a:pt x="167" y="0"/>
                    <a:pt x="1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3" name="Google Shape;3223;p71"/>
            <p:cNvSpPr/>
            <p:nvPr/>
          </p:nvSpPr>
          <p:spPr>
            <a:xfrm>
              <a:off x="4943337" y="4231663"/>
              <a:ext cx="31619" cy="5183"/>
            </a:xfrm>
            <a:custGeom>
              <a:avLst/>
              <a:gdLst/>
              <a:ahLst/>
              <a:cxnLst/>
              <a:rect l="l" t="t" r="r" b="b"/>
              <a:pathLst>
                <a:path w="1702" h="279" extrusionOk="0">
                  <a:moveTo>
                    <a:pt x="1101" y="1"/>
                  </a:moveTo>
                  <a:cubicBezTo>
                    <a:pt x="790" y="1"/>
                    <a:pt x="478" y="16"/>
                    <a:pt x="167" y="16"/>
                  </a:cubicBezTo>
                  <a:cubicBezTo>
                    <a:pt x="0" y="16"/>
                    <a:pt x="0" y="249"/>
                    <a:pt x="167" y="249"/>
                  </a:cubicBezTo>
                  <a:cubicBezTo>
                    <a:pt x="478" y="249"/>
                    <a:pt x="790" y="279"/>
                    <a:pt x="1101" y="279"/>
                  </a:cubicBezTo>
                  <a:cubicBezTo>
                    <a:pt x="1257" y="279"/>
                    <a:pt x="1412" y="272"/>
                    <a:pt x="1568" y="249"/>
                  </a:cubicBezTo>
                  <a:cubicBezTo>
                    <a:pt x="1701" y="249"/>
                    <a:pt x="1701" y="49"/>
                    <a:pt x="1568" y="16"/>
                  </a:cubicBezTo>
                  <a:cubicBezTo>
                    <a:pt x="1412" y="5"/>
                    <a:pt x="1257" y="1"/>
                    <a:pt x="11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4" name="Google Shape;3224;p71"/>
            <p:cNvSpPr/>
            <p:nvPr/>
          </p:nvSpPr>
          <p:spPr>
            <a:xfrm>
              <a:off x="4898101" y="4790902"/>
              <a:ext cx="40908" cy="6223"/>
            </a:xfrm>
            <a:custGeom>
              <a:avLst/>
              <a:gdLst/>
              <a:ahLst/>
              <a:cxnLst/>
              <a:rect l="l" t="t" r="r" b="b"/>
              <a:pathLst>
                <a:path w="2202" h="335" extrusionOk="0">
                  <a:moveTo>
                    <a:pt x="2068" y="1"/>
                  </a:moveTo>
                  <a:cubicBezTo>
                    <a:pt x="1701" y="1"/>
                    <a:pt x="1368" y="1"/>
                    <a:pt x="1001" y="34"/>
                  </a:cubicBezTo>
                  <a:lnTo>
                    <a:pt x="967" y="34"/>
                  </a:lnTo>
                  <a:cubicBezTo>
                    <a:pt x="701" y="68"/>
                    <a:pt x="400" y="101"/>
                    <a:pt x="134" y="134"/>
                  </a:cubicBezTo>
                  <a:cubicBezTo>
                    <a:pt x="33" y="134"/>
                    <a:pt x="0" y="335"/>
                    <a:pt x="134" y="335"/>
                  </a:cubicBezTo>
                  <a:cubicBezTo>
                    <a:pt x="767" y="335"/>
                    <a:pt x="1468" y="335"/>
                    <a:pt x="2102" y="201"/>
                  </a:cubicBezTo>
                  <a:cubicBezTo>
                    <a:pt x="2202" y="201"/>
                    <a:pt x="2168" y="1"/>
                    <a:pt x="20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5" name="Google Shape;3225;p71"/>
            <p:cNvSpPr/>
            <p:nvPr/>
          </p:nvSpPr>
          <p:spPr>
            <a:xfrm>
              <a:off x="4885691" y="4230716"/>
              <a:ext cx="33495" cy="6632"/>
            </a:xfrm>
            <a:custGeom>
              <a:avLst/>
              <a:gdLst/>
              <a:ahLst/>
              <a:cxnLst/>
              <a:rect l="l" t="t" r="r" b="b"/>
              <a:pathLst>
                <a:path w="1803" h="357" extrusionOk="0">
                  <a:moveTo>
                    <a:pt x="201" y="0"/>
                  </a:moveTo>
                  <a:cubicBezTo>
                    <a:pt x="34" y="0"/>
                    <a:pt x="1" y="200"/>
                    <a:pt x="134" y="234"/>
                  </a:cubicBezTo>
                  <a:cubicBezTo>
                    <a:pt x="420" y="295"/>
                    <a:pt x="756" y="356"/>
                    <a:pt x="1089" y="356"/>
                  </a:cubicBezTo>
                  <a:cubicBezTo>
                    <a:pt x="1299" y="356"/>
                    <a:pt x="1508" y="332"/>
                    <a:pt x="1702" y="267"/>
                  </a:cubicBezTo>
                  <a:cubicBezTo>
                    <a:pt x="1802" y="234"/>
                    <a:pt x="1769" y="67"/>
                    <a:pt x="1669" y="67"/>
                  </a:cubicBezTo>
                  <a:cubicBezTo>
                    <a:pt x="1168" y="33"/>
                    <a:pt x="701" y="67"/>
                    <a:pt x="20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6" name="Google Shape;3226;p71"/>
            <p:cNvSpPr/>
            <p:nvPr/>
          </p:nvSpPr>
          <p:spPr>
            <a:xfrm>
              <a:off x="4832411" y="4789676"/>
              <a:ext cx="43397" cy="6205"/>
            </a:xfrm>
            <a:custGeom>
              <a:avLst/>
              <a:gdLst/>
              <a:ahLst/>
              <a:cxnLst/>
              <a:rect l="l" t="t" r="r" b="b"/>
              <a:pathLst>
                <a:path w="2336" h="334" extrusionOk="0">
                  <a:moveTo>
                    <a:pt x="2168" y="0"/>
                  </a:moveTo>
                  <a:cubicBezTo>
                    <a:pt x="1501" y="0"/>
                    <a:pt x="834" y="67"/>
                    <a:pt x="134" y="100"/>
                  </a:cubicBezTo>
                  <a:cubicBezTo>
                    <a:pt x="0" y="100"/>
                    <a:pt x="0" y="334"/>
                    <a:pt x="134" y="334"/>
                  </a:cubicBezTo>
                  <a:cubicBezTo>
                    <a:pt x="801" y="300"/>
                    <a:pt x="1501" y="300"/>
                    <a:pt x="2168" y="200"/>
                  </a:cubicBezTo>
                  <a:cubicBezTo>
                    <a:pt x="2302" y="200"/>
                    <a:pt x="2335" y="0"/>
                    <a:pt x="21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7" name="Google Shape;3227;p71"/>
            <p:cNvSpPr/>
            <p:nvPr/>
          </p:nvSpPr>
          <p:spPr>
            <a:xfrm>
              <a:off x="4816285" y="4235044"/>
              <a:ext cx="37211" cy="5889"/>
            </a:xfrm>
            <a:custGeom>
              <a:avLst/>
              <a:gdLst/>
              <a:ahLst/>
              <a:cxnLst/>
              <a:rect l="l" t="t" r="r" b="b"/>
              <a:pathLst>
                <a:path w="2003" h="317" extrusionOk="0">
                  <a:moveTo>
                    <a:pt x="168" y="1"/>
                  </a:moveTo>
                  <a:cubicBezTo>
                    <a:pt x="34" y="1"/>
                    <a:pt x="1" y="167"/>
                    <a:pt x="134" y="201"/>
                  </a:cubicBezTo>
                  <a:cubicBezTo>
                    <a:pt x="504" y="266"/>
                    <a:pt x="887" y="317"/>
                    <a:pt x="1276" y="317"/>
                  </a:cubicBezTo>
                  <a:cubicBezTo>
                    <a:pt x="1484" y="317"/>
                    <a:pt x="1693" y="302"/>
                    <a:pt x="1902" y="267"/>
                  </a:cubicBezTo>
                  <a:cubicBezTo>
                    <a:pt x="2002" y="234"/>
                    <a:pt x="1969" y="67"/>
                    <a:pt x="1869" y="67"/>
                  </a:cubicBezTo>
                  <a:cubicBezTo>
                    <a:pt x="1302" y="34"/>
                    <a:pt x="735" y="67"/>
                    <a:pt x="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8" name="Google Shape;3228;p71"/>
            <p:cNvSpPr/>
            <p:nvPr/>
          </p:nvSpPr>
          <p:spPr>
            <a:xfrm>
              <a:off x="4764398" y="4789601"/>
              <a:ext cx="37657" cy="6558"/>
            </a:xfrm>
            <a:custGeom>
              <a:avLst/>
              <a:gdLst/>
              <a:ahLst/>
              <a:cxnLst/>
              <a:rect l="l" t="t" r="r" b="b"/>
              <a:pathLst>
                <a:path w="2027" h="353" extrusionOk="0">
                  <a:moveTo>
                    <a:pt x="166" y="1"/>
                  </a:moveTo>
                  <a:cubicBezTo>
                    <a:pt x="51" y="1"/>
                    <a:pt x="1" y="204"/>
                    <a:pt x="125" y="204"/>
                  </a:cubicBezTo>
                  <a:cubicBezTo>
                    <a:pt x="526" y="293"/>
                    <a:pt x="926" y="353"/>
                    <a:pt x="1316" y="353"/>
                  </a:cubicBezTo>
                  <a:cubicBezTo>
                    <a:pt x="1512" y="353"/>
                    <a:pt x="1704" y="338"/>
                    <a:pt x="1893" y="304"/>
                  </a:cubicBezTo>
                  <a:cubicBezTo>
                    <a:pt x="2027" y="304"/>
                    <a:pt x="1993" y="104"/>
                    <a:pt x="1860" y="104"/>
                  </a:cubicBezTo>
                  <a:cubicBezTo>
                    <a:pt x="1293" y="71"/>
                    <a:pt x="759" y="104"/>
                    <a:pt x="192" y="4"/>
                  </a:cubicBezTo>
                  <a:cubicBezTo>
                    <a:pt x="183" y="2"/>
                    <a:pt x="175" y="1"/>
                    <a:pt x="16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9" name="Google Shape;3229;p71"/>
            <p:cNvSpPr/>
            <p:nvPr/>
          </p:nvSpPr>
          <p:spPr>
            <a:xfrm>
              <a:off x="4754942" y="4227669"/>
              <a:ext cx="36579" cy="5016"/>
            </a:xfrm>
            <a:custGeom>
              <a:avLst/>
              <a:gdLst/>
              <a:ahLst/>
              <a:cxnLst/>
              <a:rect l="l" t="t" r="r" b="b"/>
              <a:pathLst>
                <a:path w="1969" h="270" extrusionOk="0">
                  <a:moveTo>
                    <a:pt x="1268" y="1"/>
                  </a:moveTo>
                  <a:cubicBezTo>
                    <a:pt x="890" y="1"/>
                    <a:pt x="512" y="31"/>
                    <a:pt x="134" y="31"/>
                  </a:cubicBezTo>
                  <a:cubicBezTo>
                    <a:pt x="1" y="31"/>
                    <a:pt x="1" y="231"/>
                    <a:pt x="134" y="231"/>
                  </a:cubicBezTo>
                  <a:cubicBezTo>
                    <a:pt x="461" y="250"/>
                    <a:pt x="789" y="269"/>
                    <a:pt x="1116" y="269"/>
                  </a:cubicBezTo>
                  <a:cubicBezTo>
                    <a:pt x="1356" y="269"/>
                    <a:pt x="1596" y="259"/>
                    <a:pt x="1835" y="231"/>
                  </a:cubicBezTo>
                  <a:cubicBezTo>
                    <a:pt x="1969" y="231"/>
                    <a:pt x="1969" y="31"/>
                    <a:pt x="1835" y="31"/>
                  </a:cubicBezTo>
                  <a:cubicBezTo>
                    <a:pt x="1646" y="8"/>
                    <a:pt x="1457" y="1"/>
                    <a:pt x="12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0" name="Google Shape;3230;p71"/>
            <p:cNvSpPr/>
            <p:nvPr/>
          </p:nvSpPr>
          <p:spPr>
            <a:xfrm>
              <a:off x="4696702" y="4230641"/>
              <a:ext cx="38195" cy="6279"/>
            </a:xfrm>
            <a:custGeom>
              <a:avLst/>
              <a:gdLst/>
              <a:ahLst/>
              <a:cxnLst/>
              <a:rect l="l" t="t" r="r" b="b"/>
              <a:pathLst>
                <a:path w="2056" h="338" extrusionOk="0">
                  <a:moveTo>
                    <a:pt x="1871" y="0"/>
                  </a:moveTo>
                  <a:cubicBezTo>
                    <a:pt x="1860" y="0"/>
                    <a:pt x="1847" y="2"/>
                    <a:pt x="1835" y="4"/>
                  </a:cubicBezTo>
                  <a:cubicBezTo>
                    <a:pt x="1444" y="53"/>
                    <a:pt x="1035" y="84"/>
                    <a:pt x="622" y="84"/>
                  </a:cubicBezTo>
                  <a:cubicBezTo>
                    <a:pt x="471" y="84"/>
                    <a:pt x="319" y="80"/>
                    <a:pt x="167" y="71"/>
                  </a:cubicBezTo>
                  <a:cubicBezTo>
                    <a:pt x="156" y="69"/>
                    <a:pt x="145" y="68"/>
                    <a:pt x="136" y="68"/>
                  </a:cubicBezTo>
                  <a:cubicBezTo>
                    <a:pt x="1" y="68"/>
                    <a:pt x="11" y="273"/>
                    <a:pt x="167" y="304"/>
                  </a:cubicBezTo>
                  <a:cubicBezTo>
                    <a:pt x="367" y="327"/>
                    <a:pt x="563" y="338"/>
                    <a:pt x="757" y="338"/>
                  </a:cubicBezTo>
                  <a:cubicBezTo>
                    <a:pt x="1145" y="338"/>
                    <a:pt x="1523" y="293"/>
                    <a:pt x="1901" y="204"/>
                  </a:cubicBezTo>
                  <a:cubicBezTo>
                    <a:pt x="2055" y="173"/>
                    <a:pt x="2010" y="0"/>
                    <a:pt x="187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1" name="Google Shape;3231;p71"/>
            <p:cNvSpPr/>
            <p:nvPr/>
          </p:nvSpPr>
          <p:spPr>
            <a:xfrm>
              <a:off x="4703074" y="4795175"/>
              <a:ext cx="25247" cy="6781"/>
            </a:xfrm>
            <a:custGeom>
              <a:avLst/>
              <a:gdLst/>
              <a:ahLst/>
              <a:cxnLst/>
              <a:rect l="l" t="t" r="r" b="b"/>
              <a:pathLst>
                <a:path w="1359" h="365" extrusionOk="0">
                  <a:moveTo>
                    <a:pt x="129" y="1"/>
                  </a:moveTo>
                  <a:cubicBezTo>
                    <a:pt x="20" y="1"/>
                    <a:pt x="1" y="176"/>
                    <a:pt x="124" y="238"/>
                  </a:cubicBezTo>
                  <a:cubicBezTo>
                    <a:pt x="389" y="310"/>
                    <a:pt x="653" y="365"/>
                    <a:pt x="917" y="365"/>
                  </a:cubicBezTo>
                  <a:cubicBezTo>
                    <a:pt x="1020" y="365"/>
                    <a:pt x="1122" y="357"/>
                    <a:pt x="1225" y="338"/>
                  </a:cubicBezTo>
                  <a:cubicBezTo>
                    <a:pt x="1358" y="305"/>
                    <a:pt x="1325" y="105"/>
                    <a:pt x="1225" y="105"/>
                  </a:cubicBezTo>
                  <a:cubicBezTo>
                    <a:pt x="1103" y="116"/>
                    <a:pt x="984" y="123"/>
                    <a:pt x="867" y="123"/>
                  </a:cubicBezTo>
                  <a:cubicBezTo>
                    <a:pt x="632" y="123"/>
                    <a:pt x="402" y="93"/>
                    <a:pt x="157" y="4"/>
                  </a:cubicBezTo>
                  <a:cubicBezTo>
                    <a:pt x="147" y="2"/>
                    <a:pt x="138" y="1"/>
                    <a:pt x="12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2" name="Google Shape;3232;p71"/>
            <p:cNvSpPr/>
            <p:nvPr/>
          </p:nvSpPr>
          <p:spPr>
            <a:xfrm>
              <a:off x="4637830" y="4229806"/>
              <a:ext cx="34721" cy="4886"/>
            </a:xfrm>
            <a:custGeom>
              <a:avLst/>
              <a:gdLst/>
              <a:ahLst/>
              <a:cxnLst/>
              <a:rect l="l" t="t" r="r" b="b"/>
              <a:pathLst>
                <a:path w="1869" h="263" extrusionOk="0">
                  <a:moveTo>
                    <a:pt x="1192" y="1"/>
                  </a:moveTo>
                  <a:cubicBezTo>
                    <a:pt x="827" y="1"/>
                    <a:pt x="456" y="16"/>
                    <a:pt x="100" y="16"/>
                  </a:cubicBezTo>
                  <a:cubicBezTo>
                    <a:pt x="0" y="16"/>
                    <a:pt x="0" y="216"/>
                    <a:pt x="100" y="216"/>
                  </a:cubicBezTo>
                  <a:cubicBezTo>
                    <a:pt x="478" y="239"/>
                    <a:pt x="872" y="263"/>
                    <a:pt x="1259" y="263"/>
                  </a:cubicBezTo>
                  <a:cubicBezTo>
                    <a:pt x="1419" y="263"/>
                    <a:pt x="1578" y="259"/>
                    <a:pt x="1735" y="249"/>
                  </a:cubicBezTo>
                  <a:cubicBezTo>
                    <a:pt x="1868" y="216"/>
                    <a:pt x="1868" y="49"/>
                    <a:pt x="1735" y="16"/>
                  </a:cubicBezTo>
                  <a:cubicBezTo>
                    <a:pt x="1557" y="5"/>
                    <a:pt x="1375" y="1"/>
                    <a:pt x="119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3" name="Google Shape;3233;p71"/>
            <p:cNvSpPr/>
            <p:nvPr/>
          </p:nvSpPr>
          <p:spPr>
            <a:xfrm>
              <a:off x="4640301" y="4791868"/>
              <a:ext cx="27290" cy="3047"/>
            </a:xfrm>
            <a:custGeom>
              <a:avLst/>
              <a:gdLst/>
              <a:ahLst/>
              <a:cxnLst/>
              <a:rect l="l" t="t" r="r" b="b"/>
              <a:pathLst>
                <a:path w="1469" h="164" extrusionOk="0">
                  <a:moveTo>
                    <a:pt x="951" y="1"/>
                  </a:moveTo>
                  <a:cubicBezTo>
                    <a:pt x="664" y="1"/>
                    <a:pt x="367" y="16"/>
                    <a:pt x="101" y="16"/>
                  </a:cubicBezTo>
                  <a:cubicBezTo>
                    <a:pt x="1" y="49"/>
                    <a:pt x="1" y="149"/>
                    <a:pt x="101" y="149"/>
                  </a:cubicBezTo>
                  <a:cubicBezTo>
                    <a:pt x="367" y="149"/>
                    <a:pt x="664" y="164"/>
                    <a:pt x="951" y="164"/>
                  </a:cubicBezTo>
                  <a:cubicBezTo>
                    <a:pt x="1094" y="164"/>
                    <a:pt x="1235" y="160"/>
                    <a:pt x="1368" y="149"/>
                  </a:cubicBezTo>
                  <a:cubicBezTo>
                    <a:pt x="1468" y="149"/>
                    <a:pt x="1468" y="16"/>
                    <a:pt x="1368" y="16"/>
                  </a:cubicBezTo>
                  <a:cubicBezTo>
                    <a:pt x="1235" y="5"/>
                    <a:pt x="1094" y="1"/>
                    <a:pt x="95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4" name="Google Shape;3234;p71"/>
            <p:cNvSpPr/>
            <p:nvPr/>
          </p:nvSpPr>
          <p:spPr>
            <a:xfrm>
              <a:off x="4584531" y="4226090"/>
              <a:ext cx="30374" cy="4013"/>
            </a:xfrm>
            <a:custGeom>
              <a:avLst/>
              <a:gdLst/>
              <a:ahLst/>
              <a:cxnLst/>
              <a:rect l="l" t="t" r="r" b="b"/>
              <a:pathLst>
                <a:path w="1635" h="216" extrusionOk="0">
                  <a:moveTo>
                    <a:pt x="1034" y="1"/>
                  </a:moveTo>
                  <a:cubicBezTo>
                    <a:pt x="723" y="1"/>
                    <a:pt x="412" y="16"/>
                    <a:pt x="100" y="16"/>
                  </a:cubicBezTo>
                  <a:cubicBezTo>
                    <a:pt x="0" y="49"/>
                    <a:pt x="0" y="182"/>
                    <a:pt x="100" y="182"/>
                  </a:cubicBezTo>
                  <a:cubicBezTo>
                    <a:pt x="567" y="216"/>
                    <a:pt x="1034" y="216"/>
                    <a:pt x="1501" y="216"/>
                  </a:cubicBezTo>
                  <a:cubicBezTo>
                    <a:pt x="1635" y="216"/>
                    <a:pt x="1635" y="16"/>
                    <a:pt x="1501" y="16"/>
                  </a:cubicBezTo>
                  <a:cubicBezTo>
                    <a:pt x="1346" y="4"/>
                    <a:pt x="1190" y="1"/>
                    <a:pt x="103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5" name="Google Shape;3235;p71"/>
            <p:cNvSpPr/>
            <p:nvPr/>
          </p:nvSpPr>
          <p:spPr>
            <a:xfrm>
              <a:off x="4564077" y="4793317"/>
              <a:ext cx="32678" cy="5425"/>
            </a:xfrm>
            <a:custGeom>
              <a:avLst/>
              <a:gdLst/>
              <a:ahLst/>
              <a:cxnLst/>
              <a:rect l="l" t="t" r="r" b="b"/>
              <a:pathLst>
                <a:path w="1759" h="292" extrusionOk="0">
                  <a:moveTo>
                    <a:pt x="1624" y="1"/>
                  </a:moveTo>
                  <a:cubicBezTo>
                    <a:pt x="1617" y="1"/>
                    <a:pt x="1609" y="2"/>
                    <a:pt x="1602" y="4"/>
                  </a:cubicBezTo>
                  <a:cubicBezTo>
                    <a:pt x="1235" y="53"/>
                    <a:pt x="869" y="84"/>
                    <a:pt x="503" y="84"/>
                  </a:cubicBezTo>
                  <a:cubicBezTo>
                    <a:pt x="369" y="84"/>
                    <a:pt x="235" y="80"/>
                    <a:pt x="101" y="71"/>
                  </a:cubicBezTo>
                  <a:cubicBezTo>
                    <a:pt x="1" y="71"/>
                    <a:pt x="1" y="238"/>
                    <a:pt x="101" y="271"/>
                  </a:cubicBezTo>
                  <a:cubicBezTo>
                    <a:pt x="296" y="283"/>
                    <a:pt x="487" y="291"/>
                    <a:pt x="675" y="291"/>
                  </a:cubicBezTo>
                  <a:cubicBezTo>
                    <a:pt x="1001" y="291"/>
                    <a:pt x="1318" y="268"/>
                    <a:pt x="1635" y="205"/>
                  </a:cubicBezTo>
                  <a:cubicBezTo>
                    <a:pt x="1758" y="174"/>
                    <a:pt x="1711" y="1"/>
                    <a:pt x="162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6" name="Google Shape;3236;p71"/>
            <p:cNvSpPr/>
            <p:nvPr/>
          </p:nvSpPr>
          <p:spPr>
            <a:xfrm>
              <a:off x="4528130" y="4225588"/>
              <a:ext cx="28962" cy="6446"/>
            </a:xfrm>
            <a:custGeom>
              <a:avLst/>
              <a:gdLst/>
              <a:ahLst/>
              <a:cxnLst/>
              <a:rect l="l" t="t" r="r" b="b"/>
              <a:pathLst>
                <a:path w="1559" h="347" extrusionOk="0">
                  <a:moveTo>
                    <a:pt x="625" y="1"/>
                  </a:moveTo>
                  <a:cubicBezTo>
                    <a:pt x="447" y="1"/>
                    <a:pt x="269" y="17"/>
                    <a:pt x="101" y="43"/>
                  </a:cubicBezTo>
                  <a:cubicBezTo>
                    <a:pt x="1" y="76"/>
                    <a:pt x="1" y="243"/>
                    <a:pt x="134" y="243"/>
                  </a:cubicBezTo>
                  <a:cubicBezTo>
                    <a:pt x="535" y="243"/>
                    <a:pt x="968" y="276"/>
                    <a:pt x="1369" y="343"/>
                  </a:cubicBezTo>
                  <a:cubicBezTo>
                    <a:pt x="1379" y="345"/>
                    <a:pt x="1389" y="347"/>
                    <a:pt x="1398" y="347"/>
                  </a:cubicBezTo>
                  <a:cubicBezTo>
                    <a:pt x="1511" y="347"/>
                    <a:pt x="1558" y="173"/>
                    <a:pt x="1435" y="143"/>
                  </a:cubicBezTo>
                  <a:cubicBezTo>
                    <a:pt x="1190" y="40"/>
                    <a:pt x="907" y="1"/>
                    <a:pt x="6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7" name="Google Shape;3237;p71"/>
            <p:cNvSpPr/>
            <p:nvPr/>
          </p:nvSpPr>
          <p:spPr>
            <a:xfrm>
              <a:off x="4494802" y="4791440"/>
              <a:ext cx="41855" cy="7320"/>
            </a:xfrm>
            <a:custGeom>
              <a:avLst/>
              <a:gdLst/>
              <a:ahLst/>
              <a:cxnLst/>
              <a:rect l="l" t="t" r="r" b="b"/>
              <a:pathLst>
                <a:path w="2253" h="394" extrusionOk="0">
                  <a:moveTo>
                    <a:pt x="2121" y="1"/>
                  </a:moveTo>
                  <a:cubicBezTo>
                    <a:pt x="2113" y="1"/>
                    <a:pt x="2104" y="2"/>
                    <a:pt x="2095" y="5"/>
                  </a:cubicBezTo>
                  <a:cubicBezTo>
                    <a:pt x="1612" y="126"/>
                    <a:pt x="1146" y="212"/>
                    <a:pt x="659" y="212"/>
                  </a:cubicBezTo>
                  <a:cubicBezTo>
                    <a:pt x="474" y="212"/>
                    <a:pt x="287" y="200"/>
                    <a:pt x="94" y="172"/>
                  </a:cubicBezTo>
                  <a:cubicBezTo>
                    <a:pt x="86" y="168"/>
                    <a:pt x="79" y="167"/>
                    <a:pt x="73" y="167"/>
                  </a:cubicBezTo>
                  <a:cubicBezTo>
                    <a:pt x="21" y="167"/>
                    <a:pt x="1" y="276"/>
                    <a:pt x="60" y="306"/>
                  </a:cubicBezTo>
                  <a:cubicBezTo>
                    <a:pt x="364" y="361"/>
                    <a:pt x="668" y="393"/>
                    <a:pt x="965" y="393"/>
                  </a:cubicBezTo>
                  <a:cubicBezTo>
                    <a:pt x="1385" y="393"/>
                    <a:pt x="1791" y="328"/>
                    <a:pt x="2162" y="172"/>
                  </a:cubicBezTo>
                  <a:cubicBezTo>
                    <a:pt x="2253" y="142"/>
                    <a:pt x="2206" y="1"/>
                    <a:pt x="21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8" name="Google Shape;3238;p71"/>
            <p:cNvSpPr/>
            <p:nvPr/>
          </p:nvSpPr>
          <p:spPr>
            <a:xfrm>
              <a:off x="4477952" y="4224437"/>
              <a:ext cx="27105" cy="6298"/>
            </a:xfrm>
            <a:custGeom>
              <a:avLst/>
              <a:gdLst/>
              <a:ahLst/>
              <a:cxnLst/>
              <a:rect l="l" t="t" r="r" b="b"/>
              <a:pathLst>
                <a:path w="1459" h="339" extrusionOk="0">
                  <a:moveTo>
                    <a:pt x="1335" y="0"/>
                  </a:moveTo>
                  <a:cubicBezTo>
                    <a:pt x="1324" y="0"/>
                    <a:pt x="1313" y="1"/>
                    <a:pt x="1301" y="4"/>
                  </a:cubicBezTo>
                  <a:cubicBezTo>
                    <a:pt x="934" y="38"/>
                    <a:pt x="534" y="105"/>
                    <a:pt x="167" y="105"/>
                  </a:cubicBezTo>
                  <a:cubicBezTo>
                    <a:pt x="156" y="102"/>
                    <a:pt x="145" y="101"/>
                    <a:pt x="136" y="101"/>
                  </a:cubicBezTo>
                  <a:cubicBezTo>
                    <a:pt x="1" y="101"/>
                    <a:pt x="11" y="307"/>
                    <a:pt x="167" y="338"/>
                  </a:cubicBezTo>
                  <a:cubicBezTo>
                    <a:pt x="567" y="338"/>
                    <a:pt x="967" y="305"/>
                    <a:pt x="1368" y="171"/>
                  </a:cubicBezTo>
                  <a:cubicBezTo>
                    <a:pt x="1459" y="141"/>
                    <a:pt x="1439" y="0"/>
                    <a:pt x="13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9" name="Google Shape;3239;p71"/>
            <p:cNvSpPr/>
            <p:nvPr/>
          </p:nvSpPr>
          <p:spPr>
            <a:xfrm>
              <a:off x="4436431" y="4795249"/>
              <a:ext cx="39050" cy="4347"/>
            </a:xfrm>
            <a:custGeom>
              <a:avLst/>
              <a:gdLst/>
              <a:ahLst/>
              <a:cxnLst/>
              <a:rect l="l" t="t" r="r" b="b"/>
              <a:pathLst>
                <a:path w="2102" h="234" extrusionOk="0">
                  <a:moveTo>
                    <a:pt x="1968" y="0"/>
                  </a:moveTo>
                  <a:cubicBezTo>
                    <a:pt x="1368" y="0"/>
                    <a:pt x="734" y="0"/>
                    <a:pt x="133" y="34"/>
                  </a:cubicBezTo>
                  <a:cubicBezTo>
                    <a:pt x="0" y="34"/>
                    <a:pt x="0" y="201"/>
                    <a:pt x="133" y="201"/>
                  </a:cubicBezTo>
                  <a:cubicBezTo>
                    <a:pt x="734" y="234"/>
                    <a:pt x="1368" y="234"/>
                    <a:pt x="1968" y="234"/>
                  </a:cubicBezTo>
                  <a:cubicBezTo>
                    <a:pt x="2102" y="201"/>
                    <a:pt x="2102" y="34"/>
                    <a:pt x="19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0" name="Google Shape;3240;p71"/>
            <p:cNvSpPr/>
            <p:nvPr/>
          </p:nvSpPr>
          <p:spPr>
            <a:xfrm>
              <a:off x="4410404" y="4222653"/>
              <a:ext cx="37081" cy="5666"/>
            </a:xfrm>
            <a:custGeom>
              <a:avLst/>
              <a:gdLst/>
              <a:ahLst/>
              <a:cxnLst/>
              <a:rect l="l" t="t" r="r" b="b"/>
              <a:pathLst>
                <a:path w="1996" h="305" extrusionOk="0">
                  <a:moveTo>
                    <a:pt x="133" y="0"/>
                  </a:moveTo>
                  <a:cubicBezTo>
                    <a:pt x="0" y="0"/>
                    <a:pt x="33" y="167"/>
                    <a:pt x="133" y="201"/>
                  </a:cubicBezTo>
                  <a:cubicBezTo>
                    <a:pt x="701" y="234"/>
                    <a:pt x="1268" y="301"/>
                    <a:pt x="1868" y="301"/>
                  </a:cubicBezTo>
                  <a:cubicBezTo>
                    <a:pt x="1878" y="303"/>
                    <a:pt x="1887" y="304"/>
                    <a:pt x="1896" y="304"/>
                  </a:cubicBezTo>
                  <a:cubicBezTo>
                    <a:pt x="1996" y="304"/>
                    <a:pt x="1960" y="131"/>
                    <a:pt x="1868" y="100"/>
                  </a:cubicBezTo>
                  <a:cubicBezTo>
                    <a:pt x="1301" y="34"/>
                    <a:pt x="701" y="34"/>
                    <a:pt x="1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1" name="Google Shape;3241;p71"/>
            <p:cNvSpPr/>
            <p:nvPr/>
          </p:nvSpPr>
          <p:spPr>
            <a:xfrm>
              <a:off x="4373212" y="4797460"/>
              <a:ext cx="36579" cy="4254"/>
            </a:xfrm>
            <a:custGeom>
              <a:avLst/>
              <a:gdLst/>
              <a:ahLst/>
              <a:cxnLst/>
              <a:rect l="l" t="t" r="r" b="b"/>
              <a:pathLst>
                <a:path w="1969" h="229" extrusionOk="0">
                  <a:moveTo>
                    <a:pt x="1260" y="0"/>
                  </a:moveTo>
                  <a:cubicBezTo>
                    <a:pt x="872" y="0"/>
                    <a:pt x="479" y="15"/>
                    <a:pt x="101" y="15"/>
                  </a:cubicBezTo>
                  <a:cubicBezTo>
                    <a:pt x="1" y="48"/>
                    <a:pt x="1" y="182"/>
                    <a:pt x="101" y="182"/>
                  </a:cubicBezTo>
                  <a:cubicBezTo>
                    <a:pt x="502" y="205"/>
                    <a:pt x="919" y="229"/>
                    <a:pt x="1330" y="229"/>
                  </a:cubicBezTo>
                  <a:cubicBezTo>
                    <a:pt x="1500" y="229"/>
                    <a:pt x="1669" y="225"/>
                    <a:pt x="1835" y="215"/>
                  </a:cubicBezTo>
                  <a:cubicBezTo>
                    <a:pt x="1969" y="215"/>
                    <a:pt x="1969" y="15"/>
                    <a:pt x="1835" y="15"/>
                  </a:cubicBezTo>
                  <a:cubicBezTo>
                    <a:pt x="1646" y="4"/>
                    <a:pt x="1454" y="0"/>
                    <a:pt x="126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2" name="Google Shape;3242;p71"/>
            <p:cNvSpPr/>
            <p:nvPr/>
          </p:nvSpPr>
          <p:spPr>
            <a:xfrm>
              <a:off x="4357105" y="4230084"/>
              <a:ext cx="26659" cy="4366"/>
            </a:xfrm>
            <a:custGeom>
              <a:avLst/>
              <a:gdLst/>
              <a:ahLst/>
              <a:cxnLst/>
              <a:rect l="l" t="t" r="r" b="b"/>
              <a:pathLst>
                <a:path w="1435" h="235" extrusionOk="0">
                  <a:moveTo>
                    <a:pt x="134" y="1"/>
                  </a:moveTo>
                  <a:cubicBezTo>
                    <a:pt x="0" y="1"/>
                    <a:pt x="0" y="234"/>
                    <a:pt x="134" y="234"/>
                  </a:cubicBezTo>
                  <a:lnTo>
                    <a:pt x="1301" y="234"/>
                  </a:lnTo>
                  <a:cubicBezTo>
                    <a:pt x="1435" y="201"/>
                    <a:pt x="1435" y="34"/>
                    <a:pt x="1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3" name="Google Shape;3243;p71"/>
            <p:cNvSpPr/>
            <p:nvPr/>
          </p:nvSpPr>
          <p:spPr>
            <a:xfrm>
              <a:off x="4306909" y="4795100"/>
              <a:ext cx="34721" cy="4663"/>
            </a:xfrm>
            <a:custGeom>
              <a:avLst/>
              <a:gdLst/>
              <a:ahLst/>
              <a:cxnLst/>
              <a:rect l="l" t="t" r="r" b="b"/>
              <a:pathLst>
                <a:path w="1869" h="251" extrusionOk="0">
                  <a:moveTo>
                    <a:pt x="951" y="0"/>
                  </a:moveTo>
                  <a:cubicBezTo>
                    <a:pt x="676" y="0"/>
                    <a:pt x="401" y="8"/>
                    <a:pt x="134" y="8"/>
                  </a:cubicBezTo>
                  <a:cubicBezTo>
                    <a:pt x="0" y="8"/>
                    <a:pt x="0" y="242"/>
                    <a:pt x="134" y="242"/>
                  </a:cubicBezTo>
                  <a:cubicBezTo>
                    <a:pt x="401" y="242"/>
                    <a:pt x="676" y="250"/>
                    <a:pt x="951" y="250"/>
                  </a:cubicBezTo>
                  <a:cubicBezTo>
                    <a:pt x="1226" y="250"/>
                    <a:pt x="1501" y="242"/>
                    <a:pt x="1768" y="209"/>
                  </a:cubicBezTo>
                  <a:cubicBezTo>
                    <a:pt x="1868" y="209"/>
                    <a:pt x="1868" y="42"/>
                    <a:pt x="1768" y="42"/>
                  </a:cubicBezTo>
                  <a:cubicBezTo>
                    <a:pt x="1501" y="8"/>
                    <a:pt x="1226" y="0"/>
                    <a:pt x="9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4" name="Google Shape;3244;p71"/>
            <p:cNvSpPr/>
            <p:nvPr/>
          </p:nvSpPr>
          <p:spPr>
            <a:xfrm>
              <a:off x="4303806" y="4224511"/>
              <a:ext cx="21717" cy="3734"/>
            </a:xfrm>
            <a:custGeom>
              <a:avLst/>
              <a:gdLst/>
              <a:ahLst/>
              <a:cxnLst/>
              <a:rect l="l" t="t" r="r" b="b"/>
              <a:pathLst>
                <a:path w="1169" h="201" extrusionOk="0">
                  <a:moveTo>
                    <a:pt x="101" y="0"/>
                  </a:moveTo>
                  <a:cubicBezTo>
                    <a:pt x="1" y="0"/>
                    <a:pt x="1" y="167"/>
                    <a:pt x="101" y="201"/>
                  </a:cubicBezTo>
                  <a:cubicBezTo>
                    <a:pt x="434" y="201"/>
                    <a:pt x="734" y="201"/>
                    <a:pt x="1068" y="167"/>
                  </a:cubicBezTo>
                  <a:cubicBezTo>
                    <a:pt x="1168" y="167"/>
                    <a:pt x="1168" y="0"/>
                    <a:pt x="10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5" name="Google Shape;3245;p71"/>
            <p:cNvSpPr/>
            <p:nvPr/>
          </p:nvSpPr>
          <p:spPr>
            <a:xfrm>
              <a:off x="4254242" y="4226517"/>
              <a:ext cx="21085" cy="3437"/>
            </a:xfrm>
            <a:custGeom>
              <a:avLst/>
              <a:gdLst/>
              <a:ahLst/>
              <a:cxnLst/>
              <a:rect l="l" t="t" r="r" b="b"/>
              <a:pathLst>
                <a:path w="1135" h="185" extrusionOk="0">
                  <a:moveTo>
                    <a:pt x="571" y="1"/>
                  </a:moveTo>
                  <a:cubicBezTo>
                    <a:pt x="409" y="1"/>
                    <a:pt x="250" y="9"/>
                    <a:pt x="100" y="26"/>
                  </a:cubicBezTo>
                  <a:cubicBezTo>
                    <a:pt x="0" y="26"/>
                    <a:pt x="0" y="159"/>
                    <a:pt x="100" y="159"/>
                  </a:cubicBezTo>
                  <a:cubicBezTo>
                    <a:pt x="250" y="176"/>
                    <a:pt x="409" y="184"/>
                    <a:pt x="571" y="184"/>
                  </a:cubicBezTo>
                  <a:cubicBezTo>
                    <a:pt x="734" y="184"/>
                    <a:pt x="901" y="176"/>
                    <a:pt x="1067" y="159"/>
                  </a:cubicBezTo>
                  <a:cubicBezTo>
                    <a:pt x="1134" y="159"/>
                    <a:pt x="1134" y="26"/>
                    <a:pt x="1067" y="26"/>
                  </a:cubicBezTo>
                  <a:cubicBezTo>
                    <a:pt x="901" y="9"/>
                    <a:pt x="734" y="1"/>
                    <a:pt x="57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6" name="Google Shape;3246;p71"/>
            <p:cNvSpPr/>
            <p:nvPr/>
          </p:nvSpPr>
          <p:spPr>
            <a:xfrm>
              <a:off x="4243690" y="4793540"/>
              <a:ext cx="30393" cy="3585"/>
            </a:xfrm>
            <a:custGeom>
              <a:avLst/>
              <a:gdLst/>
              <a:ahLst/>
              <a:cxnLst/>
              <a:rect l="l" t="t" r="r" b="b"/>
              <a:pathLst>
                <a:path w="1636" h="193" extrusionOk="0">
                  <a:moveTo>
                    <a:pt x="818" y="1"/>
                  </a:moveTo>
                  <a:cubicBezTo>
                    <a:pt x="593" y="1"/>
                    <a:pt x="368" y="9"/>
                    <a:pt x="134" y="26"/>
                  </a:cubicBezTo>
                  <a:cubicBezTo>
                    <a:pt x="1" y="26"/>
                    <a:pt x="1" y="193"/>
                    <a:pt x="134" y="193"/>
                  </a:cubicBezTo>
                  <a:lnTo>
                    <a:pt x="1502" y="193"/>
                  </a:lnTo>
                  <a:cubicBezTo>
                    <a:pt x="1635" y="193"/>
                    <a:pt x="1635" y="26"/>
                    <a:pt x="1502" y="26"/>
                  </a:cubicBezTo>
                  <a:cubicBezTo>
                    <a:pt x="1269" y="9"/>
                    <a:pt x="1043" y="1"/>
                    <a:pt x="8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7" name="Google Shape;3247;p71"/>
            <p:cNvSpPr/>
            <p:nvPr/>
          </p:nvSpPr>
          <p:spPr>
            <a:xfrm>
              <a:off x="4202188" y="4226517"/>
              <a:ext cx="25414" cy="3437"/>
            </a:xfrm>
            <a:custGeom>
              <a:avLst/>
              <a:gdLst/>
              <a:ahLst/>
              <a:cxnLst/>
              <a:rect l="l" t="t" r="r" b="b"/>
              <a:pathLst>
                <a:path w="1368" h="185" extrusionOk="0">
                  <a:moveTo>
                    <a:pt x="696" y="1"/>
                  </a:moveTo>
                  <a:cubicBezTo>
                    <a:pt x="500" y="1"/>
                    <a:pt x="300" y="9"/>
                    <a:pt x="100" y="26"/>
                  </a:cubicBezTo>
                  <a:cubicBezTo>
                    <a:pt x="0" y="26"/>
                    <a:pt x="0" y="159"/>
                    <a:pt x="100" y="159"/>
                  </a:cubicBezTo>
                  <a:cubicBezTo>
                    <a:pt x="300" y="176"/>
                    <a:pt x="500" y="184"/>
                    <a:pt x="696" y="184"/>
                  </a:cubicBezTo>
                  <a:cubicBezTo>
                    <a:pt x="892" y="184"/>
                    <a:pt x="1084" y="176"/>
                    <a:pt x="1268" y="159"/>
                  </a:cubicBezTo>
                  <a:cubicBezTo>
                    <a:pt x="1368" y="159"/>
                    <a:pt x="1368" y="26"/>
                    <a:pt x="1268" y="26"/>
                  </a:cubicBezTo>
                  <a:cubicBezTo>
                    <a:pt x="1084" y="9"/>
                    <a:pt x="892" y="1"/>
                    <a:pt x="69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8" name="Google Shape;3248;p71"/>
            <p:cNvSpPr/>
            <p:nvPr/>
          </p:nvSpPr>
          <p:spPr>
            <a:xfrm>
              <a:off x="4185449" y="4795249"/>
              <a:ext cx="29148" cy="4626"/>
            </a:xfrm>
            <a:custGeom>
              <a:avLst/>
              <a:gdLst/>
              <a:ahLst/>
              <a:cxnLst/>
              <a:rect l="l" t="t" r="r" b="b"/>
              <a:pathLst>
                <a:path w="1569" h="249" extrusionOk="0">
                  <a:moveTo>
                    <a:pt x="134" y="0"/>
                  </a:moveTo>
                  <a:cubicBezTo>
                    <a:pt x="0" y="0"/>
                    <a:pt x="0" y="234"/>
                    <a:pt x="134" y="234"/>
                  </a:cubicBezTo>
                  <a:cubicBezTo>
                    <a:pt x="278" y="245"/>
                    <a:pt x="423" y="249"/>
                    <a:pt x="567" y="249"/>
                  </a:cubicBezTo>
                  <a:cubicBezTo>
                    <a:pt x="857" y="249"/>
                    <a:pt x="1146" y="234"/>
                    <a:pt x="1435" y="234"/>
                  </a:cubicBezTo>
                  <a:cubicBezTo>
                    <a:pt x="1568" y="201"/>
                    <a:pt x="1568" y="34"/>
                    <a:pt x="14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9" name="Google Shape;3249;p71"/>
            <p:cNvSpPr/>
            <p:nvPr/>
          </p:nvSpPr>
          <p:spPr>
            <a:xfrm>
              <a:off x="4150746" y="4228226"/>
              <a:ext cx="23556" cy="3994"/>
            </a:xfrm>
            <a:custGeom>
              <a:avLst/>
              <a:gdLst/>
              <a:ahLst/>
              <a:cxnLst/>
              <a:rect l="l" t="t" r="r" b="b"/>
              <a:pathLst>
                <a:path w="1268" h="215" extrusionOk="0">
                  <a:moveTo>
                    <a:pt x="1168" y="1"/>
                  </a:moveTo>
                  <a:cubicBezTo>
                    <a:pt x="801" y="1"/>
                    <a:pt x="434" y="34"/>
                    <a:pt x="100" y="34"/>
                  </a:cubicBezTo>
                  <a:cubicBezTo>
                    <a:pt x="0" y="34"/>
                    <a:pt x="0" y="167"/>
                    <a:pt x="100" y="167"/>
                  </a:cubicBezTo>
                  <a:cubicBezTo>
                    <a:pt x="336" y="191"/>
                    <a:pt x="589" y="215"/>
                    <a:pt x="846" y="215"/>
                  </a:cubicBezTo>
                  <a:cubicBezTo>
                    <a:pt x="953" y="215"/>
                    <a:pt x="1060" y="211"/>
                    <a:pt x="1168" y="201"/>
                  </a:cubicBezTo>
                  <a:cubicBezTo>
                    <a:pt x="1268" y="201"/>
                    <a:pt x="1268" y="1"/>
                    <a:pt x="1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0" name="Google Shape;3250;p71"/>
            <p:cNvSpPr/>
            <p:nvPr/>
          </p:nvSpPr>
          <p:spPr>
            <a:xfrm>
              <a:off x="4130497" y="4797014"/>
              <a:ext cx="27699" cy="4719"/>
            </a:xfrm>
            <a:custGeom>
              <a:avLst/>
              <a:gdLst/>
              <a:ahLst/>
              <a:cxnLst/>
              <a:rect l="l" t="t" r="r" b="b"/>
              <a:pathLst>
                <a:path w="1491" h="254" extrusionOk="0">
                  <a:moveTo>
                    <a:pt x="92" y="0"/>
                  </a:moveTo>
                  <a:cubicBezTo>
                    <a:pt x="17" y="0"/>
                    <a:pt x="1" y="106"/>
                    <a:pt x="90" y="106"/>
                  </a:cubicBezTo>
                  <a:cubicBezTo>
                    <a:pt x="357" y="195"/>
                    <a:pt x="668" y="254"/>
                    <a:pt x="974" y="254"/>
                  </a:cubicBezTo>
                  <a:cubicBezTo>
                    <a:pt x="1127" y="254"/>
                    <a:pt x="1279" y="239"/>
                    <a:pt x="1424" y="206"/>
                  </a:cubicBezTo>
                  <a:cubicBezTo>
                    <a:pt x="1491" y="172"/>
                    <a:pt x="1491" y="39"/>
                    <a:pt x="1391" y="39"/>
                  </a:cubicBezTo>
                  <a:cubicBezTo>
                    <a:pt x="1174" y="39"/>
                    <a:pt x="965" y="47"/>
                    <a:pt x="757" y="47"/>
                  </a:cubicBezTo>
                  <a:cubicBezTo>
                    <a:pt x="548" y="47"/>
                    <a:pt x="340" y="39"/>
                    <a:pt x="123" y="6"/>
                  </a:cubicBezTo>
                  <a:cubicBezTo>
                    <a:pt x="112" y="2"/>
                    <a:pt x="102" y="0"/>
                    <a:pt x="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1" name="Google Shape;3251;p71"/>
            <p:cNvSpPr/>
            <p:nvPr/>
          </p:nvSpPr>
          <p:spPr>
            <a:xfrm>
              <a:off x="4100067" y="4225477"/>
              <a:ext cx="25916" cy="6558"/>
            </a:xfrm>
            <a:custGeom>
              <a:avLst/>
              <a:gdLst/>
              <a:ahLst/>
              <a:cxnLst/>
              <a:rect l="l" t="t" r="r" b="b"/>
              <a:pathLst>
                <a:path w="1395" h="353" extrusionOk="0">
                  <a:moveTo>
                    <a:pt x="852" y="0"/>
                  </a:moveTo>
                  <a:cubicBezTo>
                    <a:pt x="597" y="0"/>
                    <a:pt x="338" y="60"/>
                    <a:pt x="93" y="149"/>
                  </a:cubicBezTo>
                  <a:cubicBezTo>
                    <a:pt x="1" y="179"/>
                    <a:pt x="22" y="353"/>
                    <a:pt x="131" y="353"/>
                  </a:cubicBezTo>
                  <a:cubicBezTo>
                    <a:pt x="140" y="353"/>
                    <a:pt x="150" y="351"/>
                    <a:pt x="160" y="349"/>
                  </a:cubicBezTo>
                  <a:cubicBezTo>
                    <a:pt x="393" y="285"/>
                    <a:pt x="612" y="262"/>
                    <a:pt x="826" y="262"/>
                  </a:cubicBezTo>
                  <a:cubicBezTo>
                    <a:pt x="950" y="262"/>
                    <a:pt x="1072" y="270"/>
                    <a:pt x="1194" y="282"/>
                  </a:cubicBezTo>
                  <a:cubicBezTo>
                    <a:pt x="1327" y="282"/>
                    <a:pt x="1394" y="49"/>
                    <a:pt x="1227" y="49"/>
                  </a:cubicBezTo>
                  <a:cubicBezTo>
                    <a:pt x="1105" y="15"/>
                    <a:pt x="979" y="0"/>
                    <a:pt x="85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2" name="Google Shape;3252;p71"/>
            <p:cNvSpPr/>
            <p:nvPr/>
          </p:nvSpPr>
          <p:spPr>
            <a:xfrm>
              <a:off x="4104266" y="4767420"/>
              <a:ext cx="9772" cy="24002"/>
            </a:xfrm>
            <a:custGeom>
              <a:avLst/>
              <a:gdLst/>
              <a:ahLst/>
              <a:cxnLst/>
              <a:rect l="l" t="t" r="r" b="b"/>
              <a:pathLst>
                <a:path w="526" h="1292" extrusionOk="0">
                  <a:moveTo>
                    <a:pt x="256" y="1"/>
                  </a:moveTo>
                  <a:cubicBezTo>
                    <a:pt x="210" y="1"/>
                    <a:pt x="161" y="30"/>
                    <a:pt x="134" y="97"/>
                  </a:cubicBezTo>
                  <a:cubicBezTo>
                    <a:pt x="1" y="498"/>
                    <a:pt x="101" y="898"/>
                    <a:pt x="334" y="1265"/>
                  </a:cubicBezTo>
                  <a:cubicBezTo>
                    <a:pt x="353" y="1284"/>
                    <a:pt x="377" y="1292"/>
                    <a:pt x="401" y="1292"/>
                  </a:cubicBezTo>
                  <a:cubicBezTo>
                    <a:pt x="462" y="1292"/>
                    <a:pt x="525" y="1237"/>
                    <a:pt x="501" y="1165"/>
                  </a:cubicBezTo>
                  <a:cubicBezTo>
                    <a:pt x="334" y="865"/>
                    <a:pt x="301" y="498"/>
                    <a:pt x="368" y="164"/>
                  </a:cubicBezTo>
                  <a:cubicBezTo>
                    <a:pt x="387" y="65"/>
                    <a:pt x="324" y="1"/>
                    <a:pt x="2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3" name="Google Shape;3253;p71"/>
            <p:cNvSpPr/>
            <p:nvPr/>
          </p:nvSpPr>
          <p:spPr>
            <a:xfrm>
              <a:off x="4103021" y="4653967"/>
              <a:ext cx="7468" cy="29761"/>
            </a:xfrm>
            <a:custGeom>
              <a:avLst/>
              <a:gdLst/>
              <a:ahLst/>
              <a:cxnLst/>
              <a:rect l="l" t="t" r="r" b="b"/>
              <a:pathLst>
                <a:path w="402" h="1602" extrusionOk="0">
                  <a:moveTo>
                    <a:pt x="189" y="0"/>
                  </a:moveTo>
                  <a:cubicBezTo>
                    <a:pt x="143" y="0"/>
                    <a:pt x="101" y="33"/>
                    <a:pt x="101" y="100"/>
                  </a:cubicBezTo>
                  <a:cubicBezTo>
                    <a:pt x="1" y="534"/>
                    <a:pt x="68" y="1067"/>
                    <a:pt x="101" y="1501"/>
                  </a:cubicBezTo>
                  <a:cubicBezTo>
                    <a:pt x="118" y="1568"/>
                    <a:pt x="159" y="1601"/>
                    <a:pt x="201" y="1601"/>
                  </a:cubicBezTo>
                  <a:cubicBezTo>
                    <a:pt x="243" y="1601"/>
                    <a:pt x="284" y="1568"/>
                    <a:pt x="301" y="1501"/>
                  </a:cubicBezTo>
                  <a:cubicBezTo>
                    <a:pt x="334" y="1067"/>
                    <a:pt x="401" y="534"/>
                    <a:pt x="301" y="100"/>
                  </a:cubicBezTo>
                  <a:cubicBezTo>
                    <a:pt x="284" y="33"/>
                    <a:pt x="234" y="0"/>
                    <a:pt x="18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4" name="Google Shape;3254;p71"/>
            <p:cNvSpPr/>
            <p:nvPr/>
          </p:nvSpPr>
          <p:spPr>
            <a:xfrm>
              <a:off x="4103653" y="4715997"/>
              <a:ext cx="6205" cy="23501"/>
            </a:xfrm>
            <a:custGeom>
              <a:avLst/>
              <a:gdLst/>
              <a:ahLst/>
              <a:cxnLst/>
              <a:rect l="l" t="t" r="r" b="b"/>
              <a:pathLst>
                <a:path w="334" h="1265" extrusionOk="0">
                  <a:moveTo>
                    <a:pt x="138" y="0"/>
                  </a:moveTo>
                  <a:cubicBezTo>
                    <a:pt x="101" y="0"/>
                    <a:pt x="67" y="18"/>
                    <a:pt x="67" y="63"/>
                  </a:cubicBezTo>
                  <a:cubicBezTo>
                    <a:pt x="0" y="430"/>
                    <a:pt x="34" y="797"/>
                    <a:pt x="100" y="1164"/>
                  </a:cubicBezTo>
                  <a:cubicBezTo>
                    <a:pt x="100" y="1231"/>
                    <a:pt x="142" y="1264"/>
                    <a:pt x="184" y="1264"/>
                  </a:cubicBezTo>
                  <a:cubicBezTo>
                    <a:pt x="225" y="1264"/>
                    <a:pt x="267" y="1231"/>
                    <a:pt x="267" y="1164"/>
                  </a:cubicBezTo>
                  <a:cubicBezTo>
                    <a:pt x="300" y="797"/>
                    <a:pt x="334" y="430"/>
                    <a:pt x="234" y="63"/>
                  </a:cubicBezTo>
                  <a:cubicBezTo>
                    <a:pt x="234" y="27"/>
                    <a:pt x="184"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5" name="Google Shape;3255;p71"/>
            <p:cNvSpPr/>
            <p:nvPr/>
          </p:nvSpPr>
          <p:spPr>
            <a:xfrm>
              <a:off x="4099937" y="4596395"/>
              <a:ext cx="9066" cy="26083"/>
            </a:xfrm>
            <a:custGeom>
              <a:avLst/>
              <a:gdLst/>
              <a:ahLst/>
              <a:cxnLst/>
              <a:rect l="l" t="t" r="r" b="b"/>
              <a:pathLst>
                <a:path w="488" h="1404" extrusionOk="0">
                  <a:moveTo>
                    <a:pt x="278" y="0"/>
                  </a:moveTo>
                  <a:cubicBezTo>
                    <a:pt x="220" y="0"/>
                    <a:pt x="152" y="27"/>
                    <a:pt x="134" y="64"/>
                  </a:cubicBezTo>
                  <a:cubicBezTo>
                    <a:pt x="0" y="464"/>
                    <a:pt x="100" y="931"/>
                    <a:pt x="234" y="1331"/>
                  </a:cubicBezTo>
                  <a:cubicBezTo>
                    <a:pt x="246" y="1382"/>
                    <a:pt x="288" y="1404"/>
                    <a:pt x="333" y="1404"/>
                  </a:cubicBezTo>
                  <a:cubicBezTo>
                    <a:pt x="406" y="1404"/>
                    <a:pt x="488" y="1347"/>
                    <a:pt x="467" y="1264"/>
                  </a:cubicBezTo>
                  <a:cubicBezTo>
                    <a:pt x="367" y="864"/>
                    <a:pt x="434" y="464"/>
                    <a:pt x="367" y="64"/>
                  </a:cubicBezTo>
                  <a:cubicBezTo>
                    <a:pt x="367" y="18"/>
                    <a:pt x="326" y="0"/>
                    <a:pt x="2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6" name="Google Shape;3256;p71"/>
            <p:cNvSpPr/>
            <p:nvPr/>
          </p:nvSpPr>
          <p:spPr>
            <a:xfrm>
              <a:off x="4097448" y="4303484"/>
              <a:ext cx="9697" cy="34294"/>
            </a:xfrm>
            <a:custGeom>
              <a:avLst/>
              <a:gdLst/>
              <a:ahLst/>
              <a:cxnLst/>
              <a:rect l="l" t="t" r="r" b="b"/>
              <a:pathLst>
                <a:path w="522" h="1846" extrusionOk="0">
                  <a:moveTo>
                    <a:pt x="290" y="1"/>
                  </a:moveTo>
                  <a:cubicBezTo>
                    <a:pt x="235" y="1"/>
                    <a:pt x="182" y="27"/>
                    <a:pt x="167" y="86"/>
                  </a:cubicBezTo>
                  <a:cubicBezTo>
                    <a:pt x="1" y="653"/>
                    <a:pt x="134" y="1253"/>
                    <a:pt x="368" y="1787"/>
                  </a:cubicBezTo>
                  <a:cubicBezTo>
                    <a:pt x="381" y="1827"/>
                    <a:pt x="410" y="1845"/>
                    <a:pt x="437" y="1845"/>
                  </a:cubicBezTo>
                  <a:cubicBezTo>
                    <a:pt x="480" y="1845"/>
                    <a:pt x="521" y="1801"/>
                    <a:pt x="501" y="1720"/>
                  </a:cubicBezTo>
                  <a:cubicBezTo>
                    <a:pt x="334" y="1187"/>
                    <a:pt x="368" y="686"/>
                    <a:pt x="434" y="119"/>
                  </a:cubicBezTo>
                  <a:cubicBezTo>
                    <a:pt x="434" y="44"/>
                    <a:pt x="361" y="1"/>
                    <a:pt x="29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7" name="Google Shape;3257;p71"/>
            <p:cNvSpPr/>
            <p:nvPr/>
          </p:nvSpPr>
          <p:spPr>
            <a:xfrm>
              <a:off x="4101163" y="4427619"/>
              <a:ext cx="6837" cy="25117"/>
            </a:xfrm>
            <a:custGeom>
              <a:avLst/>
              <a:gdLst/>
              <a:ahLst/>
              <a:cxnLst/>
              <a:rect l="l" t="t" r="r" b="b"/>
              <a:pathLst>
                <a:path w="368" h="1352" extrusionOk="0">
                  <a:moveTo>
                    <a:pt x="184" y="0"/>
                  </a:moveTo>
                  <a:cubicBezTo>
                    <a:pt x="143" y="0"/>
                    <a:pt x="101" y="25"/>
                    <a:pt x="101" y="75"/>
                  </a:cubicBezTo>
                  <a:cubicBezTo>
                    <a:pt x="1" y="442"/>
                    <a:pt x="68" y="876"/>
                    <a:pt x="101" y="1276"/>
                  </a:cubicBezTo>
                  <a:cubicBezTo>
                    <a:pt x="101" y="1326"/>
                    <a:pt x="143" y="1351"/>
                    <a:pt x="184" y="1351"/>
                  </a:cubicBezTo>
                  <a:cubicBezTo>
                    <a:pt x="226" y="1351"/>
                    <a:pt x="268" y="1326"/>
                    <a:pt x="268" y="1276"/>
                  </a:cubicBezTo>
                  <a:cubicBezTo>
                    <a:pt x="301" y="876"/>
                    <a:pt x="368" y="442"/>
                    <a:pt x="268" y="75"/>
                  </a:cubicBezTo>
                  <a:cubicBezTo>
                    <a:pt x="268" y="25"/>
                    <a:pt x="226" y="0"/>
                    <a:pt x="18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8" name="Google Shape;3258;p71"/>
            <p:cNvSpPr/>
            <p:nvPr/>
          </p:nvSpPr>
          <p:spPr>
            <a:xfrm>
              <a:off x="4098692" y="4538359"/>
              <a:ext cx="8694" cy="30207"/>
            </a:xfrm>
            <a:custGeom>
              <a:avLst/>
              <a:gdLst/>
              <a:ahLst/>
              <a:cxnLst/>
              <a:rect l="l" t="t" r="r" b="b"/>
              <a:pathLst>
                <a:path w="468" h="1626" extrusionOk="0">
                  <a:moveTo>
                    <a:pt x="211" y="0"/>
                  </a:moveTo>
                  <a:cubicBezTo>
                    <a:pt x="141" y="0"/>
                    <a:pt x="67" y="44"/>
                    <a:pt x="67" y="119"/>
                  </a:cubicBezTo>
                  <a:cubicBezTo>
                    <a:pt x="34" y="586"/>
                    <a:pt x="100" y="1019"/>
                    <a:pt x="0" y="1486"/>
                  </a:cubicBezTo>
                  <a:cubicBezTo>
                    <a:pt x="0" y="1569"/>
                    <a:pt x="64" y="1626"/>
                    <a:pt x="121" y="1626"/>
                  </a:cubicBezTo>
                  <a:cubicBezTo>
                    <a:pt x="156" y="1626"/>
                    <a:pt x="188" y="1604"/>
                    <a:pt x="201" y="1553"/>
                  </a:cubicBezTo>
                  <a:cubicBezTo>
                    <a:pt x="367" y="1086"/>
                    <a:pt x="467" y="552"/>
                    <a:pt x="334" y="85"/>
                  </a:cubicBezTo>
                  <a:cubicBezTo>
                    <a:pt x="319" y="27"/>
                    <a:pt x="266" y="0"/>
                    <a:pt x="21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9" name="Google Shape;3259;p71"/>
            <p:cNvSpPr/>
            <p:nvPr/>
          </p:nvSpPr>
          <p:spPr>
            <a:xfrm>
              <a:off x="4099305" y="4478744"/>
              <a:ext cx="6223" cy="28219"/>
            </a:xfrm>
            <a:custGeom>
              <a:avLst/>
              <a:gdLst/>
              <a:ahLst/>
              <a:cxnLst/>
              <a:rect l="l" t="t" r="r" b="b"/>
              <a:pathLst>
                <a:path w="335" h="1519" extrusionOk="0">
                  <a:moveTo>
                    <a:pt x="172" y="0"/>
                  </a:moveTo>
                  <a:cubicBezTo>
                    <a:pt x="118" y="0"/>
                    <a:pt x="67" y="42"/>
                    <a:pt x="67" y="125"/>
                  </a:cubicBezTo>
                  <a:cubicBezTo>
                    <a:pt x="1" y="559"/>
                    <a:pt x="34" y="993"/>
                    <a:pt x="67" y="1393"/>
                  </a:cubicBezTo>
                  <a:cubicBezTo>
                    <a:pt x="67" y="1476"/>
                    <a:pt x="118" y="1518"/>
                    <a:pt x="172" y="1518"/>
                  </a:cubicBezTo>
                  <a:cubicBezTo>
                    <a:pt x="226" y="1518"/>
                    <a:pt x="284" y="1476"/>
                    <a:pt x="301" y="1393"/>
                  </a:cubicBezTo>
                  <a:cubicBezTo>
                    <a:pt x="301" y="993"/>
                    <a:pt x="334" y="559"/>
                    <a:pt x="301" y="125"/>
                  </a:cubicBezTo>
                  <a:cubicBezTo>
                    <a:pt x="284" y="42"/>
                    <a:pt x="226" y="0"/>
                    <a:pt x="17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0" name="Google Shape;3260;p71"/>
            <p:cNvSpPr/>
            <p:nvPr/>
          </p:nvSpPr>
          <p:spPr>
            <a:xfrm>
              <a:off x="4098692" y="4369174"/>
              <a:ext cx="6205" cy="34294"/>
            </a:xfrm>
            <a:custGeom>
              <a:avLst/>
              <a:gdLst/>
              <a:ahLst/>
              <a:cxnLst/>
              <a:rect l="l" t="t" r="r" b="b"/>
              <a:pathLst>
                <a:path w="334" h="1846" extrusionOk="0">
                  <a:moveTo>
                    <a:pt x="210" y="1"/>
                  </a:moveTo>
                  <a:cubicBezTo>
                    <a:pt x="162" y="1"/>
                    <a:pt x="115" y="27"/>
                    <a:pt x="100" y="86"/>
                  </a:cubicBezTo>
                  <a:cubicBezTo>
                    <a:pt x="0" y="619"/>
                    <a:pt x="0" y="1187"/>
                    <a:pt x="67" y="1720"/>
                  </a:cubicBezTo>
                  <a:cubicBezTo>
                    <a:pt x="67" y="1804"/>
                    <a:pt x="117" y="1845"/>
                    <a:pt x="167" y="1845"/>
                  </a:cubicBezTo>
                  <a:cubicBezTo>
                    <a:pt x="217" y="1845"/>
                    <a:pt x="267" y="1804"/>
                    <a:pt x="267" y="1720"/>
                  </a:cubicBezTo>
                  <a:cubicBezTo>
                    <a:pt x="301" y="1187"/>
                    <a:pt x="334" y="653"/>
                    <a:pt x="334" y="119"/>
                  </a:cubicBezTo>
                  <a:cubicBezTo>
                    <a:pt x="334" y="44"/>
                    <a:pt x="271" y="1"/>
                    <a:pt x="21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1" name="Google Shape;3261;p71"/>
            <p:cNvSpPr/>
            <p:nvPr/>
          </p:nvSpPr>
          <p:spPr>
            <a:xfrm>
              <a:off x="4095590" y="4253789"/>
              <a:ext cx="6223" cy="27755"/>
            </a:xfrm>
            <a:custGeom>
              <a:avLst/>
              <a:gdLst/>
              <a:ahLst/>
              <a:cxnLst/>
              <a:rect l="l" t="t" r="r" b="b"/>
              <a:pathLst>
                <a:path w="335" h="1494" extrusionOk="0">
                  <a:moveTo>
                    <a:pt x="172" y="1"/>
                  </a:moveTo>
                  <a:cubicBezTo>
                    <a:pt x="117" y="1"/>
                    <a:pt x="67" y="42"/>
                    <a:pt x="67" y="126"/>
                  </a:cubicBezTo>
                  <a:cubicBezTo>
                    <a:pt x="1" y="559"/>
                    <a:pt x="67" y="960"/>
                    <a:pt x="101" y="1393"/>
                  </a:cubicBezTo>
                  <a:cubicBezTo>
                    <a:pt x="101" y="1460"/>
                    <a:pt x="134" y="1493"/>
                    <a:pt x="167" y="1493"/>
                  </a:cubicBezTo>
                  <a:cubicBezTo>
                    <a:pt x="201" y="1493"/>
                    <a:pt x="234" y="1460"/>
                    <a:pt x="234" y="1393"/>
                  </a:cubicBezTo>
                  <a:cubicBezTo>
                    <a:pt x="267" y="993"/>
                    <a:pt x="334" y="559"/>
                    <a:pt x="301" y="126"/>
                  </a:cubicBezTo>
                  <a:cubicBezTo>
                    <a:pt x="284" y="42"/>
                    <a:pt x="226" y="1"/>
                    <a:pt x="17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0" name="Picture 59">
            <a:extLst>
              <a:ext uri="{FF2B5EF4-FFF2-40B4-BE49-F238E27FC236}">
                <a16:creationId xmlns:a16="http://schemas.microsoft.com/office/drawing/2014/main" id="{20039D52-C418-4C39-9384-69A1A3F5BA71}"/>
              </a:ext>
            </a:extLst>
          </p:cNvPr>
          <p:cNvPicPr>
            <a:picLocks noChangeAspect="1"/>
          </p:cNvPicPr>
          <p:nvPr/>
        </p:nvPicPr>
        <p:blipFill>
          <a:blip r:embed="rId2"/>
          <a:stretch>
            <a:fillRect/>
          </a:stretch>
        </p:blipFill>
        <p:spPr>
          <a:xfrm>
            <a:off x="2367516" y="816803"/>
            <a:ext cx="7662382" cy="4405202"/>
          </a:xfrm>
          <a:prstGeom prst="rect">
            <a:avLst/>
          </a:prstGeom>
        </p:spPr>
      </p:pic>
      <p:sp>
        <p:nvSpPr>
          <p:cNvPr id="61" name="Rectangle 60">
            <a:extLst>
              <a:ext uri="{FF2B5EF4-FFF2-40B4-BE49-F238E27FC236}">
                <a16:creationId xmlns:a16="http://schemas.microsoft.com/office/drawing/2014/main" id="{66980016-2ED1-45E2-BDE2-0DC97178AB75}"/>
              </a:ext>
            </a:extLst>
          </p:cNvPr>
          <p:cNvSpPr/>
          <p:nvPr/>
        </p:nvSpPr>
        <p:spPr>
          <a:xfrm>
            <a:off x="4433060" y="5310067"/>
            <a:ext cx="3285460" cy="87187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Calibri"/>
                <a:ea typeface="+mn-ea"/>
                <a:cs typeface="+mn-cs"/>
              </a:rPr>
              <a:t>Hít</a:t>
            </a:r>
            <a:r>
              <a:rPr kumimoji="0" lang="en-US" sz="4000" b="0" i="0" u="none" strike="noStrike" kern="1200" cap="none" spc="0" normalizeH="0" baseline="0" noProof="0" dirty="0">
                <a:ln>
                  <a:noFill/>
                </a:ln>
                <a:solidFill>
                  <a:prstClr val="white"/>
                </a:solidFill>
                <a:effectLst/>
                <a:uLnTx/>
                <a:uFillTx/>
                <a:latin typeface="Calibri"/>
                <a:ea typeface="+mn-ea"/>
                <a:cs typeface="+mn-cs"/>
              </a:rPr>
              <a:t> </a:t>
            </a:r>
            <a:r>
              <a:rPr kumimoji="0" lang="en-US" sz="4000" b="0" i="0" u="none" strike="noStrike" kern="1200" cap="none" spc="0" normalizeH="0" baseline="0" noProof="0" dirty="0" err="1">
                <a:ln>
                  <a:noFill/>
                </a:ln>
                <a:solidFill>
                  <a:prstClr val="white"/>
                </a:solidFill>
                <a:effectLst/>
                <a:uLnTx/>
                <a:uFillTx/>
                <a:latin typeface="Calibri"/>
                <a:ea typeface="+mn-ea"/>
                <a:cs typeface="+mn-cs"/>
              </a:rPr>
              <a:t>thở</a:t>
            </a:r>
            <a:r>
              <a:rPr kumimoji="0" lang="en-US" sz="4000" b="0" i="0" u="none" strike="noStrike" kern="1200" cap="none" spc="0" normalizeH="0" baseline="0" noProof="0" dirty="0">
                <a:ln>
                  <a:noFill/>
                </a:ln>
                <a:solidFill>
                  <a:prstClr val="white"/>
                </a:solidFill>
                <a:effectLst/>
                <a:uLnTx/>
                <a:uFillTx/>
                <a:latin typeface="Calibri"/>
                <a:ea typeface="+mn-ea"/>
                <a:cs typeface="+mn-cs"/>
              </a:rPr>
              <a:t> </a:t>
            </a:r>
            <a:r>
              <a:rPr kumimoji="0" lang="en-US" sz="4000" b="0" i="0" u="none" strike="noStrike" kern="1200" cap="none" spc="0" normalizeH="0" baseline="0" noProof="0" dirty="0" err="1">
                <a:ln>
                  <a:noFill/>
                </a:ln>
                <a:solidFill>
                  <a:prstClr val="white"/>
                </a:solidFill>
                <a:effectLst/>
                <a:uLnTx/>
                <a:uFillTx/>
                <a:latin typeface="Calibri"/>
                <a:ea typeface="+mn-ea"/>
                <a:cs typeface="+mn-cs"/>
              </a:rPr>
              <a:t>sâu</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791905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additive="base">
                                        <p:cTn id="7" dur="500" fill="hold"/>
                                        <p:tgtEl>
                                          <p:spTgt spid="60"/>
                                        </p:tgtEl>
                                        <p:attrNameLst>
                                          <p:attrName>ppt_x</p:attrName>
                                        </p:attrNameLst>
                                      </p:cBhvr>
                                      <p:tavLst>
                                        <p:tav tm="0">
                                          <p:val>
                                            <p:strVal val="#ppt_x"/>
                                          </p:val>
                                        </p:tav>
                                        <p:tav tm="100000">
                                          <p:val>
                                            <p:strVal val="#ppt_x"/>
                                          </p:val>
                                        </p:tav>
                                      </p:tavLst>
                                    </p:anim>
                                    <p:anim calcmode="lin" valueType="num">
                                      <p:cBhvr additive="base">
                                        <p:cTn id="8"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barn(inVertical)">
                                      <p:cBhvr>
                                        <p:cTn id="13"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10" name="Google Shape;3210;p71"/>
          <p:cNvGrpSpPr/>
          <p:nvPr/>
        </p:nvGrpSpPr>
        <p:grpSpPr>
          <a:xfrm>
            <a:off x="260033" y="283210"/>
            <a:ext cx="11671935" cy="6291580"/>
            <a:chOff x="4065234" y="4204912"/>
            <a:chExt cx="971065" cy="616383"/>
          </a:xfrm>
        </p:grpSpPr>
        <p:sp>
          <p:nvSpPr>
            <p:cNvPr id="3211" name="Google Shape;3211;p71"/>
            <p:cNvSpPr/>
            <p:nvPr/>
          </p:nvSpPr>
          <p:spPr>
            <a:xfrm>
              <a:off x="4065234" y="4204912"/>
              <a:ext cx="971065" cy="616383"/>
            </a:xfrm>
            <a:custGeom>
              <a:avLst/>
              <a:gdLst/>
              <a:ahLst/>
              <a:cxnLst/>
              <a:rect l="l" t="t" r="r" b="b"/>
              <a:pathLst>
                <a:path w="52271" h="33179" extrusionOk="0">
                  <a:moveTo>
                    <a:pt x="1568" y="488"/>
                  </a:moveTo>
                  <a:cubicBezTo>
                    <a:pt x="5404" y="655"/>
                    <a:pt x="9257" y="689"/>
                    <a:pt x="13114" y="689"/>
                  </a:cubicBezTo>
                  <a:cubicBezTo>
                    <a:pt x="15685" y="689"/>
                    <a:pt x="18258" y="674"/>
                    <a:pt x="20829" y="674"/>
                  </a:cubicBezTo>
                  <a:cubicBezTo>
                    <a:pt x="22115" y="674"/>
                    <a:pt x="23400" y="677"/>
                    <a:pt x="24684" y="689"/>
                  </a:cubicBezTo>
                  <a:cubicBezTo>
                    <a:pt x="32357" y="755"/>
                    <a:pt x="40029" y="855"/>
                    <a:pt x="47701" y="955"/>
                  </a:cubicBezTo>
                  <a:cubicBezTo>
                    <a:pt x="47734" y="989"/>
                    <a:pt x="47768" y="1055"/>
                    <a:pt x="47868" y="1055"/>
                  </a:cubicBezTo>
                  <a:cubicBezTo>
                    <a:pt x="48218" y="1055"/>
                    <a:pt x="48585" y="1064"/>
                    <a:pt x="48956" y="1064"/>
                  </a:cubicBezTo>
                  <a:cubicBezTo>
                    <a:pt x="49327" y="1064"/>
                    <a:pt x="49702" y="1055"/>
                    <a:pt x="50069" y="1022"/>
                  </a:cubicBezTo>
                  <a:cubicBezTo>
                    <a:pt x="50094" y="1071"/>
                    <a:pt x="50154" y="1102"/>
                    <a:pt x="50224" y="1102"/>
                  </a:cubicBezTo>
                  <a:cubicBezTo>
                    <a:pt x="50249" y="1102"/>
                    <a:pt x="50276" y="1098"/>
                    <a:pt x="50303" y="1089"/>
                  </a:cubicBezTo>
                  <a:cubicBezTo>
                    <a:pt x="50331" y="1081"/>
                    <a:pt x="50358" y="1077"/>
                    <a:pt x="50384" y="1077"/>
                  </a:cubicBezTo>
                  <a:cubicBezTo>
                    <a:pt x="51227" y="1077"/>
                    <a:pt x="51070" y="5139"/>
                    <a:pt x="51070" y="5592"/>
                  </a:cubicBezTo>
                  <a:cubicBezTo>
                    <a:pt x="51103" y="6793"/>
                    <a:pt x="51103" y="7994"/>
                    <a:pt x="51137" y="9195"/>
                  </a:cubicBezTo>
                  <a:lnTo>
                    <a:pt x="51237" y="17200"/>
                  </a:lnTo>
                  <a:cubicBezTo>
                    <a:pt x="51303" y="19769"/>
                    <a:pt x="51337" y="22337"/>
                    <a:pt x="51370" y="24939"/>
                  </a:cubicBezTo>
                  <a:cubicBezTo>
                    <a:pt x="51403" y="26207"/>
                    <a:pt x="51403" y="27508"/>
                    <a:pt x="51437" y="28809"/>
                  </a:cubicBezTo>
                  <a:cubicBezTo>
                    <a:pt x="51470" y="29909"/>
                    <a:pt x="51737" y="31577"/>
                    <a:pt x="50903" y="32511"/>
                  </a:cubicBezTo>
                  <a:cubicBezTo>
                    <a:pt x="50870" y="32511"/>
                    <a:pt x="50836" y="32478"/>
                    <a:pt x="50770" y="32478"/>
                  </a:cubicBezTo>
                  <a:cubicBezTo>
                    <a:pt x="49142" y="32471"/>
                    <a:pt x="47514" y="32469"/>
                    <a:pt x="45886" y="32469"/>
                  </a:cubicBezTo>
                  <a:cubicBezTo>
                    <a:pt x="39375" y="32469"/>
                    <a:pt x="32864" y="32511"/>
                    <a:pt x="26352" y="32511"/>
                  </a:cubicBezTo>
                  <a:cubicBezTo>
                    <a:pt x="22349" y="32511"/>
                    <a:pt x="18380" y="32545"/>
                    <a:pt x="14410" y="32545"/>
                  </a:cubicBezTo>
                  <a:cubicBezTo>
                    <a:pt x="12309" y="32545"/>
                    <a:pt x="10241" y="32545"/>
                    <a:pt x="8173" y="32578"/>
                  </a:cubicBezTo>
                  <a:cubicBezTo>
                    <a:pt x="7787" y="32578"/>
                    <a:pt x="6151" y="32689"/>
                    <a:pt x="4612" y="32689"/>
                  </a:cubicBezTo>
                  <a:cubicBezTo>
                    <a:pt x="3352" y="32689"/>
                    <a:pt x="2158" y="32615"/>
                    <a:pt x="1768" y="32345"/>
                  </a:cubicBezTo>
                  <a:cubicBezTo>
                    <a:pt x="1768" y="32278"/>
                    <a:pt x="1768" y="32244"/>
                    <a:pt x="1768" y="32211"/>
                  </a:cubicBezTo>
                  <a:cubicBezTo>
                    <a:pt x="1301" y="30944"/>
                    <a:pt x="1501" y="29409"/>
                    <a:pt x="1468" y="28108"/>
                  </a:cubicBezTo>
                  <a:cubicBezTo>
                    <a:pt x="1468" y="26907"/>
                    <a:pt x="1434" y="25706"/>
                    <a:pt x="1434" y="24472"/>
                  </a:cubicBezTo>
                  <a:cubicBezTo>
                    <a:pt x="1401" y="21804"/>
                    <a:pt x="1368" y="19135"/>
                    <a:pt x="1334" y="16467"/>
                  </a:cubicBezTo>
                  <a:cubicBezTo>
                    <a:pt x="1301" y="13865"/>
                    <a:pt x="1268" y="11296"/>
                    <a:pt x="1234" y="8694"/>
                  </a:cubicBezTo>
                  <a:cubicBezTo>
                    <a:pt x="1201" y="7393"/>
                    <a:pt x="1201" y="6126"/>
                    <a:pt x="1168" y="4825"/>
                  </a:cubicBezTo>
                  <a:cubicBezTo>
                    <a:pt x="1168" y="4191"/>
                    <a:pt x="734" y="789"/>
                    <a:pt x="1468" y="555"/>
                  </a:cubicBezTo>
                  <a:cubicBezTo>
                    <a:pt x="1501" y="555"/>
                    <a:pt x="1535" y="522"/>
                    <a:pt x="1568" y="488"/>
                  </a:cubicBezTo>
                  <a:close/>
                  <a:moveTo>
                    <a:pt x="9378" y="0"/>
                  </a:moveTo>
                  <a:cubicBezTo>
                    <a:pt x="6704" y="0"/>
                    <a:pt x="4032" y="40"/>
                    <a:pt x="1368" y="155"/>
                  </a:cubicBezTo>
                  <a:cubicBezTo>
                    <a:pt x="1301" y="155"/>
                    <a:pt x="1268" y="188"/>
                    <a:pt x="1234" y="222"/>
                  </a:cubicBezTo>
                  <a:cubicBezTo>
                    <a:pt x="0" y="288"/>
                    <a:pt x="601" y="4425"/>
                    <a:pt x="601" y="5092"/>
                  </a:cubicBezTo>
                  <a:lnTo>
                    <a:pt x="734" y="14665"/>
                  </a:lnTo>
                  <a:lnTo>
                    <a:pt x="834" y="23972"/>
                  </a:lnTo>
                  <a:cubicBezTo>
                    <a:pt x="867" y="25606"/>
                    <a:pt x="901" y="27241"/>
                    <a:pt x="901" y="28875"/>
                  </a:cubicBezTo>
                  <a:cubicBezTo>
                    <a:pt x="934" y="30043"/>
                    <a:pt x="767" y="31244"/>
                    <a:pt x="1234" y="32345"/>
                  </a:cubicBezTo>
                  <a:cubicBezTo>
                    <a:pt x="1284" y="33064"/>
                    <a:pt x="2127" y="33156"/>
                    <a:pt x="2844" y="33156"/>
                  </a:cubicBezTo>
                  <a:cubicBezTo>
                    <a:pt x="3091" y="33156"/>
                    <a:pt x="3323" y="33145"/>
                    <a:pt x="3503" y="33145"/>
                  </a:cubicBezTo>
                  <a:cubicBezTo>
                    <a:pt x="5738" y="33178"/>
                    <a:pt x="7972" y="33178"/>
                    <a:pt x="10241" y="33178"/>
                  </a:cubicBezTo>
                  <a:cubicBezTo>
                    <a:pt x="14744" y="33145"/>
                    <a:pt x="19247" y="33145"/>
                    <a:pt x="23750" y="33145"/>
                  </a:cubicBezTo>
                  <a:cubicBezTo>
                    <a:pt x="32690" y="33112"/>
                    <a:pt x="41663" y="33145"/>
                    <a:pt x="50603" y="33078"/>
                  </a:cubicBezTo>
                  <a:cubicBezTo>
                    <a:pt x="50650" y="33102"/>
                    <a:pt x="50681" y="33126"/>
                    <a:pt x="50730" y="33126"/>
                  </a:cubicBezTo>
                  <a:cubicBezTo>
                    <a:pt x="50750" y="33126"/>
                    <a:pt x="50774" y="33122"/>
                    <a:pt x="50803" y="33112"/>
                  </a:cubicBezTo>
                  <a:cubicBezTo>
                    <a:pt x="51570" y="32812"/>
                    <a:pt x="51870" y="32211"/>
                    <a:pt x="52004" y="31411"/>
                  </a:cubicBezTo>
                  <a:cubicBezTo>
                    <a:pt x="52271" y="29909"/>
                    <a:pt x="52037" y="28242"/>
                    <a:pt x="52004" y="26741"/>
                  </a:cubicBezTo>
                  <a:cubicBezTo>
                    <a:pt x="51971" y="23205"/>
                    <a:pt x="51904" y="19669"/>
                    <a:pt x="51837" y="16166"/>
                  </a:cubicBezTo>
                  <a:cubicBezTo>
                    <a:pt x="51770" y="12630"/>
                    <a:pt x="51737" y="9128"/>
                    <a:pt x="51670" y="5592"/>
                  </a:cubicBezTo>
                  <a:cubicBezTo>
                    <a:pt x="51670" y="5023"/>
                    <a:pt x="52059" y="444"/>
                    <a:pt x="50683" y="444"/>
                  </a:cubicBezTo>
                  <a:cubicBezTo>
                    <a:pt x="50606" y="444"/>
                    <a:pt x="50524" y="458"/>
                    <a:pt x="50436" y="488"/>
                  </a:cubicBezTo>
                  <a:cubicBezTo>
                    <a:pt x="50248" y="463"/>
                    <a:pt x="50057" y="452"/>
                    <a:pt x="49866" y="452"/>
                  </a:cubicBezTo>
                  <a:cubicBezTo>
                    <a:pt x="49311" y="452"/>
                    <a:pt x="48747" y="539"/>
                    <a:pt x="48201" y="588"/>
                  </a:cubicBezTo>
                  <a:cubicBezTo>
                    <a:pt x="48168" y="522"/>
                    <a:pt x="48068" y="455"/>
                    <a:pt x="47968" y="455"/>
                  </a:cubicBezTo>
                  <a:cubicBezTo>
                    <a:pt x="40195" y="288"/>
                    <a:pt x="32423" y="222"/>
                    <a:pt x="24651" y="188"/>
                  </a:cubicBezTo>
                  <a:cubicBezTo>
                    <a:pt x="19576" y="144"/>
                    <a:pt x="14473" y="0"/>
                    <a:pt x="93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2" name="Google Shape;3212;p71"/>
            <p:cNvSpPr/>
            <p:nvPr/>
          </p:nvSpPr>
          <p:spPr>
            <a:xfrm>
              <a:off x="4078852" y="4213977"/>
              <a:ext cx="947545" cy="598233"/>
            </a:xfrm>
            <a:custGeom>
              <a:avLst/>
              <a:gdLst/>
              <a:ahLst/>
              <a:cxnLst/>
              <a:rect l="l" t="t" r="r" b="b"/>
              <a:pathLst>
                <a:path w="51005" h="32202" extrusionOk="0">
                  <a:moveTo>
                    <a:pt x="13177" y="567"/>
                  </a:moveTo>
                  <a:cubicBezTo>
                    <a:pt x="13277" y="567"/>
                    <a:pt x="13277" y="734"/>
                    <a:pt x="13177" y="734"/>
                  </a:cubicBezTo>
                  <a:cubicBezTo>
                    <a:pt x="12843" y="768"/>
                    <a:pt x="12543" y="768"/>
                    <a:pt x="12210" y="768"/>
                  </a:cubicBezTo>
                  <a:cubicBezTo>
                    <a:pt x="12110" y="734"/>
                    <a:pt x="12110" y="567"/>
                    <a:pt x="12210" y="567"/>
                  </a:cubicBezTo>
                  <a:close/>
                  <a:moveTo>
                    <a:pt x="17980" y="467"/>
                  </a:moveTo>
                  <a:cubicBezTo>
                    <a:pt x="18548" y="467"/>
                    <a:pt x="19148" y="501"/>
                    <a:pt x="19715" y="567"/>
                  </a:cubicBezTo>
                  <a:cubicBezTo>
                    <a:pt x="19807" y="598"/>
                    <a:pt x="19843" y="771"/>
                    <a:pt x="19743" y="771"/>
                  </a:cubicBezTo>
                  <a:cubicBezTo>
                    <a:pt x="19734" y="771"/>
                    <a:pt x="19725" y="770"/>
                    <a:pt x="19715" y="768"/>
                  </a:cubicBezTo>
                  <a:cubicBezTo>
                    <a:pt x="19115" y="768"/>
                    <a:pt x="18548" y="701"/>
                    <a:pt x="17980" y="668"/>
                  </a:cubicBezTo>
                  <a:cubicBezTo>
                    <a:pt x="17880" y="634"/>
                    <a:pt x="17847" y="467"/>
                    <a:pt x="17980" y="467"/>
                  </a:cubicBezTo>
                  <a:close/>
                  <a:moveTo>
                    <a:pt x="7335" y="676"/>
                  </a:moveTo>
                  <a:cubicBezTo>
                    <a:pt x="7531" y="676"/>
                    <a:pt x="7723" y="684"/>
                    <a:pt x="7907" y="701"/>
                  </a:cubicBezTo>
                  <a:cubicBezTo>
                    <a:pt x="8007" y="701"/>
                    <a:pt x="8007" y="834"/>
                    <a:pt x="7907" y="834"/>
                  </a:cubicBezTo>
                  <a:cubicBezTo>
                    <a:pt x="7723" y="851"/>
                    <a:pt x="7531" y="859"/>
                    <a:pt x="7335" y="859"/>
                  </a:cubicBezTo>
                  <a:cubicBezTo>
                    <a:pt x="7139" y="859"/>
                    <a:pt x="6939" y="851"/>
                    <a:pt x="6739" y="834"/>
                  </a:cubicBezTo>
                  <a:cubicBezTo>
                    <a:pt x="6639" y="834"/>
                    <a:pt x="6639" y="701"/>
                    <a:pt x="6739" y="701"/>
                  </a:cubicBezTo>
                  <a:cubicBezTo>
                    <a:pt x="6939" y="684"/>
                    <a:pt x="7139" y="676"/>
                    <a:pt x="7335" y="676"/>
                  </a:cubicBezTo>
                  <a:close/>
                  <a:moveTo>
                    <a:pt x="10012" y="676"/>
                  </a:moveTo>
                  <a:cubicBezTo>
                    <a:pt x="10175" y="676"/>
                    <a:pt x="10342" y="684"/>
                    <a:pt x="10508" y="701"/>
                  </a:cubicBezTo>
                  <a:cubicBezTo>
                    <a:pt x="10575" y="701"/>
                    <a:pt x="10575" y="834"/>
                    <a:pt x="10508" y="834"/>
                  </a:cubicBezTo>
                  <a:cubicBezTo>
                    <a:pt x="10342" y="851"/>
                    <a:pt x="10175" y="859"/>
                    <a:pt x="10012" y="859"/>
                  </a:cubicBezTo>
                  <a:cubicBezTo>
                    <a:pt x="9850" y="859"/>
                    <a:pt x="9691" y="851"/>
                    <a:pt x="9541" y="834"/>
                  </a:cubicBezTo>
                  <a:cubicBezTo>
                    <a:pt x="9441" y="834"/>
                    <a:pt x="9441" y="701"/>
                    <a:pt x="9541" y="701"/>
                  </a:cubicBezTo>
                  <a:cubicBezTo>
                    <a:pt x="9691" y="684"/>
                    <a:pt x="9850" y="676"/>
                    <a:pt x="10012" y="676"/>
                  </a:cubicBezTo>
                  <a:close/>
                  <a:moveTo>
                    <a:pt x="28311" y="654"/>
                  </a:moveTo>
                  <a:cubicBezTo>
                    <a:pt x="28448" y="654"/>
                    <a:pt x="28585" y="658"/>
                    <a:pt x="28721" y="668"/>
                  </a:cubicBezTo>
                  <a:cubicBezTo>
                    <a:pt x="28855" y="668"/>
                    <a:pt x="28855" y="868"/>
                    <a:pt x="28721" y="868"/>
                  </a:cubicBezTo>
                  <a:cubicBezTo>
                    <a:pt x="28585" y="877"/>
                    <a:pt x="28448" y="882"/>
                    <a:pt x="28311" y="882"/>
                  </a:cubicBezTo>
                  <a:cubicBezTo>
                    <a:pt x="27981" y="882"/>
                    <a:pt x="27651" y="858"/>
                    <a:pt x="27320" y="834"/>
                  </a:cubicBezTo>
                  <a:cubicBezTo>
                    <a:pt x="27220" y="834"/>
                    <a:pt x="27220" y="701"/>
                    <a:pt x="27320" y="701"/>
                  </a:cubicBezTo>
                  <a:cubicBezTo>
                    <a:pt x="27651" y="677"/>
                    <a:pt x="27981" y="654"/>
                    <a:pt x="28311" y="654"/>
                  </a:cubicBezTo>
                  <a:close/>
                  <a:moveTo>
                    <a:pt x="22817" y="563"/>
                  </a:moveTo>
                  <a:cubicBezTo>
                    <a:pt x="22922" y="563"/>
                    <a:pt x="22939" y="704"/>
                    <a:pt x="22817" y="734"/>
                  </a:cubicBezTo>
                  <a:cubicBezTo>
                    <a:pt x="22450" y="868"/>
                    <a:pt x="22050" y="901"/>
                    <a:pt x="21616" y="901"/>
                  </a:cubicBezTo>
                  <a:cubicBezTo>
                    <a:pt x="21492" y="870"/>
                    <a:pt x="21484" y="664"/>
                    <a:pt x="21592" y="664"/>
                  </a:cubicBezTo>
                  <a:cubicBezTo>
                    <a:pt x="21599" y="664"/>
                    <a:pt x="21608" y="665"/>
                    <a:pt x="21616" y="668"/>
                  </a:cubicBezTo>
                  <a:cubicBezTo>
                    <a:pt x="22017" y="668"/>
                    <a:pt x="22417" y="601"/>
                    <a:pt x="22784" y="567"/>
                  </a:cubicBezTo>
                  <a:cubicBezTo>
                    <a:pt x="22796" y="564"/>
                    <a:pt x="22807" y="563"/>
                    <a:pt x="22817" y="563"/>
                  </a:cubicBezTo>
                  <a:close/>
                  <a:moveTo>
                    <a:pt x="2068" y="608"/>
                  </a:moveTo>
                  <a:cubicBezTo>
                    <a:pt x="2170" y="608"/>
                    <a:pt x="2271" y="616"/>
                    <a:pt x="2369" y="634"/>
                  </a:cubicBezTo>
                  <a:cubicBezTo>
                    <a:pt x="2536" y="668"/>
                    <a:pt x="2469" y="901"/>
                    <a:pt x="2336" y="901"/>
                  </a:cubicBezTo>
                  <a:cubicBezTo>
                    <a:pt x="2214" y="889"/>
                    <a:pt x="2092" y="881"/>
                    <a:pt x="1968" y="881"/>
                  </a:cubicBezTo>
                  <a:cubicBezTo>
                    <a:pt x="1754" y="881"/>
                    <a:pt x="1535" y="904"/>
                    <a:pt x="1302" y="968"/>
                  </a:cubicBezTo>
                  <a:cubicBezTo>
                    <a:pt x="1292" y="970"/>
                    <a:pt x="1282" y="972"/>
                    <a:pt x="1273" y="972"/>
                  </a:cubicBezTo>
                  <a:cubicBezTo>
                    <a:pt x="1164" y="972"/>
                    <a:pt x="1143" y="798"/>
                    <a:pt x="1235" y="768"/>
                  </a:cubicBezTo>
                  <a:cubicBezTo>
                    <a:pt x="1504" y="670"/>
                    <a:pt x="1790" y="608"/>
                    <a:pt x="2068" y="608"/>
                  </a:cubicBezTo>
                  <a:close/>
                  <a:moveTo>
                    <a:pt x="24809" y="626"/>
                  </a:moveTo>
                  <a:cubicBezTo>
                    <a:pt x="25091" y="626"/>
                    <a:pt x="25374" y="665"/>
                    <a:pt x="25619" y="768"/>
                  </a:cubicBezTo>
                  <a:cubicBezTo>
                    <a:pt x="25742" y="798"/>
                    <a:pt x="25695" y="972"/>
                    <a:pt x="25582" y="972"/>
                  </a:cubicBezTo>
                  <a:cubicBezTo>
                    <a:pt x="25573" y="972"/>
                    <a:pt x="25563" y="970"/>
                    <a:pt x="25553" y="968"/>
                  </a:cubicBezTo>
                  <a:cubicBezTo>
                    <a:pt x="25152" y="901"/>
                    <a:pt x="24752" y="868"/>
                    <a:pt x="24318" y="868"/>
                  </a:cubicBezTo>
                  <a:cubicBezTo>
                    <a:pt x="24185" y="868"/>
                    <a:pt x="24185" y="701"/>
                    <a:pt x="24285" y="668"/>
                  </a:cubicBezTo>
                  <a:cubicBezTo>
                    <a:pt x="24453" y="642"/>
                    <a:pt x="24631" y="626"/>
                    <a:pt x="24809" y="626"/>
                  </a:cubicBezTo>
                  <a:close/>
                  <a:moveTo>
                    <a:pt x="5038" y="768"/>
                  </a:moveTo>
                  <a:cubicBezTo>
                    <a:pt x="5138" y="768"/>
                    <a:pt x="5138" y="968"/>
                    <a:pt x="5038" y="968"/>
                  </a:cubicBezTo>
                  <a:cubicBezTo>
                    <a:pt x="4930" y="978"/>
                    <a:pt x="4823" y="982"/>
                    <a:pt x="4716" y="982"/>
                  </a:cubicBezTo>
                  <a:cubicBezTo>
                    <a:pt x="4459" y="982"/>
                    <a:pt x="4206" y="958"/>
                    <a:pt x="3970" y="934"/>
                  </a:cubicBezTo>
                  <a:cubicBezTo>
                    <a:pt x="3870" y="934"/>
                    <a:pt x="3870" y="801"/>
                    <a:pt x="3970" y="801"/>
                  </a:cubicBezTo>
                  <a:cubicBezTo>
                    <a:pt x="4304" y="801"/>
                    <a:pt x="4671" y="768"/>
                    <a:pt x="5038" y="768"/>
                  </a:cubicBezTo>
                  <a:close/>
                  <a:moveTo>
                    <a:pt x="37661" y="738"/>
                  </a:moveTo>
                  <a:cubicBezTo>
                    <a:pt x="37850" y="738"/>
                    <a:pt x="38039" y="745"/>
                    <a:pt x="38228" y="768"/>
                  </a:cubicBezTo>
                  <a:cubicBezTo>
                    <a:pt x="38362" y="768"/>
                    <a:pt x="38362" y="968"/>
                    <a:pt x="38228" y="968"/>
                  </a:cubicBezTo>
                  <a:cubicBezTo>
                    <a:pt x="37989" y="996"/>
                    <a:pt x="37749" y="1006"/>
                    <a:pt x="37509" y="1006"/>
                  </a:cubicBezTo>
                  <a:cubicBezTo>
                    <a:pt x="37182" y="1006"/>
                    <a:pt x="36854" y="987"/>
                    <a:pt x="36527" y="968"/>
                  </a:cubicBezTo>
                  <a:cubicBezTo>
                    <a:pt x="36394" y="968"/>
                    <a:pt x="36394" y="768"/>
                    <a:pt x="36527" y="768"/>
                  </a:cubicBezTo>
                  <a:cubicBezTo>
                    <a:pt x="36905" y="768"/>
                    <a:pt x="37283" y="738"/>
                    <a:pt x="37661" y="738"/>
                  </a:cubicBezTo>
                  <a:close/>
                  <a:moveTo>
                    <a:pt x="16279" y="868"/>
                  </a:moveTo>
                  <a:cubicBezTo>
                    <a:pt x="16413" y="901"/>
                    <a:pt x="16413" y="1068"/>
                    <a:pt x="16279" y="1101"/>
                  </a:cubicBezTo>
                  <a:lnTo>
                    <a:pt x="15112" y="1101"/>
                  </a:lnTo>
                  <a:cubicBezTo>
                    <a:pt x="14978" y="1101"/>
                    <a:pt x="14978" y="868"/>
                    <a:pt x="15112" y="868"/>
                  </a:cubicBezTo>
                  <a:close/>
                  <a:moveTo>
                    <a:pt x="31281" y="853"/>
                  </a:moveTo>
                  <a:cubicBezTo>
                    <a:pt x="31464" y="853"/>
                    <a:pt x="31646" y="857"/>
                    <a:pt x="31824" y="868"/>
                  </a:cubicBezTo>
                  <a:cubicBezTo>
                    <a:pt x="31957" y="901"/>
                    <a:pt x="31957" y="1068"/>
                    <a:pt x="31824" y="1101"/>
                  </a:cubicBezTo>
                  <a:cubicBezTo>
                    <a:pt x="31646" y="1112"/>
                    <a:pt x="31464" y="1116"/>
                    <a:pt x="31281" y="1116"/>
                  </a:cubicBezTo>
                  <a:cubicBezTo>
                    <a:pt x="30916" y="1116"/>
                    <a:pt x="30545" y="1101"/>
                    <a:pt x="30189" y="1101"/>
                  </a:cubicBezTo>
                  <a:cubicBezTo>
                    <a:pt x="30089" y="1068"/>
                    <a:pt x="30089" y="901"/>
                    <a:pt x="30189" y="868"/>
                  </a:cubicBezTo>
                  <a:cubicBezTo>
                    <a:pt x="30545" y="868"/>
                    <a:pt x="30916" y="853"/>
                    <a:pt x="31281" y="853"/>
                  </a:cubicBezTo>
                  <a:close/>
                  <a:moveTo>
                    <a:pt x="35155" y="897"/>
                  </a:moveTo>
                  <a:cubicBezTo>
                    <a:pt x="35268" y="897"/>
                    <a:pt x="35313" y="1070"/>
                    <a:pt x="35159" y="1101"/>
                  </a:cubicBezTo>
                  <a:cubicBezTo>
                    <a:pt x="34781" y="1190"/>
                    <a:pt x="34403" y="1235"/>
                    <a:pt x="34015" y="1235"/>
                  </a:cubicBezTo>
                  <a:cubicBezTo>
                    <a:pt x="33821" y="1235"/>
                    <a:pt x="33625" y="1224"/>
                    <a:pt x="33425" y="1201"/>
                  </a:cubicBezTo>
                  <a:cubicBezTo>
                    <a:pt x="33258" y="1201"/>
                    <a:pt x="33258" y="968"/>
                    <a:pt x="33425" y="968"/>
                  </a:cubicBezTo>
                  <a:cubicBezTo>
                    <a:pt x="33577" y="977"/>
                    <a:pt x="33729" y="981"/>
                    <a:pt x="33881" y="981"/>
                  </a:cubicBezTo>
                  <a:cubicBezTo>
                    <a:pt x="34296" y="981"/>
                    <a:pt x="34711" y="950"/>
                    <a:pt x="35126" y="901"/>
                  </a:cubicBezTo>
                  <a:cubicBezTo>
                    <a:pt x="35136" y="899"/>
                    <a:pt x="35146" y="897"/>
                    <a:pt x="35155" y="897"/>
                  </a:cubicBezTo>
                  <a:close/>
                  <a:moveTo>
                    <a:pt x="47635" y="953"/>
                  </a:moveTo>
                  <a:cubicBezTo>
                    <a:pt x="47791" y="953"/>
                    <a:pt x="47946" y="957"/>
                    <a:pt x="48102" y="968"/>
                  </a:cubicBezTo>
                  <a:cubicBezTo>
                    <a:pt x="48235" y="968"/>
                    <a:pt x="48235" y="1201"/>
                    <a:pt x="48102" y="1201"/>
                  </a:cubicBezTo>
                  <a:cubicBezTo>
                    <a:pt x="47905" y="1229"/>
                    <a:pt x="47707" y="1240"/>
                    <a:pt x="47510" y="1240"/>
                  </a:cubicBezTo>
                  <a:cubicBezTo>
                    <a:pt x="47240" y="1240"/>
                    <a:pt x="46971" y="1221"/>
                    <a:pt x="46701" y="1201"/>
                  </a:cubicBezTo>
                  <a:cubicBezTo>
                    <a:pt x="46534" y="1201"/>
                    <a:pt x="46534" y="968"/>
                    <a:pt x="46701" y="968"/>
                  </a:cubicBezTo>
                  <a:cubicBezTo>
                    <a:pt x="47012" y="968"/>
                    <a:pt x="47324" y="953"/>
                    <a:pt x="47635" y="953"/>
                  </a:cubicBezTo>
                  <a:close/>
                  <a:moveTo>
                    <a:pt x="43632" y="901"/>
                  </a:moveTo>
                  <a:cubicBezTo>
                    <a:pt x="44132" y="968"/>
                    <a:pt x="44599" y="934"/>
                    <a:pt x="45100" y="968"/>
                  </a:cubicBezTo>
                  <a:cubicBezTo>
                    <a:pt x="45200" y="968"/>
                    <a:pt x="45233" y="1135"/>
                    <a:pt x="45133" y="1168"/>
                  </a:cubicBezTo>
                  <a:cubicBezTo>
                    <a:pt x="44933" y="1221"/>
                    <a:pt x="44717" y="1243"/>
                    <a:pt x="44500" y="1243"/>
                  </a:cubicBezTo>
                  <a:cubicBezTo>
                    <a:pt x="44174" y="1243"/>
                    <a:pt x="43846" y="1195"/>
                    <a:pt x="43565" y="1135"/>
                  </a:cubicBezTo>
                  <a:cubicBezTo>
                    <a:pt x="43399" y="1101"/>
                    <a:pt x="43465" y="901"/>
                    <a:pt x="43632" y="901"/>
                  </a:cubicBezTo>
                  <a:close/>
                  <a:moveTo>
                    <a:pt x="39840" y="1131"/>
                  </a:moveTo>
                  <a:cubicBezTo>
                    <a:pt x="39848" y="1131"/>
                    <a:pt x="39855" y="1132"/>
                    <a:pt x="39863" y="1135"/>
                  </a:cubicBezTo>
                  <a:cubicBezTo>
                    <a:pt x="40430" y="1201"/>
                    <a:pt x="40997" y="1168"/>
                    <a:pt x="41564" y="1201"/>
                  </a:cubicBezTo>
                  <a:cubicBezTo>
                    <a:pt x="41664" y="1201"/>
                    <a:pt x="41697" y="1368"/>
                    <a:pt x="41597" y="1401"/>
                  </a:cubicBezTo>
                  <a:cubicBezTo>
                    <a:pt x="41388" y="1436"/>
                    <a:pt x="41179" y="1451"/>
                    <a:pt x="40971" y="1451"/>
                  </a:cubicBezTo>
                  <a:cubicBezTo>
                    <a:pt x="40582" y="1451"/>
                    <a:pt x="40199" y="1400"/>
                    <a:pt x="39829" y="1335"/>
                  </a:cubicBezTo>
                  <a:cubicBezTo>
                    <a:pt x="39706" y="1304"/>
                    <a:pt x="39754" y="1131"/>
                    <a:pt x="39840" y="1131"/>
                  </a:cubicBezTo>
                  <a:close/>
                  <a:moveTo>
                    <a:pt x="49043" y="1306"/>
                  </a:moveTo>
                  <a:cubicBezTo>
                    <a:pt x="49079" y="1306"/>
                    <a:pt x="49115" y="1325"/>
                    <a:pt x="49136" y="1368"/>
                  </a:cubicBezTo>
                  <a:cubicBezTo>
                    <a:pt x="49370" y="1735"/>
                    <a:pt x="49603" y="2135"/>
                    <a:pt x="49770" y="2536"/>
                  </a:cubicBezTo>
                  <a:cubicBezTo>
                    <a:pt x="49812" y="2641"/>
                    <a:pt x="49721" y="2707"/>
                    <a:pt x="49631" y="2707"/>
                  </a:cubicBezTo>
                  <a:cubicBezTo>
                    <a:pt x="49579" y="2707"/>
                    <a:pt x="49527" y="2685"/>
                    <a:pt x="49503" y="2636"/>
                  </a:cubicBezTo>
                  <a:cubicBezTo>
                    <a:pt x="49269" y="2269"/>
                    <a:pt x="49103" y="1868"/>
                    <a:pt x="48936" y="1501"/>
                  </a:cubicBezTo>
                  <a:cubicBezTo>
                    <a:pt x="48891" y="1389"/>
                    <a:pt x="48968" y="1306"/>
                    <a:pt x="49043" y="1306"/>
                  </a:cubicBezTo>
                  <a:close/>
                  <a:moveTo>
                    <a:pt x="1064" y="2144"/>
                  </a:moveTo>
                  <a:cubicBezTo>
                    <a:pt x="1118" y="2144"/>
                    <a:pt x="1168" y="2185"/>
                    <a:pt x="1168" y="2269"/>
                  </a:cubicBezTo>
                  <a:cubicBezTo>
                    <a:pt x="1235" y="2702"/>
                    <a:pt x="1168" y="3136"/>
                    <a:pt x="1135" y="3570"/>
                  </a:cubicBezTo>
                  <a:cubicBezTo>
                    <a:pt x="1135" y="3620"/>
                    <a:pt x="1102" y="3645"/>
                    <a:pt x="1064" y="3645"/>
                  </a:cubicBezTo>
                  <a:cubicBezTo>
                    <a:pt x="1027" y="3645"/>
                    <a:pt x="985" y="3620"/>
                    <a:pt x="968" y="3570"/>
                  </a:cubicBezTo>
                  <a:cubicBezTo>
                    <a:pt x="935" y="3136"/>
                    <a:pt x="902" y="2702"/>
                    <a:pt x="935" y="2269"/>
                  </a:cubicBezTo>
                  <a:cubicBezTo>
                    <a:pt x="952" y="2185"/>
                    <a:pt x="1010" y="2144"/>
                    <a:pt x="1064" y="2144"/>
                  </a:cubicBezTo>
                  <a:close/>
                  <a:moveTo>
                    <a:pt x="49501" y="4188"/>
                  </a:moveTo>
                  <a:cubicBezTo>
                    <a:pt x="49546" y="4188"/>
                    <a:pt x="49589" y="4214"/>
                    <a:pt x="49603" y="4270"/>
                  </a:cubicBezTo>
                  <a:cubicBezTo>
                    <a:pt x="49736" y="4704"/>
                    <a:pt x="49770" y="5171"/>
                    <a:pt x="49703" y="5604"/>
                  </a:cubicBezTo>
                  <a:cubicBezTo>
                    <a:pt x="49689" y="5663"/>
                    <a:pt x="49642" y="5689"/>
                    <a:pt x="49597" y="5689"/>
                  </a:cubicBezTo>
                  <a:cubicBezTo>
                    <a:pt x="49539" y="5689"/>
                    <a:pt x="49484" y="5646"/>
                    <a:pt x="49503" y="5571"/>
                  </a:cubicBezTo>
                  <a:cubicBezTo>
                    <a:pt x="49503" y="5171"/>
                    <a:pt x="49436" y="4737"/>
                    <a:pt x="49370" y="4337"/>
                  </a:cubicBezTo>
                  <a:cubicBezTo>
                    <a:pt x="49370" y="4240"/>
                    <a:pt x="49437" y="4188"/>
                    <a:pt x="49501" y="4188"/>
                  </a:cubicBezTo>
                  <a:close/>
                  <a:moveTo>
                    <a:pt x="1305" y="4819"/>
                  </a:moveTo>
                  <a:cubicBezTo>
                    <a:pt x="1372" y="4819"/>
                    <a:pt x="1435" y="4862"/>
                    <a:pt x="1435" y="4937"/>
                  </a:cubicBezTo>
                  <a:cubicBezTo>
                    <a:pt x="1369" y="5504"/>
                    <a:pt x="1335" y="6005"/>
                    <a:pt x="1502" y="6538"/>
                  </a:cubicBezTo>
                  <a:cubicBezTo>
                    <a:pt x="1522" y="6619"/>
                    <a:pt x="1481" y="6663"/>
                    <a:pt x="1438" y="6663"/>
                  </a:cubicBezTo>
                  <a:cubicBezTo>
                    <a:pt x="1411" y="6663"/>
                    <a:pt x="1382" y="6645"/>
                    <a:pt x="1369" y="6605"/>
                  </a:cubicBezTo>
                  <a:cubicBezTo>
                    <a:pt x="1135" y="6071"/>
                    <a:pt x="1002" y="5471"/>
                    <a:pt x="1168" y="4904"/>
                  </a:cubicBezTo>
                  <a:cubicBezTo>
                    <a:pt x="1198" y="4845"/>
                    <a:pt x="1253" y="4819"/>
                    <a:pt x="1305" y="4819"/>
                  </a:cubicBezTo>
                  <a:close/>
                  <a:moveTo>
                    <a:pt x="49586" y="7739"/>
                  </a:moveTo>
                  <a:cubicBezTo>
                    <a:pt x="49628" y="7739"/>
                    <a:pt x="49670" y="7773"/>
                    <a:pt x="49670" y="7839"/>
                  </a:cubicBezTo>
                  <a:cubicBezTo>
                    <a:pt x="49736" y="8306"/>
                    <a:pt x="49703" y="8773"/>
                    <a:pt x="49703" y="9240"/>
                  </a:cubicBezTo>
                  <a:cubicBezTo>
                    <a:pt x="49703" y="9307"/>
                    <a:pt x="49653" y="9340"/>
                    <a:pt x="49599" y="9340"/>
                  </a:cubicBezTo>
                  <a:cubicBezTo>
                    <a:pt x="49545" y="9340"/>
                    <a:pt x="49486" y="9307"/>
                    <a:pt x="49470" y="9240"/>
                  </a:cubicBezTo>
                  <a:cubicBezTo>
                    <a:pt x="49470" y="8773"/>
                    <a:pt x="49470" y="8306"/>
                    <a:pt x="49503" y="7839"/>
                  </a:cubicBezTo>
                  <a:cubicBezTo>
                    <a:pt x="49503" y="7773"/>
                    <a:pt x="49545" y="7739"/>
                    <a:pt x="49586" y="7739"/>
                  </a:cubicBezTo>
                  <a:close/>
                  <a:moveTo>
                    <a:pt x="1278" y="8355"/>
                  </a:moveTo>
                  <a:cubicBezTo>
                    <a:pt x="1339" y="8355"/>
                    <a:pt x="1402" y="8398"/>
                    <a:pt x="1402" y="8473"/>
                  </a:cubicBezTo>
                  <a:cubicBezTo>
                    <a:pt x="1402" y="9007"/>
                    <a:pt x="1369" y="9541"/>
                    <a:pt x="1335" y="10074"/>
                  </a:cubicBezTo>
                  <a:cubicBezTo>
                    <a:pt x="1335" y="10158"/>
                    <a:pt x="1285" y="10199"/>
                    <a:pt x="1235" y="10199"/>
                  </a:cubicBezTo>
                  <a:cubicBezTo>
                    <a:pt x="1185" y="10199"/>
                    <a:pt x="1135" y="10158"/>
                    <a:pt x="1135" y="10074"/>
                  </a:cubicBezTo>
                  <a:cubicBezTo>
                    <a:pt x="1068" y="9541"/>
                    <a:pt x="1068" y="8973"/>
                    <a:pt x="1168" y="8440"/>
                  </a:cubicBezTo>
                  <a:cubicBezTo>
                    <a:pt x="1183" y="8381"/>
                    <a:pt x="1230" y="8355"/>
                    <a:pt x="1278" y="8355"/>
                  </a:cubicBezTo>
                  <a:close/>
                  <a:moveTo>
                    <a:pt x="1385" y="11500"/>
                  </a:moveTo>
                  <a:cubicBezTo>
                    <a:pt x="1427" y="11500"/>
                    <a:pt x="1469" y="11525"/>
                    <a:pt x="1469" y="11575"/>
                  </a:cubicBezTo>
                  <a:cubicBezTo>
                    <a:pt x="1569" y="11942"/>
                    <a:pt x="1502" y="12376"/>
                    <a:pt x="1469" y="12776"/>
                  </a:cubicBezTo>
                  <a:cubicBezTo>
                    <a:pt x="1469" y="12826"/>
                    <a:pt x="1427" y="12851"/>
                    <a:pt x="1385" y="12851"/>
                  </a:cubicBezTo>
                  <a:cubicBezTo>
                    <a:pt x="1344" y="12851"/>
                    <a:pt x="1302" y="12826"/>
                    <a:pt x="1302" y="12776"/>
                  </a:cubicBezTo>
                  <a:cubicBezTo>
                    <a:pt x="1269" y="12376"/>
                    <a:pt x="1202" y="11942"/>
                    <a:pt x="1302" y="11575"/>
                  </a:cubicBezTo>
                  <a:cubicBezTo>
                    <a:pt x="1302" y="11525"/>
                    <a:pt x="1344" y="11500"/>
                    <a:pt x="1385" y="11500"/>
                  </a:cubicBezTo>
                  <a:close/>
                  <a:moveTo>
                    <a:pt x="49803" y="11475"/>
                  </a:moveTo>
                  <a:cubicBezTo>
                    <a:pt x="49853" y="11475"/>
                    <a:pt x="49903" y="11509"/>
                    <a:pt x="49903" y="11575"/>
                  </a:cubicBezTo>
                  <a:cubicBezTo>
                    <a:pt x="49937" y="11976"/>
                    <a:pt x="49937" y="12376"/>
                    <a:pt x="49903" y="12776"/>
                  </a:cubicBezTo>
                  <a:cubicBezTo>
                    <a:pt x="49903" y="12843"/>
                    <a:pt x="49853" y="12876"/>
                    <a:pt x="49803" y="12876"/>
                  </a:cubicBezTo>
                  <a:cubicBezTo>
                    <a:pt x="49753" y="12876"/>
                    <a:pt x="49703" y="12843"/>
                    <a:pt x="49703" y="12776"/>
                  </a:cubicBezTo>
                  <a:cubicBezTo>
                    <a:pt x="49670" y="12376"/>
                    <a:pt x="49670" y="11976"/>
                    <a:pt x="49703" y="11575"/>
                  </a:cubicBezTo>
                  <a:cubicBezTo>
                    <a:pt x="49703" y="11509"/>
                    <a:pt x="49753" y="11475"/>
                    <a:pt x="49803" y="11475"/>
                  </a:cubicBezTo>
                  <a:close/>
                  <a:moveTo>
                    <a:pt x="1285" y="14252"/>
                  </a:moveTo>
                  <a:cubicBezTo>
                    <a:pt x="1335" y="14252"/>
                    <a:pt x="1385" y="14294"/>
                    <a:pt x="1402" y="14377"/>
                  </a:cubicBezTo>
                  <a:cubicBezTo>
                    <a:pt x="1469" y="14811"/>
                    <a:pt x="1402" y="15245"/>
                    <a:pt x="1402" y="15645"/>
                  </a:cubicBezTo>
                  <a:cubicBezTo>
                    <a:pt x="1385" y="15728"/>
                    <a:pt x="1327" y="15770"/>
                    <a:pt x="1273" y="15770"/>
                  </a:cubicBezTo>
                  <a:cubicBezTo>
                    <a:pt x="1219" y="15770"/>
                    <a:pt x="1168" y="15728"/>
                    <a:pt x="1168" y="15645"/>
                  </a:cubicBezTo>
                  <a:cubicBezTo>
                    <a:pt x="1135" y="15245"/>
                    <a:pt x="1102" y="14811"/>
                    <a:pt x="1168" y="14377"/>
                  </a:cubicBezTo>
                  <a:cubicBezTo>
                    <a:pt x="1185" y="14294"/>
                    <a:pt x="1235" y="14252"/>
                    <a:pt x="1285" y="14252"/>
                  </a:cubicBezTo>
                  <a:close/>
                  <a:moveTo>
                    <a:pt x="49703" y="15653"/>
                  </a:moveTo>
                  <a:cubicBezTo>
                    <a:pt x="49762" y="15653"/>
                    <a:pt x="49820" y="15695"/>
                    <a:pt x="49837" y="15778"/>
                  </a:cubicBezTo>
                  <a:cubicBezTo>
                    <a:pt x="49837" y="16145"/>
                    <a:pt x="49803" y="16546"/>
                    <a:pt x="49803" y="16946"/>
                  </a:cubicBezTo>
                  <a:cubicBezTo>
                    <a:pt x="49803" y="17013"/>
                    <a:pt x="49753" y="17046"/>
                    <a:pt x="49703" y="17046"/>
                  </a:cubicBezTo>
                  <a:cubicBezTo>
                    <a:pt x="49653" y="17046"/>
                    <a:pt x="49603" y="17013"/>
                    <a:pt x="49603" y="16946"/>
                  </a:cubicBezTo>
                  <a:cubicBezTo>
                    <a:pt x="49603" y="16546"/>
                    <a:pt x="49570" y="16145"/>
                    <a:pt x="49570" y="15778"/>
                  </a:cubicBezTo>
                  <a:cubicBezTo>
                    <a:pt x="49586" y="15695"/>
                    <a:pt x="49645" y="15653"/>
                    <a:pt x="49703" y="15653"/>
                  </a:cubicBezTo>
                  <a:close/>
                  <a:moveTo>
                    <a:pt x="1286" y="17447"/>
                  </a:moveTo>
                  <a:cubicBezTo>
                    <a:pt x="1339" y="17447"/>
                    <a:pt x="1388" y="17476"/>
                    <a:pt x="1402" y="17546"/>
                  </a:cubicBezTo>
                  <a:cubicBezTo>
                    <a:pt x="1535" y="18013"/>
                    <a:pt x="1435" y="18547"/>
                    <a:pt x="1302" y="19014"/>
                  </a:cubicBezTo>
                  <a:cubicBezTo>
                    <a:pt x="1276" y="19065"/>
                    <a:pt x="1236" y="19087"/>
                    <a:pt x="1198" y="19087"/>
                  </a:cubicBezTo>
                  <a:cubicBezTo>
                    <a:pt x="1137" y="19087"/>
                    <a:pt x="1081" y="19030"/>
                    <a:pt x="1102" y="18947"/>
                  </a:cubicBezTo>
                  <a:cubicBezTo>
                    <a:pt x="1168" y="18480"/>
                    <a:pt x="1102" y="18047"/>
                    <a:pt x="1135" y="17580"/>
                  </a:cubicBezTo>
                  <a:cubicBezTo>
                    <a:pt x="1135" y="17502"/>
                    <a:pt x="1214" y="17447"/>
                    <a:pt x="1286" y="17447"/>
                  </a:cubicBezTo>
                  <a:close/>
                  <a:moveTo>
                    <a:pt x="49920" y="19214"/>
                  </a:moveTo>
                  <a:cubicBezTo>
                    <a:pt x="49962" y="19214"/>
                    <a:pt x="50003" y="19248"/>
                    <a:pt x="50003" y="19314"/>
                  </a:cubicBezTo>
                  <a:cubicBezTo>
                    <a:pt x="50037" y="19715"/>
                    <a:pt x="50037" y="20148"/>
                    <a:pt x="50003" y="20582"/>
                  </a:cubicBezTo>
                  <a:cubicBezTo>
                    <a:pt x="50003" y="20649"/>
                    <a:pt x="49953" y="20682"/>
                    <a:pt x="49903" y="20682"/>
                  </a:cubicBezTo>
                  <a:cubicBezTo>
                    <a:pt x="49853" y="20682"/>
                    <a:pt x="49803" y="20649"/>
                    <a:pt x="49803" y="20582"/>
                  </a:cubicBezTo>
                  <a:cubicBezTo>
                    <a:pt x="49803" y="20148"/>
                    <a:pt x="49803" y="19715"/>
                    <a:pt x="49837" y="19314"/>
                  </a:cubicBezTo>
                  <a:cubicBezTo>
                    <a:pt x="49837" y="19248"/>
                    <a:pt x="49878" y="19214"/>
                    <a:pt x="49920" y="19214"/>
                  </a:cubicBezTo>
                  <a:close/>
                  <a:moveTo>
                    <a:pt x="1413" y="20585"/>
                  </a:moveTo>
                  <a:cubicBezTo>
                    <a:pt x="1461" y="20585"/>
                    <a:pt x="1502" y="20603"/>
                    <a:pt x="1502" y="20649"/>
                  </a:cubicBezTo>
                  <a:cubicBezTo>
                    <a:pt x="1569" y="21049"/>
                    <a:pt x="1502" y="21449"/>
                    <a:pt x="1602" y="21849"/>
                  </a:cubicBezTo>
                  <a:cubicBezTo>
                    <a:pt x="1623" y="21932"/>
                    <a:pt x="1541" y="21989"/>
                    <a:pt x="1468" y="21989"/>
                  </a:cubicBezTo>
                  <a:cubicBezTo>
                    <a:pt x="1423" y="21989"/>
                    <a:pt x="1381" y="21967"/>
                    <a:pt x="1369" y="21916"/>
                  </a:cubicBezTo>
                  <a:cubicBezTo>
                    <a:pt x="1235" y="21516"/>
                    <a:pt x="1135" y="21049"/>
                    <a:pt x="1269" y="20649"/>
                  </a:cubicBezTo>
                  <a:cubicBezTo>
                    <a:pt x="1287" y="20612"/>
                    <a:pt x="1355" y="20585"/>
                    <a:pt x="1413" y="20585"/>
                  </a:cubicBezTo>
                  <a:close/>
                  <a:moveTo>
                    <a:pt x="49916" y="22850"/>
                  </a:moveTo>
                  <a:cubicBezTo>
                    <a:pt x="49962" y="22850"/>
                    <a:pt x="50003" y="22883"/>
                    <a:pt x="50003" y="22950"/>
                  </a:cubicBezTo>
                  <a:cubicBezTo>
                    <a:pt x="50037" y="23384"/>
                    <a:pt x="50037" y="23784"/>
                    <a:pt x="50003" y="24218"/>
                  </a:cubicBezTo>
                  <a:cubicBezTo>
                    <a:pt x="50003" y="24284"/>
                    <a:pt x="49962" y="24318"/>
                    <a:pt x="49916" y="24318"/>
                  </a:cubicBezTo>
                  <a:cubicBezTo>
                    <a:pt x="49870" y="24318"/>
                    <a:pt x="49820" y="24284"/>
                    <a:pt x="49803" y="24218"/>
                  </a:cubicBezTo>
                  <a:cubicBezTo>
                    <a:pt x="49770" y="23784"/>
                    <a:pt x="49770" y="23384"/>
                    <a:pt x="49803" y="22950"/>
                  </a:cubicBezTo>
                  <a:cubicBezTo>
                    <a:pt x="49820" y="22883"/>
                    <a:pt x="49870" y="22850"/>
                    <a:pt x="49916" y="22850"/>
                  </a:cubicBezTo>
                  <a:close/>
                  <a:moveTo>
                    <a:pt x="1485" y="23684"/>
                  </a:moveTo>
                  <a:cubicBezTo>
                    <a:pt x="1535" y="23684"/>
                    <a:pt x="1585" y="23717"/>
                    <a:pt x="1602" y="23784"/>
                  </a:cubicBezTo>
                  <a:cubicBezTo>
                    <a:pt x="1702" y="24218"/>
                    <a:pt x="1635" y="24751"/>
                    <a:pt x="1569" y="25185"/>
                  </a:cubicBezTo>
                  <a:cubicBezTo>
                    <a:pt x="1569" y="25252"/>
                    <a:pt x="1527" y="25285"/>
                    <a:pt x="1485" y="25285"/>
                  </a:cubicBezTo>
                  <a:cubicBezTo>
                    <a:pt x="1444" y="25285"/>
                    <a:pt x="1402" y="25252"/>
                    <a:pt x="1402" y="25185"/>
                  </a:cubicBezTo>
                  <a:cubicBezTo>
                    <a:pt x="1369" y="24751"/>
                    <a:pt x="1269" y="24218"/>
                    <a:pt x="1369" y="23784"/>
                  </a:cubicBezTo>
                  <a:cubicBezTo>
                    <a:pt x="1385" y="23717"/>
                    <a:pt x="1435" y="23684"/>
                    <a:pt x="1485" y="23684"/>
                  </a:cubicBezTo>
                  <a:close/>
                  <a:moveTo>
                    <a:pt x="50120" y="25977"/>
                  </a:moveTo>
                  <a:cubicBezTo>
                    <a:pt x="50162" y="25977"/>
                    <a:pt x="50203" y="26002"/>
                    <a:pt x="50203" y="26052"/>
                  </a:cubicBezTo>
                  <a:cubicBezTo>
                    <a:pt x="50237" y="26519"/>
                    <a:pt x="50237" y="26986"/>
                    <a:pt x="50203" y="27453"/>
                  </a:cubicBezTo>
                  <a:cubicBezTo>
                    <a:pt x="50203" y="27503"/>
                    <a:pt x="50170" y="27528"/>
                    <a:pt x="50133" y="27528"/>
                  </a:cubicBezTo>
                  <a:cubicBezTo>
                    <a:pt x="50095" y="27528"/>
                    <a:pt x="50053" y="27503"/>
                    <a:pt x="50037" y="27453"/>
                  </a:cubicBezTo>
                  <a:cubicBezTo>
                    <a:pt x="50037" y="26986"/>
                    <a:pt x="50003" y="26519"/>
                    <a:pt x="50037" y="26052"/>
                  </a:cubicBezTo>
                  <a:cubicBezTo>
                    <a:pt x="50037" y="26002"/>
                    <a:pt x="50078" y="25977"/>
                    <a:pt x="50120" y="25977"/>
                  </a:cubicBezTo>
                  <a:close/>
                  <a:moveTo>
                    <a:pt x="1473" y="27023"/>
                  </a:moveTo>
                  <a:cubicBezTo>
                    <a:pt x="1519" y="27023"/>
                    <a:pt x="1569" y="27050"/>
                    <a:pt x="1569" y="27086"/>
                  </a:cubicBezTo>
                  <a:cubicBezTo>
                    <a:pt x="1669" y="27453"/>
                    <a:pt x="1635" y="27820"/>
                    <a:pt x="1602" y="28187"/>
                  </a:cubicBezTo>
                  <a:cubicBezTo>
                    <a:pt x="1602" y="28254"/>
                    <a:pt x="1560" y="28287"/>
                    <a:pt x="1519" y="28287"/>
                  </a:cubicBezTo>
                  <a:cubicBezTo>
                    <a:pt x="1477" y="28287"/>
                    <a:pt x="1435" y="28254"/>
                    <a:pt x="1435" y="28187"/>
                  </a:cubicBezTo>
                  <a:cubicBezTo>
                    <a:pt x="1369" y="27820"/>
                    <a:pt x="1302" y="27453"/>
                    <a:pt x="1402" y="27086"/>
                  </a:cubicBezTo>
                  <a:cubicBezTo>
                    <a:pt x="1402" y="27041"/>
                    <a:pt x="1436" y="27023"/>
                    <a:pt x="1473" y="27023"/>
                  </a:cubicBezTo>
                  <a:close/>
                  <a:moveTo>
                    <a:pt x="50033" y="28421"/>
                  </a:moveTo>
                  <a:cubicBezTo>
                    <a:pt x="50087" y="28421"/>
                    <a:pt x="50137" y="28454"/>
                    <a:pt x="50137" y="28521"/>
                  </a:cubicBezTo>
                  <a:cubicBezTo>
                    <a:pt x="50170" y="28954"/>
                    <a:pt x="50170" y="29388"/>
                    <a:pt x="50137" y="29788"/>
                  </a:cubicBezTo>
                  <a:cubicBezTo>
                    <a:pt x="50137" y="29872"/>
                    <a:pt x="50087" y="29913"/>
                    <a:pt x="50033" y="29913"/>
                  </a:cubicBezTo>
                  <a:cubicBezTo>
                    <a:pt x="49978" y="29913"/>
                    <a:pt x="49920" y="29872"/>
                    <a:pt x="49903" y="29788"/>
                  </a:cubicBezTo>
                  <a:cubicBezTo>
                    <a:pt x="49870" y="29388"/>
                    <a:pt x="49870" y="28954"/>
                    <a:pt x="49903" y="28521"/>
                  </a:cubicBezTo>
                  <a:cubicBezTo>
                    <a:pt x="49920" y="28454"/>
                    <a:pt x="49978" y="28421"/>
                    <a:pt x="50033" y="28421"/>
                  </a:cubicBezTo>
                  <a:close/>
                  <a:moveTo>
                    <a:pt x="1610" y="29792"/>
                  </a:moveTo>
                  <a:cubicBezTo>
                    <a:pt x="1680" y="29792"/>
                    <a:pt x="1755" y="29856"/>
                    <a:pt x="1736" y="29955"/>
                  </a:cubicBezTo>
                  <a:cubicBezTo>
                    <a:pt x="1669" y="30289"/>
                    <a:pt x="1702" y="30656"/>
                    <a:pt x="1869" y="30956"/>
                  </a:cubicBezTo>
                  <a:cubicBezTo>
                    <a:pt x="1893" y="31028"/>
                    <a:pt x="1830" y="31083"/>
                    <a:pt x="1769" y="31083"/>
                  </a:cubicBezTo>
                  <a:cubicBezTo>
                    <a:pt x="1745" y="31083"/>
                    <a:pt x="1721" y="31075"/>
                    <a:pt x="1702" y="31056"/>
                  </a:cubicBezTo>
                  <a:cubicBezTo>
                    <a:pt x="1469" y="30689"/>
                    <a:pt x="1369" y="30289"/>
                    <a:pt x="1502" y="29888"/>
                  </a:cubicBezTo>
                  <a:cubicBezTo>
                    <a:pt x="1516" y="29821"/>
                    <a:pt x="1562" y="29792"/>
                    <a:pt x="1610" y="29792"/>
                  </a:cubicBezTo>
                  <a:close/>
                  <a:moveTo>
                    <a:pt x="31173" y="31108"/>
                  </a:moveTo>
                  <a:cubicBezTo>
                    <a:pt x="31316" y="31108"/>
                    <a:pt x="31457" y="31112"/>
                    <a:pt x="31590" y="31123"/>
                  </a:cubicBezTo>
                  <a:cubicBezTo>
                    <a:pt x="31690" y="31123"/>
                    <a:pt x="31690" y="31256"/>
                    <a:pt x="31590" y="31256"/>
                  </a:cubicBezTo>
                  <a:cubicBezTo>
                    <a:pt x="31457" y="31267"/>
                    <a:pt x="31316" y="31271"/>
                    <a:pt x="31173" y="31271"/>
                  </a:cubicBezTo>
                  <a:cubicBezTo>
                    <a:pt x="30886" y="31271"/>
                    <a:pt x="30589" y="31256"/>
                    <a:pt x="30323" y="31256"/>
                  </a:cubicBezTo>
                  <a:cubicBezTo>
                    <a:pt x="30223" y="31256"/>
                    <a:pt x="30223" y="31123"/>
                    <a:pt x="30323" y="31123"/>
                  </a:cubicBezTo>
                  <a:cubicBezTo>
                    <a:pt x="30589" y="31123"/>
                    <a:pt x="30886" y="31108"/>
                    <a:pt x="31173" y="31108"/>
                  </a:cubicBezTo>
                  <a:close/>
                  <a:moveTo>
                    <a:pt x="42731" y="30989"/>
                  </a:moveTo>
                  <a:cubicBezTo>
                    <a:pt x="42898" y="30989"/>
                    <a:pt x="42865" y="31189"/>
                    <a:pt x="42731" y="31189"/>
                  </a:cubicBezTo>
                  <a:cubicBezTo>
                    <a:pt x="42064" y="31289"/>
                    <a:pt x="41397" y="31289"/>
                    <a:pt x="40697" y="31323"/>
                  </a:cubicBezTo>
                  <a:cubicBezTo>
                    <a:pt x="40563" y="31323"/>
                    <a:pt x="40563" y="31123"/>
                    <a:pt x="40697" y="31089"/>
                  </a:cubicBezTo>
                  <a:cubicBezTo>
                    <a:pt x="41364" y="31056"/>
                    <a:pt x="42064" y="30989"/>
                    <a:pt x="42731" y="30989"/>
                  </a:cubicBezTo>
                  <a:close/>
                  <a:moveTo>
                    <a:pt x="37062" y="30986"/>
                  </a:moveTo>
                  <a:cubicBezTo>
                    <a:pt x="37072" y="30986"/>
                    <a:pt x="37083" y="30987"/>
                    <a:pt x="37094" y="30989"/>
                  </a:cubicBezTo>
                  <a:cubicBezTo>
                    <a:pt x="37661" y="31089"/>
                    <a:pt x="38195" y="31056"/>
                    <a:pt x="38762" y="31089"/>
                  </a:cubicBezTo>
                  <a:cubicBezTo>
                    <a:pt x="38895" y="31089"/>
                    <a:pt x="38929" y="31289"/>
                    <a:pt x="38795" y="31289"/>
                  </a:cubicBezTo>
                  <a:cubicBezTo>
                    <a:pt x="38606" y="31323"/>
                    <a:pt x="38414" y="31338"/>
                    <a:pt x="38218" y="31338"/>
                  </a:cubicBezTo>
                  <a:cubicBezTo>
                    <a:pt x="37828" y="31338"/>
                    <a:pt x="37428" y="31278"/>
                    <a:pt x="37027" y="31189"/>
                  </a:cubicBezTo>
                  <a:cubicBezTo>
                    <a:pt x="36872" y="31189"/>
                    <a:pt x="36919" y="30986"/>
                    <a:pt x="37062" y="30986"/>
                  </a:cubicBezTo>
                  <a:close/>
                  <a:moveTo>
                    <a:pt x="9691" y="31198"/>
                  </a:moveTo>
                  <a:cubicBezTo>
                    <a:pt x="9916" y="31198"/>
                    <a:pt x="10142" y="31206"/>
                    <a:pt x="10375" y="31223"/>
                  </a:cubicBezTo>
                  <a:cubicBezTo>
                    <a:pt x="10508" y="31223"/>
                    <a:pt x="10508" y="31390"/>
                    <a:pt x="10375" y="31390"/>
                  </a:cubicBezTo>
                  <a:lnTo>
                    <a:pt x="9007" y="31390"/>
                  </a:lnTo>
                  <a:cubicBezTo>
                    <a:pt x="8874" y="31390"/>
                    <a:pt x="8874" y="31223"/>
                    <a:pt x="9007" y="31223"/>
                  </a:cubicBezTo>
                  <a:cubicBezTo>
                    <a:pt x="9241" y="31206"/>
                    <a:pt x="9466" y="31198"/>
                    <a:pt x="9691" y="31198"/>
                  </a:cubicBezTo>
                  <a:close/>
                  <a:moveTo>
                    <a:pt x="46167" y="31056"/>
                  </a:moveTo>
                  <a:cubicBezTo>
                    <a:pt x="46267" y="31056"/>
                    <a:pt x="46301" y="31256"/>
                    <a:pt x="46201" y="31256"/>
                  </a:cubicBezTo>
                  <a:cubicBezTo>
                    <a:pt x="45567" y="31390"/>
                    <a:pt x="44866" y="31390"/>
                    <a:pt x="44233" y="31390"/>
                  </a:cubicBezTo>
                  <a:cubicBezTo>
                    <a:pt x="44099" y="31390"/>
                    <a:pt x="44132" y="31223"/>
                    <a:pt x="44233" y="31189"/>
                  </a:cubicBezTo>
                  <a:cubicBezTo>
                    <a:pt x="44499" y="31156"/>
                    <a:pt x="44800" y="31123"/>
                    <a:pt x="45066" y="31089"/>
                  </a:cubicBezTo>
                  <a:lnTo>
                    <a:pt x="45100" y="31089"/>
                  </a:lnTo>
                  <a:cubicBezTo>
                    <a:pt x="45467" y="31056"/>
                    <a:pt x="45800" y="31056"/>
                    <a:pt x="46167" y="31056"/>
                  </a:cubicBezTo>
                  <a:close/>
                  <a:moveTo>
                    <a:pt x="27743" y="31186"/>
                  </a:moveTo>
                  <a:cubicBezTo>
                    <a:pt x="27830" y="31186"/>
                    <a:pt x="27877" y="31359"/>
                    <a:pt x="27754" y="31390"/>
                  </a:cubicBezTo>
                  <a:cubicBezTo>
                    <a:pt x="27437" y="31453"/>
                    <a:pt x="27120" y="31476"/>
                    <a:pt x="26802" y="31476"/>
                  </a:cubicBezTo>
                  <a:cubicBezTo>
                    <a:pt x="26619" y="31476"/>
                    <a:pt x="26436" y="31468"/>
                    <a:pt x="26253" y="31456"/>
                  </a:cubicBezTo>
                  <a:cubicBezTo>
                    <a:pt x="26120" y="31423"/>
                    <a:pt x="26120" y="31256"/>
                    <a:pt x="26253" y="31256"/>
                  </a:cubicBezTo>
                  <a:cubicBezTo>
                    <a:pt x="26378" y="31265"/>
                    <a:pt x="26506" y="31269"/>
                    <a:pt x="26635" y="31269"/>
                  </a:cubicBezTo>
                  <a:cubicBezTo>
                    <a:pt x="26988" y="31269"/>
                    <a:pt x="27354" y="31238"/>
                    <a:pt x="27721" y="31189"/>
                  </a:cubicBezTo>
                  <a:cubicBezTo>
                    <a:pt x="27728" y="31187"/>
                    <a:pt x="27736" y="31186"/>
                    <a:pt x="27743" y="31186"/>
                  </a:cubicBezTo>
                  <a:close/>
                  <a:moveTo>
                    <a:pt x="24511" y="31085"/>
                  </a:moveTo>
                  <a:cubicBezTo>
                    <a:pt x="24596" y="31085"/>
                    <a:pt x="24643" y="31226"/>
                    <a:pt x="24552" y="31256"/>
                  </a:cubicBezTo>
                  <a:cubicBezTo>
                    <a:pt x="24161" y="31412"/>
                    <a:pt x="23759" y="31477"/>
                    <a:pt x="23352" y="31477"/>
                  </a:cubicBezTo>
                  <a:cubicBezTo>
                    <a:pt x="23064" y="31477"/>
                    <a:pt x="22774" y="31445"/>
                    <a:pt x="22484" y="31390"/>
                  </a:cubicBezTo>
                  <a:cubicBezTo>
                    <a:pt x="22384" y="31390"/>
                    <a:pt x="22417" y="31256"/>
                    <a:pt x="22517" y="31256"/>
                  </a:cubicBezTo>
                  <a:cubicBezTo>
                    <a:pt x="22701" y="31284"/>
                    <a:pt x="22882" y="31296"/>
                    <a:pt x="23062" y="31296"/>
                  </a:cubicBezTo>
                  <a:cubicBezTo>
                    <a:pt x="23536" y="31296"/>
                    <a:pt x="24002" y="31210"/>
                    <a:pt x="24485" y="31089"/>
                  </a:cubicBezTo>
                  <a:cubicBezTo>
                    <a:pt x="24494" y="31086"/>
                    <a:pt x="24503" y="31085"/>
                    <a:pt x="24511" y="31085"/>
                  </a:cubicBezTo>
                  <a:close/>
                  <a:moveTo>
                    <a:pt x="7173" y="31289"/>
                  </a:moveTo>
                  <a:cubicBezTo>
                    <a:pt x="7306" y="31323"/>
                    <a:pt x="7306" y="31490"/>
                    <a:pt x="7173" y="31523"/>
                  </a:cubicBezTo>
                  <a:lnTo>
                    <a:pt x="5872" y="31523"/>
                  </a:lnTo>
                  <a:cubicBezTo>
                    <a:pt x="5738" y="31523"/>
                    <a:pt x="5738" y="31323"/>
                    <a:pt x="5872" y="31289"/>
                  </a:cubicBezTo>
                  <a:close/>
                  <a:moveTo>
                    <a:pt x="21216" y="31289"/>
                  </a:moveTo>
                  <a:cubicBezTo>
                    <a:pt x="21350" y="31289"/>
                    <a:pt x="21350" y="31490"/>
                    <a:pt x="21216" y="31523"/>
                  </a:cubicBezTo>
                  <a:cubicBezTo>
                    <a:pt x="20616" y="31523"/>
                    <a:pt x="19982" y="31523"/>
                    <a:pt x="19381" y="31490"/>
                  </a:cubicBezTo>
                  <a:cubicBezTo>
                    <a:pt x="19248" y="31490"/>
                    <a:pt x="19248" y="31323"/>
                    <a:pt x="19381" y="31289"/>
                  </a:cubicBezTo>
                  <a:close/>
                  <a:moveTo>
                    <a:pt x="13227" y="31281"/>
                  </a:moveTo>
                  <a:cubicBezTo>
                    <a:pt x="13502" y="31281"/>
                    <a:pt x="13777" y="31289"/>
                    <a:pt x="14044" y="31323"/>
                  </a:cubicBezTo>
                  <a:cubicBezTo>
                    <a:pt x="14144" y="31323"/>
                    <a:pt x="14144" y="31490"/>
                    <a:pt x="14044" y="31490"/>
                  </a:cubicBezTo>
                  <a:cubicBezTo>
                    <a:pt x="13777" y="31523"/>
                    <a:pt x="13502" y="31531"/>
                    <a:pt x="13227" y="31531"/>
                  </a:cubicBezTo>
                  <a:cubicBezTo>
                    <a:pt x="12952" y="31531"/>
                    <a:pt x="12677" y="31523"/>
                    <a:pt x="12410" y="31523"/>
                  </a:cubicBezTo>
                  <a:cubicBezTo>
                    <a:pt x="12276" y="31523"/>
                    <a:pt x="12276" y="31289"/>
                    <a:pt x="12410" y="31289"/>
                  </a:cubicBezTo>
                  <a:cubicBezTo>
                    <a:pt x="12677" y="31289"/>
                    <a:pt x="12952" y="31281"/>
                    <a:pt x="13227" y="31281"/>
                  </a:cubicBezTo>
                  <a:close/>
                  <a:moveTo>
                    <a:pt x="16813" y="31398"/>
                  </a:moveTo>
                  <a:cubicBezTo>
                    <a:pt x="17105" y="31398"/>
                    <a:pt x="17397" y="31406"/>
                    <a:pt x="17680" y="31423"/>
                  </a:cubicBezTo>
                  <a:cubicBezTo>
                    <a:pt x="17814" y="31423"/>
                    <a:pt x="17814" y="31623"/>
                    <a:pt x="17680" y="31623"/>
                  </a:cubicBezTo>
                  <a:cubicBezTo>
                    <a:pt x="17514" y="31633"/>
                    <a:pt x="17345" y="31637"/>
                    <a:pt x="17175" y="31637"/>
                  </a:cubicBezTo>
                  <a:cubicBezTo>
                    <a:pt x="16764" y="31637"/>
                    <a:pt x="16347" y="31613"/>
                    <a:pt x="15946" y="31590"/>
                  </a:cubicBezTo>
                  <a:cubicBezTo>
                    <a:pt x="15846" y="31590"/>
                    <a:pt x="15846" y="31423"/>
                    <a:pt x="15946" y="31423"/>
                  </a:cubicBezTo>
                  <a:cubicBezTo>
                    <a:pt x="16229" y="31406"/>
                    <a:pt x="16521" y="31398"/>
                    <a:pt x="16813" y="31398"/>
                  </a:cubicBezTo>
                  <a:close/>
                  <a:moveTo>
                    <a:pt x="2872" y="31384"/>
                  </a:moveTo>
                  <a:cubicBezTo>
                    <a:pt x="2882" y="31384"/>
                    <a:pt x="2892" y="31386"/>
                    <a:pt x="2903" y="31390"/>
                  </a:cubicBezTo>
                  <a:cubicBezTo>
                    <a:pt x="3120" y="31423"/>
                    <a:pt x="3328" y="31431"/>
                    <a:pt x="3537" y="31431"/>
                  </a:cubicBezTo>
                  <a:cubicBezTo>
                    <a:pt x="3745" y="31431"/>
                    <a:pt x="3954" y="31423"/>
                    <a:pt x="4171" y="31423"/>
                  </a:cubicBezTo>
                  <a:cubicBezTo>
                    <a:pt x="4271" y="31423"/>
                    <a:pt x="4271" y="31556"/>
                    <a:pt x="4204" y="31590"/>
                  </a:cubicBezTo>
                  <a:cubicBezTo>
                    <a:pt x="4059" y="31623"/>
                    <a:pt x="3907" y="31638"/>
                    <a:pt x="3754" y="31638"/>
                  </a:cubicBezTo>
                  <a:cubicBezTo>
                    <a:pt x="3448" y="31638"/>
                    <a:pt x="3137" y="31579"/>
                    <a:pt x="2870" y="31490"/>
                  </a:cubicBezTo>
                  <a:cubicBezTo>
                    <a:pt x="2781" y="31490"/>
                    <a:pt x="2797" y="31384"/>
                    <a:pt x="2872" y="31384"/>
                  </a:cubicBezTo>
                  <a:close/>
                  <a:moveTo>
                    <a:pt x="33714" y="31311"/>
                  </a:moveTo>
                  <a:cubicBezTo>
                    <a:pt x="33727" y="31311"/>
                    <a:pt x="33742" y="31315"/>
                    <a:pt x="33758" y="31323"/>
                  </a:cubicBezTo>
                  <a:cubicBezTo>
                    <a:pt x="33991" y="31386"/>
                    <a:pt x="34210" y="31409"/>
                    <a:pt x="34433" y="31409"/>
                  </a:cubicBezTo>
                  <a:cubicBezTo>
                    <a:pt x="34562" y="31409"/>
                    <a:pt x="34692" y="31402"/>
                    <a:pt x="34826" y="31390"/>
                  </a:cubicBezTo>
                  <a:cubicBezTo>
                    <a:pt x="34926" y="31390"/>
                    <a:pt x="34959" y="31590"/>
                    <a:pt x="34826" y="31623"/>
                  </a:cubicBezTo>
                  <a:cubicBezTo>
                    <a:pt x="34723" y="31642"/>
                    <a:pt x="34621" y="31650"/>
                    <a:pt x="34518" y="31650"/>
                  </a:cubicBezTo>
                  <a:cubicBezTo>
                    <a:pt x="34254" y="31650"/>
                    <a:pt x="33990" y="31595"/>
                    <a:pt x="33725" y="31523"/>
                  </a:cubicBezTo>
                  <a:cubicBezTo>
                    <a:pt x="33608" y="31494"/>
                    <a:pt x="33619" y="31311"/>
                    <a:pt x="33714" y="31311"/>
                  </a:cubicBezTo>
                  <a:close/>
                  <a:moveTo>
                    <a:pt x="50133" y="31219"/>
                  </a:moveTo>
                  <a:cubicBezTo>
                    <a:pt x="50251" y="31219"/>
                    <a:pt x="50327" y="31395"/>
                    <a:pt x="50203" y="31456"/>
                  </a:cubicBezTo>
                  <a:cubicBezTo>
                    <a:pt x="49875" y="31600"/>
                    <a:pt x="49522" y="31668"/>
                    <a:pt x="49167" y="31668"/>
                  </a:cubicBezTo>
                  <a:cubicBezTo>
                    <a:pt x="48944" y="31668"/>
                    <a:pt x="48721" y="31641"/>
                    <a:pt x="48502" y="31590"/>
                  </a:cubicBezTo>
                  <a:cubicBezTo>
                    <a:pt x="48379" y="31559"/>
                    <a:pt x="48427" y="31386"/>
                    <a:pt x="48540" y="31386"/>
                  </a:cubicBezTo>
                  <a:cubicBezTo>
                    <a:pt x="48549" y="31386"/>
                    <a:pt x="48559" y="31387"/>
                    <a:pt x="48569" y="31390"/>
                  </a:cubicBezTo>
                  <a:cubicBezTo>
                    <a:pt x="48734" y="31421"/>
                    <a:pt x="48896" y="31436"/>
                    <a:pt x="49056" y="31436"/>
                  </a:cubicBezTo>
                  <a:cubicBezTo>
                    <a:pt x="49413" y="31436"/>
                    <a:pt x="49758" y="31361"/>
                    <a:pt x="50103" y="31223"/>
                  </a:cubicBezTo>
                  <a:cubicBezTo>
                    <a:pt x="50114" y="31220"/>
                    <a:pt x="50123" y="31219"/>
                    <a:pt x="50133" y="31219"/>
                  </a:cubicBezTo>
                  <a:close/>
                  <a:moveTo>
                    <a:pt x="835" y="0"/>
                  </a:moveTo>
                  <a:cubicBezTo>
                    <a:pt x="802" y="34"/>
                    <a:pt x="768" y="67"/>
                    <a:pt x="735" y="67"/>
                  </a:cubicBezTo>
                  <a:cubicBezTo>
                    <a:pt x="1" y="301"/>
                    <a:pt x="435" y="3703"/>
                    <a:pt x="435" y="4337"/>
                  </a:cubicBezTo>
                  <a:cubicBezTo>
                    <a:pt x="468" y="5638"/>
                    <a:pt x="468" y="6939"/>
                    <a:pt x="501" y="8206"/>
                  </a:cubicBezTo>
                  <a:cubicBezTo>
                    <a:pt x="535" y="10808"/>
                    <a:pt x="568" y="13377"/>
                    <a:pt x="601" y="15979"/>
                  </a:cubicBezTo>
                  <a:cubicBezTo>
                    <a:pt x="635" y="18647"/>
                    <a:pt x="668" y="21316"/>
                    <a:pt x="701" y="23984"/>
                  </a:cubicBezTo>
                  <a:cubicBezTo>
                    <a:pt x="701" y="25218"/>
                    <a:pt x="735" y="26419"/>
                    <a:pt x="735" y="27620"/>
                  </a:cubicBezTo>
                  <a:cubicBezTo>
                    <a:pt x="768" y="28921"/>
                    <a:pt x="568" y="30489"/>
                    <a:pt x="1035" y="31723"/>
                  </a:cubicBezTo>
                  <a:cubicBezTo>
                    <a:pt x="1035" y="31756"/>
                    <a:pt x="1035" y="31790"/>
                    <a:pt x="1035" y="31857"/>
                  </a:cubicBezTo>
                  <a:cubicBezTo>
                    <a:pt x="1425" y="32127"/>
                    <a:pt x="2619" y="32201"/>
                    <a:pt x="3879" y="32201"/>
                  </a:cubicBezTo>
                  <a:cubicBezTo>
                    <a:pt x="5418" y="32201"/>
                    <a:pt x="7054" y="32090"/>
                    <a:pt x="7440" y="32090"/>
                  </a:cubicBezTo>
                  <a:cubicBezTo>
                    <a:pt x="9508" y="32057"/>
                    <a:pt x="11576" y="32057"/>
                    <a:pt x="13677" y="32057"/>
                  </a:cubicBezTo>
                  <a:cubicBezTo>
                    <a:pt x="17647" y="32057"/>
                    <a:pt x="21616" y="32023"/>
                    <a:pt x="25619" y="32023"/>
                  </a:cubicBezTo>
                  <a:cubicBezTo>
                    <a:pt x="32131" y="32023"/>
                    <a:pt x="38642" y="31981"/>
                    <a:pt x="45153" y="31981"/>
                  </a:cubicBezTo>
                  <a:cubicBezTo>
                    <a:pt x="46781" y="31981"/>
                    <a:pt x="48409" y="31983"/>
                    <a:pt x="50037" y="31990"/>
                  </a:cubicBezTo>
                  <a:cubicBezTo>
                    <a:pt x="50070" y="31990"/>
                    <a:pt x="50137" y="32023"/>
                    <a:pt x="50170" y="32023"/>
                  </a:cubicBezTo>
                  <a:cubicBezTo>
                    <a:pt x="51004" y="31089"/>
                    <a:pt x="50737" y="29421"/>
                    <a:pt x="50704" y="28321"/>
                  </a:cubicBezTo>
                  <a:cubicBezTo>
                    <a:pt x="50670" y="27020"/>
                    <a:pt x="50670" y="25719"/>
                    <a:pt x="50637" y="24451"/>
                  </a:cubicBezTo>
                  <a:cubicBezTo>
                    <a:pt x="50604" y="21849"/>
                    <a:pt x="50570" y="19281"/>
                    <a:pt x="50504" y="16712"/>
                  </a:cubicBezTo>
                  <a:lnTo>
                    <a:pt x="50404" y="8707"/>
                  </a:lnTo>
                  <a:cubicBezTo>
                    <a:pt x="50370" y="7506"/>
                    <a:pt x="50337" y="6305"/>
                    <a:pt x="50337" y="5104"/>
                  </a:cubicBezTo>
                  <a:cubicBezTo>
                    <a:pt x="50337" y="4651"/>
                    <a:pt x="50494" y="589"/>
                    <a:pt x="49651" y="589"/>
                  </a:cubicBezTo>
                  <a:cubicBezTo>
                    <a:pt x="49625" y="589"/>
                    <a:pt x="49598" y="593"/>
                    <a:pt x="49570" y="601"/>
                  </a:cubicBezTo>
                  <a:cubicBezTo>
                    <a:pt x="49543" y="610"/>
                    <a:pt x="49516" y="614"/>
                    <a:pt x="49491" y="614"/>
                  </a:cubicBezTo>
                  <a:cubicBezTo>
                    <a:pt x="49421" y="614"/>
                    <a:pt x="49361" y="583"/>
                    <a:pt x="49336" y="534"/>
                  </a:cubicBezTo>
                  <a:cubicBezTo>
                    <a:pt x="48969" y="567"/>
                    <a:pt x="48594" y="576"/>
                    <a:pt x="48223" y="576"/>
                  </a:cubicBezTo>
                  <a:cubicBezTo>
                    <a:pt x="47852" y="576"/>
                    <a:pt x="47485" y="567"/>
                    <a:pt x="47135" y="567"/>
                  </a:cubicBezTo>
                  <a:cubicBezTo>
                    <a:pt x="47035" y="567"/>
                    <a:pt x="46968" y="501"/>
                    <a:pt x="46968" y="467"/>
                  </a:cubicBezTo>
                  <a:cubicBezTo>
                    <a:pt x="39296" y="367"/>
                    <a:pt x="31624" y="267"/>
                    <a:pt x="23951" y="201"/>
                  </a:cubicBezTo>
                  <a:cubicBezTo>
                    <a:pt x="22667" y="189"/>
                    <a:pt x="21382" y="186"/>
                    <a:pt x="20096" y="186"/>
                  </a:cubicBezTo>
                  <a:cubicBezTo>
                    <a:pt x="17525" y="186"/>
                    <a:pt x="14952" y="201"/>
                    <a:pt x="12381" y="201"/>
                  </a:cubicBezTo>
                  <a:cubicBezTo>
                    <a:pt x="8524" y="201"/>
                    <a:pt x="4671" y="167"/>
                    <a:pt x="835"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3" name="Google Shape;3213;p71"/>
            <p:cNvSpPr/>
            <p:nvPr/>
          </p:nvSpPr>
          <p:spPr>
            <a:xfrm>
              <a:off x="4977612" y="4793948"/>
              <a:ext cx="36189" cy="8341"/>
            </a:xfrm>
            <a:custGeom>
              <a:avLst/>
              <a:gdLst/>
              <a:ahLst/>
              <a:cxnLst/>
              <a:rect l="l" t="t" r="r" b="b"/>
              <a:pathLst>
                <a:path w="1948" h="449" extrusionOk="0">
                  <a:moveTo>
                    <a:pt x="1754" y="0"/>
                  </a:moveTo>
                  <a:cubicBezTo>
                    <a:pt x="1744" y="0"/>
                    <a:pt x="1735" y="1"/>
                    <a:pt x="1724" y="4"/>
                  </a:cubicBezTo>
                  <a:cubicBezTo>
                    <a:pt x="1379" y="142"/>
                    <a:pt x="1034" y="217"/>
                    <a:pt x="677" y="217"/>
                  </a:cubicBezTo>
                  <a:cubicBezTo>
                    <a:pt x="517" y="217"/>
                    <a:pt x="355" y="202"/>
                    <a:pt x="190" y="171"/>
                  </a:cubicBezTo>
                  <a:cubicBezTo>
                    <a:pt x="180" y="168"/>
                    <a:pt x="170" y="167"/>
                    <a:pt x="161" y="167"/>
                  </a:cubicBezTo>
                  <a:cubicBezTo>
                    <a:pt x="48" y="167"/>
                    <a:pt x="0" y="340"/>
                    <a:pt x="123" y="371"/>
                  </a:cubicBezTo>
                  <a:cubicBezTo>
                    <a:pt x="342" y="422"/>
                    <a:pt x="565" y="449"/>
                    <a:pt x="788" y="449"/>
                  </a:cubicBezTo>
                  <a:cubicBezTo>
                    <a:pt x="1143" y="449"/>
                    <a:pt x="1496" y="381"/>
                    <a:pt x="1824" y="237"/>
                  </a:cubicBezTo>
                  <a:cubicBezTo>
                    <a:pt x="1948" y="176"/>
                    <a:pt x="1872" y="0"/>
                    <a:pt x="17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4" name="Google Shape;3214;p71"/>
            <p:cNvSpPr/>
            <p:nvPr/>
          </p:nvSpPr>
          <p:spPr>
            <a:xfrm>
              <a:off x="5007782" y="4696101"/>
              <a:ext cx="4347" cy="29297"/>
            </a:xfrm>
            <a:custGeom>
              <a:avLst/>
              <a:gdLst/>
              <a:ahLst/>
              <a:cxnLst/>
              <a:rect l="l" t="t" r="r" b="b"/>
              <a:pathLst>
                <a:path w="234" h="1577" extrusionOk="0">
                  <a:moveTo>
                    <a:pt x="121" y="0"/>
                  </a:moveTo>
                  <a:cubicBezTo>
                    <a:pt x="75" y="0"/>
                    <a:pt x="34" y="34"/>
                    <a:pt x="34" y="100"/>
                  </a:cubicBezTo>
                  <a:cubicBezTo>
                    <a:pt x="0" y="567"/>
                    <a:pt x="34" y="1034"/>
                    <a:pt x="67" y="1501"/>
                  </a:cubicBezTo>
                  <a:cubicBezTo>
                    <a:pt x="67" y="1551"/>
                    <a:pt x="100" y="1576"/>
                    <a:pt x="134" y="1576"/>
                  </a:cubicBezTo>
                  <a:cubicBezTo>
                    <a:pt x="167" y="1576"/>
                    <a:pt x="200" y="1551"/>
                    <a:pt x="200" y="1501"/>
                  </a:cubicBezTo>
                  <a:cubicBezTo>
                    <a:pt x="234" y="1034"/>
                    <a:pt x="234" y="567"/>
                    <a:pt x="234" y="100"/>
                  </a:cubicBezTo>
                  <a:cubicBezTo>
                    <a:pt x="217" y="34"/>
                    <a:pt x="167" y="0"/>
                    <a:pt x="1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5" name="Google Shape;3215;p71"/>
            <p:cNvSpPr/>
            <p:nvPr/>
          </p:nvSpPr>
          <p:spPr>
            <a:xfrm>
              <a:off x="5005293" y="4741950"/>
              <a:ext cx="5610" cy="27755"/>
            </a:xfrm>
            <a:custGeom>
              <a:avLst/>
              <a:gdLst/>
              <a:ahLst/>
              <a:cxnLst/>
              <a:rect l="l" t="t" r="r" b="b"/>
              <a:pathLst>
                <a:path w="302" h="1494" extrusionOk="0">
                  <a:moveTo>
                    <a:pt x="164" y="1"/>
                  </a:moveTo>
                  <a:cubicBezTo>
                    <a:pt x="109" y="1"/>
                    <a:pt x="51" y="34"/>
                    <a:pt x="34" y="101"/>
                  </a:cubicBezTo>
                  <a:cubicBezTo>
                    <a:pt x="1" y="534"/>
                    <a:pt x="1" y="968"/>
                    <a:pt x="34" y="1368"/>
                  </a:cubicBezTo>
                  <a:cubicBezTo>
                    <a:pt x="51" y="1452"/>
                    <a:pt x="109" y="1493"/>
                    <a:pt x="164" y="1493"/>
                  </a:cubicBezTo>
                  <a:cubicBezTo>
                    <a:pt x="218" y="1493"/>
                    <a:pt x="268" y="1452"/>
                    <a:pt x="268" y="1368"/>
                  </a:cubicBezTo>
                  <a:cubicBezTo>
                    <a:pt x="301" y="968"/>
                    <a:pt x="301" y="534"/>
                    <a:pt x="268" y="101"/>
                  </a:cubicBezTo>
                  <a:cubicBezTo>
                    <a:pt x="268" y="34"/>
                    <a:pt x="218" y="1"/>
                    <a:pt x="1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6" name="Google Shape;3216;p71"/>
            <p:cNvSpPr/>
            <p:nvPr/>
          </p:nvSpPr>
          <p:spPr>
            <a:xfrm>
              <a:off x="5004067" y="4638473"/>
              <a:ext cx="4347" cy="27272"/>
            </a:xfrm>
            <a:custGeom>
              <a:avLst/>
              <a:gdLst/>
              <a:ahLst/>
              <a:cxnLst/>
              <a:rect l="l" t="t" r="r" b="b"/>
              <a:pathLst>
                <a:path w="234" h="1468" extrusionOk="0">
                  <a:moveTo>
                    <a:pt x="113" y="0"/>
                  </a:moveTo>
                  <a:cubicBezTo>
                    <a:pt x="67" y="0"/>
                    <a:pt x="17" y="33"/>
                    <a:pt x="0" y="100"/>
                  </a:cubicBezTo>
                  <a:cubicBezTo>
                    <a:pt x="0" y="534"/>
                    <a:pt x="0" y="967"/>
                    <a:pt x="34" y="1368"/>
                  </a:cubicBezTo>
                  <a:cubicBezTo>
                    <a:pt x="34" y="1434"/>
                    <a:pt x="75" y="1468"/>
                    <a:pt x="117" y="1468"/>
                  </a:cubicBezTo>
                  <a:cubicBezTo>
                    <a:pt x="159" y="1468"/>
                    <a:pt x="200" y="1434"/>
                    <a:pt x="200" y="1368"/>
                  </a:cubicBezTo>
                  <a:cubicBezTo>
                    <a:pt x="234" y="967"/>
                    <a:pt x="234" y="534"/>
                    <a:pt x="200" y="100"/>
                  </a:cubicBezTo>
                  <a:cubicBezTo>
                    <a:pt x="200" y="33"/>
                    <a:pt x="159" y="0"/>
                    <a:pt x="1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7" name="Google Shape;3217;p71"/>
            <p:cNvSpPr/>
            <p:nvPr/>
          </p:nvSpPr>
          <p:spPr>
            <a:xfrm>
              <a:off x="5003435" y="4570926"/>
              <a:ext cx="4979" cy="27272"/>
            </a:xfrm>
            <a:custGeom>
              <a:avLst/>
              <a:gdLst/>
              <a:ahLst/>
              <a:cxnLst/>
              <a:rect l="l" t="t" r="r" b="b"/>
              <a:pathLst>
                <a:path w="268" h="1468" extrusionOk="0">
                  <a:moveTo>
                    <a:pt x="151" y="0"/>
                  </a:moveTo>
                  <a:cubicBezTo>
                    <a:pt x="109" y="0"/>
                    <a:pt x="68" y="34"/>
                    <a:pt x="68" y="100"/>
                  </a:cubicBezTo>
                  <a:cubicBezTo>
                    <a:pt x="1" y="501"/>
                    <a:pt x="34" y="934"/>
                    <a:pt x="34" y="1368"/>
                  </a:cubicBezTo>
                  <a:cubicBezTo>
                    <a:pt x="34" y="1435"/>
                    <a:pt x="84" y="1468"/>
                    <a:pt x="134" y="1468"/>
                  </a:cubicBezTo>
                  <a:cubicBezTo>
                    <a:pt x="184" y="1468"/>
                    <a:pt x="234" y="1435"/>
                    <a:pt x="234" y="1368"/>
                  </a:cubicBezTo>
                  <a:cubicBezTo>
                    <a:pt x="268" y="934"/>
                    <a:pt x="268" y="501"/>
                    <a:pt x="234" y="100"/>
                  </a:cubicBezTo>
                  <a:cubicBezTo>
                    <a:pt x="234" y="34"/>
                    <a:pt x="193" y="0"/>
                    <a:pt x="1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8" name="Google Shape;3218;p71"/>
            <p:cNvSpPr/>
            <p:nvPr/>
          </p:nvSpPr>
          <p:spPr>
            <a:xfrm>
              <a:off x="5001577" y="4427154"/>
              <a:ext cx="4979" cy="26046"/>
            </a:xfrm>
            <a:custGeom>
              <a:avLst/>
              <a:gdLst/>
              <a:ahLst/>
              <a:cxnLst/>
              <a:rect l="l" t="t" r="r" b="b"/>
              <a:pathLst>
                <a:path w="268" h="1402" extrusionOk="0">
                  <a:moveTo>
                    <a:pt x="138" y="0"/>
                  </a:moveTo>
                  <a:cubicBezTo>
                    <a:pt x="84" y="0"/>
                    <a:pt x="34" y="34"/>
                    <a:pt x="34" y="100"/>
                  </a:cubicBezTo>
                  <a:cubicBezTo>
                    <a:pt x="1" y="501"/>
                    <a:pt x="1" y="901"/>
                    <a:pt x="34" y="1301"/>
                  </a:cubicBezTo>
                  <a:cubicBezTo>
                    <a:pt x="34" y="1368"/>
                    <a:pt x="84" y="1401"/>
                    <a:pt x="134" y="1401"/>
                  </a:cubicBezTo>
                  <a:cubicBezTo>
                    <a:pt x="184" y="1401"/>
                    <a:pt x="234" y="1368"/>
                    <a:pt x="234" y="1301"/>
                  </a:cubicBezTo>
                  <a:cubicBezTo>
                    <a:pt x="268" y="901"/>
                    <a:pt x="268" y="501"/>
                    <a:pt x="268" y="100"/>
                  </a:cubicBezTo>
                  <a:cubicBezTo>
                    <a:pt x="251" y="34"/>
                    <a:pt x="193"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9" name="Google Shape;3219;p71"/>
            <p:cNvSpPr/>
            <p:nvPr/>
          </p:nvSpPr>
          <p:spPr>
            <a:xfrm>
              <a:off x="4999720" y="4504771"/>
              <a:ext cx="4979" cy="25878"/>
            </a:xfrm>
            <a:custGeom>
              <a:avLst/>
              <a:gdLst/>
              <a:ahLst/>
              <a:cxnLst/>
              <a:rect l="l" t="t" r="r" b="b"/>
              <a:pathLst>
                <a:path w="268" h="1393" extrusionOk="0">
                  <a:moveTo>
                    <a:pt x="134" y="0"/>
                  </a:moveTo>
                  <a:cubicBezTo>
                    <a:pt x="76" y="0"/>
                    <a:pt x="17" y="42"/>
                    <a:pt x="1" y="125"/>
                  </a:cubicBezTo>
                  <a:cubicBezTo>
                    <a:pt x="1" y="492"/>
                    <a:pt x="34" y="893"/>
                    <a:pt x="34" y="1293"/>
                  </a:cubicBezTo>
                  <a:cubicBezTo>
                    <a:pt x="34" y="1360"/>
                    <a:pt x="84" y="1393"/>
                    <a:pt x="134" y="1393"/>
                  </a:cubicBezTo>
                  <a:cubicBezTo>
                    <a:pt x="184" y="1393"/>
                    <a:pt x="234" y="1360"/>
                    <a:pt x="234" y="1293"/>
                  </a:cubicBezTo>
                  <a:cubicBezTo>
                    <a:pt x="234" y="893"/>
                    <a:pt x="268" y="492"/>
                    <a:pt x="268" y="125"/>
                  </a:cubicBezTo>
                  <a:cubicBezTo>
                    <a:pt x="251" y="42"/>
                    <a:pt x="193" y="0"/>
                    <a:pt x="1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0" name="Google Shape;3220;p71"/>
            <p:cNvSpPr/>
            <p:nvPr/>
          </p:nvSpPr>
          <p:spPr>
            <a:xfrm>
              <a:off x="4987106" y="4238240"/>
              <a:ext cx="17147" cy="26027"/>
            </a:xfrm>
            <a:custGeom>
              <a:avLst/>
              <a:gdLst/>
              <a:ahLst/>
              <a:cxnLst/>
              <a:rect l="l" t="t" r="r" b="b"/>
              <a:pathLst>
                <a:path w="923" h="1401" extrusionOk="0">
                  <a:moveTo>
                    <a:pt x="153" y="0"/>
                  </a:moveTo>
                  <a:cubicBezTo>
                    <a:pt x="78" y="0"/>
                    <a:pt x="1" y="83"/>
                    <a:pt x="46" y="195"/>
                  </a:cubicBezTo>
                  <a:cubicBezTo>
                    <a:pt x="213" y="562"/>
                    <a:pt x="379" y="963"/>
                    <a:pt x="613" y="1330"/>
                  </a:cubicBezTo>
                  <a:cubicBezTo>
                    <a:pt x="637" y="1379"/>
                    <a:pt x="689" y="1401"/>
                    <a:pt x="741" y="1401"/>
                  </a:cubicBezTo>
                  <a:cubicBezTo>
                    <a:pt x="831" y="1401"/>
                    <a:pt x="922" y="1335"/>
                    <a:pt x="880" y="1230"/>
                  </a:cubicBezTo>
                  <a:cubicBezTo>
                    <a:pt x="713" y="829"/>
                    <a:pt x="480" y="429"/>
                    <a:pt x="246" y="62"/>
                  </a:cubicBezTo>
                  <a:cubicBezTo>
                    <a:pt x="225" y="19"/>
                    <a:pt x="189" y="0"/>
                    <a:pt x="1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1" name="Google Shape;3221;p71"/>
            <p:cNvSpPr/>
            <p:nvPr/>
          </p:nvSpPr>
          <p:spPr>
            <a:xfrm>
              <a:off x="4996004" y="4291761"/>
              <a:ext cx="7450" cy="27978"/>
            </a:xfrm>
            <a:custGeom>
              <a:avLst/>
              <a:gdLst/>
              <a:ahLst/>
              <a:cxnLst/>
              <a:rect l="l" t="t" r="r" b="b"/>
              <a:pathLst>
                <a:path w="401" h="1506" extrusionOk="0">
                  <a:moveTo>
                    <a:pt x="132" y="1"/>
                  </a:moveTo>
                  <a:cubicBezTo>
                    <a:pt x="68" y="1"/>
                    <a:pt x="1" y="53"/>
                    <a:pt x="1" y="150"/>
                  </a:cubicBezTo>
                  <a:cubicBezTo>
                    <a:pt x="67" y="583"/>
                    <a:pt x="134" y="984"/>
                    <a:pt x="134" y="1417"/>
                  </a:cubicBezTo>
                  <a:cubicBezTo>
                    <a:pt x="116" y="1471"/>
                    <a:pt x="165" y="1505"/>
                    <a:pt x="220" y="1505"/>
                  </a:cubicBezTo>
                  <a:cubicBezTo>
                    <a:pt x="267" y="1505"/>
                    <a:pt x="319" y="1479"/>
                    <a:pt x="334" y="1417"/>
                  </a:cubicBezTo>
                  <a:cubicBezTo>
                    <a:pt x="401" y="984"/>
                    <a:pt x="401" y="517"/>
                    <a:pt x="234" y="83"/>
                  </a:cubicBezTo>
                  <a:cubicBezTo>
                    <a:pt x="220" y="27"/>
                    <a:pt x="177" y="1"/>
                    <a:pt x="1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2" name="Google Shape;3222;p71"/>
            <p:cNvSpPr/>
            <p:nvPr/>
          </p:nvSpPr>
          <p:spPr>
            <a:xfrm>
              <a:off x="4997862" y="4357749"/>
              <a:ext cx="4979" cy="29761"/>
            </a:xfrm>
            <a:custGeom>
              <a:avLst/>
              <a:gdLst/>
              <a:ahLst/>
              <a:cxnLst/>
              <a:rect l="l" t="t" r="r" b="b"/>
              <a:pathLst>
                <a:path w="268" h="1602" extrusionOk="0">
                  <a:moveTo>
                    <a:pt x="122" y="0"/>
                  </a:moveTo>
                  <a:cubicBezTo>
                    <a:pt x="76" y="0"/>
                    <a:pt x="34" y="34"/>
                    <a:pt x="34" y="100"/>
                  </a:cubicBezTo>
                  <a:cubicBezTo>
                    <a:pt x="1" y="567"/>
                    <a:pt x="1" y="1034"/>
                    <a:pt x="34" y="1501"/>
                  </a:cubicBezTo>
                  <a:cubicBezTo>
                    <a:pt x="34" y="1568"/>
                    <a:pt x="84" y="1601"/>
                    <a:pt x="134" y="1601"/>
                  </a:cubicBezTo>
                  <a:cubicBezTo>
                    <a:pt x="184" y="1601"/>
                    <a:pt x="234" y="1568"/>
                    <a:pt x="234" y="1501"/>
                  </a:cubicBezTo>
                  <a:cubicBezTo>
                    <a:pt x="234" y="1034"/>
                    <a:pt x="267" y="567"/>
                    <a:pt x="234" y="100"/>
                  </a:cubicBezTo>
                  <a:cubicBezTo>
                    <a:pt x="217" y="34"/>
                    <a:pt x="167" y="0"/>
                    <a:pt x="1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3" name="Google Shape;3223;p71"/>
            <p:cNvSpPr/>
            <p:nvPr/>
          </p:nvSpPr>
          <p:spPr>
            <a:xfrm>
              <a:off x="4943337" y="4231663"/>
              <a:ext cx="31619" cy="5183"/>
            </a:xfrm>
            <a:custGeom>
              <a:avLst/>
              <a:gdLst/>
              <a:ahLst/>
              <a:cxnLst/>
              <a:rect l="l" t="t" r="r" b="b"/>
              <a:pathLst>
                <a:path w="1702" h="279" extrusionOk="0">
                  <a:moveTo>
                    <a:pt x="1101" y="1"/>
                  </a:moveTo>
                  <a:cubicBezTo>
                    <a:pt x="790" y="1"/>
                    <a:pt x="478" y="16"/>
                    <a:pt x="167" y="16"/>
                  </a:cubicBezTo>
                  <a:cubicBezTo>
                    <a:pt x="0" y="16"/>
                    <a:pt x="0" y="249"/>
                    <a:pt x="167" y="249"/>
                  </a:cubicBezTo>
                  <a:cubicBezTo>
                    <a:pt x="478" y="249"/>
                    <a:pt x="790" y="279"/>
                    <a:pt x="1101" y="279"/>
                  </a:cubicBezTo>
                  <a:cubicBezTo>
                    <a:pt x="1257" y="279"/>
                    <a:pt x="1412" y="272"/>
                    <a:pt x="1568" y="249"/>
                  </a:cubicBezTo>
                  <a:cubicBezTo>
                    <a:pt x="1701" y="249"/>
                    <a:pt x="1701" y="49"/>
                    <a:pt x="1568" y="16"/>
                  </a:cubicBezTo>
                  <a:cubicBezTo>
                    <a:pt x="1412" y="5"/>
                    <a:pt x="1257" y="1"/>
                    <a:pt x="11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4" name="Google Shape;3224;p71"/>
            <p:cNvSpPr/>
            <p:nvPr/>
          </p:nvSpPr>
          <p:spPr>
            <a:xfrm>
              <a:off x="4898101" y="4790902"/>
              <a:ext cx="40908" cy="6223"/>
            </a:xfrm>
            <a:custGeom>
              <a:avLst/>
              <a:gdLst/>
              <a:ahLst/>
              <a:cxnLst/>
              <a:rect l="l" t="t" r="r" b="b"/>
              <a:pathLst>
                <a:path w="2202" h="335" extrusionOk="0">
                  <a:moveTo>
                    <a:pt x="2068" y="1"/>
                  </a:moveTo>
                  <a:cubicBezTo>
                    <a:pt x="1701" y="1"/>
                    <a:pt x="1368" y="1"/>
                    <a:pt x="1001" y="34"/>
                  </a:cubicBezTo>
                  <a:lnTo>
                    <a:pt x="967" y="34"/>
                  </a:lnTo>
                  <a:cubicBezTo>
                    <a:pt x="701" y="68"/>
                    <a:pt x="400" y="101"/>
                    <a:pt x="134" y="134"/>
                  </a:cubicBezTo>
                  <a:cubicBezTo>
                    <a:pt x="33" y="134"/>
                    <a:pt x="0" y="335"/>
                    <a:pt x="134" y="335"/>
                  </a:cubicBezTo>
                  <a:cubicBezTo>
                    <a:pt x="767" y="335"/>
                    <a:pt x="1468" y="335"/>
                    <a:pt x="2102" y="201"/>
                  </a:cubicBezTo>
                  <a:cubicBezTo>
                    <a:pt x="2202" y="201"/>
                    <a:pt x="2168" y="1"/>
                    <a:pt x="20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5" name="Google Shape;3225;p71"/>
            <p:cNvSpPr/>
            <p:nvPr/>
          </p:nvSpPr>
          <p:spPr>
            <a:xfrm>
              <a:off x="4885691" y="4230716"/>
              <a:ext cx="33495" cy="6632"/>
            </a:xfrm>
            <a:custGeom>
              <a:avLst/>
              <a:gdLst/>
              <a:ahLst/>
              <a:cxnLst/>
              <a:rect l="l" t="t" r="r" b="b"/>
              <a:pathLst>
                <a:path w="1803" h="357" extrusionOk="0">
                  <a:moveTo>
                    <a:pt x="201" y="0"/>
                  </a:moveTo>
                  <a:cubicBezTo>
                    <a:pt x="34" y="0"/>
                    <a:pt x="1" y="200"/>
                    <a:pt x="134" y="234"/>
                  </a:cubicBezTo>
                  <a:cubicBezTo>
                    <a:pt x="420" y="295"/>
                    <a:pt x="756" y="356"/>
                    <a:pt x="1089" y="356"/>
                  </a:cubicBezTo>
                  <a:cubicBezTo>
                    <a:pt x="1299" y="356"/>
                    <a:pt x="1508" y="332"/>
                    <a:pt x="1702" y="267"/>
                  </a:cubicBezTo>
                  <a:cubicBezTo>
                    <a:pt x="1802" y="234"/>
                    <a:pt x="1769" y="67"/>
                    <a:pt x="1669" y="67"/>
                  </a:cubicBezTo>
                  <a:cubicBezTo>
                    <a:pt x="1168" y="33"/>
                    <a:pt x="701" y="67"/>
                    <a:pt x="20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6" name="Google Shape;3226;p71"/>
            <p:cNvSpPr/>
            <p:nvPr/>
          </p:nvSpPr>
          <p:spPr>
            <a:xfrm>
              <a:off x="4832411" y="4789676"/>
              <a:ext cx="43397" cy="6205"/>
            </a:xfrm>
            <a:custGeom>
              <a:avLst/>
              <a:gdLst/>
              <a:ahLst/>
              <a:cxnLst/>
              <a:rect l="l" t="t" r="r" b="b"/>
              <a:pathLst>
                <a:path w="2336" h="334" extrusionOk="0">
                  <a:moveTo>
                    <a:pt x="2168" y="0"/>
                  </a:moveTo>
                  <a:cubicBezTo>
                    <a:pt x="1501" y="0"/>
                    <a:pt x="834" y="67"/>
                    <a:pt x="134" y="100"/>
                  </a:cubicBezTo>
                  <a:cubicBezTo>
                    <a:pt x="0" y="100"/>
                    <a:pt x="0" y="334"/>
                    <a:pt x="134" y="334"/>
                  </a:cubicBezTo>
                  <a:cubicBezTo>
                    <a:pt x="801" y="300"/>
                    <a:pt x="1501" y="300"/>
                    <a:pt x="2168" y="200"/>
                  </a:cubicBezTo>
                  <a:cubicBezTo>
                    <a:pt x="2302" y="200"/>
                    <a:pt x="2335" y="0"/>
                    <a:pt x="21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7" name="Google Shape;3227;p71"/>
            <p:cNvSpPr/>
            <p:nvPr/>
          </p:nvSpPr>
          <p:spPr>
            <a:xfrm>
              <a:off x="4816285" y="4235044"/>
              <a:ext cx="37211" cy="5889"/>
            </a:xfrm>
            <a:custGeom>
              <a:avLst/>
              <a:gdLst/>
              <a:ahLst/>
              <a:cxnLst/>
              <a:rect l="l" t="t" r="r" b="b"/>
              <a:pathLst>
                <a:path w="2003" h="317" extrusionOk="0">
                  <a:moveTo>
                    <a:pt x="168" y="1"/>
                  </a:moveTo>
                  <a:cubicBezTo>
                    <a:pt x="34" y="1"/>
                    <a:pt x="1" y="167"/>
                    <a:pt x="134" y="201"/>
                  </a:cubicBezTo>
                  <a:cubicBezTo>
                    <a:pt x="504" y="266"/>
                    <a:pt x="887" y="317"/>
                    <a:pt x="1276" y="317"/>
                  </a:cubicBezTo>
                  <a:cubicBezTo>
                    <a:pt x="1484" y="317"/>
                    <a:pt x="1693" y="302"/>
                    <a:pt x="1902" y="267"/>
                  </a:cubicBezTo>
                  <a:cubicBezTo>
                    <a:pt x="2002" y="234"/>
                    <a:pt x="1969" y="67"/>
                    <a:pt x="1869" y="67"/>
                  </a:cubicBezTo>
                  <a:cubicBezTo>
                    <a:pt x="1302" y="34"/>
                    <a:pt x="735" y="67"/>
                    <a:pt x="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8" name="Google Shape;3228;p71"/>
            <p:cNvSpPr/>
            <p:nvPr/>
          </p:nvSpPr>
          <p:spPr>
            <a:xfrm>
              <a:off x="4764398" y="4789601"/>
              <a:ext cx="37657" cy="6558"/>
            </a:xfrm>
            <a:custGeom>
              <a:avLst/>
              <a:gdLst/>
              <a:ahLst/>
              <a:cxnLst/>
              <a:rect l="l" t="t" r="r" b="b"/>
              <a:pathLst>
                <a:path w="2027" h="353" extrusionOk="0">
                  <a:moveTo>
                    <a:pt x="166" y="1"/>
                  </a:moveTo>
                  <a:cubicBezTo>
                    <a:pt x="51" y="1"/>
                    <a:pt x="1" y="204"/>
                    <a:pt x="125" y="204"/>
                  </a:cubicBezTo>
                  <a:cubicBezTo>
                    <a:pt x="526" y="293"/>
                    <a:pt x="926" y="353"/>
                    <a:pt x="1316" y="353"/>
                  </a:cubicBezTo>
                  <a:cubicBezTo>
                    <a:pt x="1512" y="353"/>
                    <a:pt x="1704" y="338"/>
                    <a:pt x="1893" y="304"/>
                  </a:cubicBezTo>
                  <a:cubicBezTo>
                    <a:pt x="2027" y="304"/>
                    <a:pt x="1993" y="104"/>
                    <a:pt x="1860" y="104"/>
                  </a:cubicBezTo>
                  <a:cubicBezTo>
                    <a:pt x="1293" y="71"/>
                    <a:pt x="759" y="104"/>
                    <a:pt x="192" y="4"/>
                  </a:cubicBezTo>
                  <a:cubicBezTo>
                    <a:pt x="183" y="2"/>
                    <a:pt x="175" y="1"/>
                    <a:pt x="16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9" name="Google Shape;3229;p71"/>
            <p:cNvSpPr/>
            <p:nvPr/>
          </p:nvSpPr>
          <p:spPr>
            <a:xfrm>
              <a:off x="4754942" y="4227669"/>
              <a:ext cx="36579" cy="5016"/>
            </a:xfrm>
            <a:custGeom>
              <a:avLst/>
              <a:gdLst/>
              <a:ahLst/>
              <a:cxnLst/>
              <a:rect l="l" t="t" r="r" b="b"/>
              <a:pathLst>
                <a:path w="1969" h="270" extrusionOk="0">
                  <a:moveTo>
                    <a:pt x="1268" y="1"/>
                  </a:moveTo>
                  <a:cubicBezTo>
                    <a:pt x="890" y="1"/>
                    <a:pt x="512" y="31"/>
                    <a:pt x="134" y="31"/>
                  </a:cubicBezTo>
                  <a:cubicBezTo>
                    <a:pt x="1" y="31"/>
                    <a:pt x="1" y="231"/>
                    <a:pt x="134" y="231"/>
                  </a:cubicBezTo>
                  <a:cubicBezTo>
                    <a:pt x="461" y="250"/>
                    <a:pt x="789" y="269"/>
                    <a:pt x="1116" y="269"/>
                  </a:cubicBezTo>
                  <a:cubicBezTo>
                    <a:pt x="1356" y="269"/>
                    <a:pt x="1596" y="259"/>
                    <a:pt x="1835" y="231"/>
                  </a:cubicBezTo>
                  <a:cubicBezTo>
                    <a:pt x="1969" y="231"/>
                    <a:pt x="1969" y="31"/>
                    <a:pt x="1835" y="31"/>
                  </a:cubicBezTo>
                  <a:cubicBezTo>
                    <a:pt x="1646" y="8"/>
                    <a:pt x="1457" y="1"/>
                    <a:pt x="12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0" name="Google Shape;3230;p71"/>
            <p:cNvSpPr/>
            <p:nvPr/>
          </p:nvSpPr>
          <p:spPr>
            <a:xfrm>
              <a:off x="4696702" y="4230641"/>
              <a:ext cx="38195" cy="6279"/>
            </a:xfrm>
            <a:custGeom>
              <a:avLst/>
              <a:gdLst/>
              <a:ahLst/>
              <a:cxnLst/>
              <a:rect l="l" t="t" r="r" b="b"/>
              <a:pathLst>
                <a:path w="2056" h="338" extrusionOk="0">
                  <a:moveTo>
                    <a:pt x="1871" y="0"/>
                  </a:moveTo>
                  <a:cubicBezTo>
                    <a:pt x="1860" y="0"/>
                    <a:pt x="1847" y="2"/>
                    <a:pt x="1835" y="4"/>
                  </a:cubicBezTo>
                  <a:cubicBezTo>
                    <a:pt x="1444" y="53"/>
                    <a:pt x="1035" y="84"/>
                    <a:pt x="622" y="84"/>
                  </a:cubicBezTo>
                  <a:cubicBezTo>
                    <a:pt x="471" y="84"/>
                    <a:pt x="319" y="80"/>
                    <a:pt x="167" y="71"/>
                  </a:cubicBezTo>
                  <a:cubicBezTo>
                    <a:pt x="156" y="69"/>
                    <a:pt x="145" y="68"/>
                    <a:pt x="136" y="68"/>
                  </a:cubicBezTo>
                  <a:cubicBezTo>
                    <a:pt x="1" y="68"/>
                    <a:pt x="11" y="273"/>
                    <a:pt x="167" y="304"/>
                  </a:cubicBezTo>
                  <a:cubicBezTo>
                    <a:pt x="367" y="327"/>
                    <a:pt x="563" y="338"/>
                    <a:pt x="757" y="338"/>
                  </a:cubicBezTo>
                  <a:cubicBezTo>
                    <a:pt x="1145" y="338"/>
                    <a:pt x="1523" y="293"/>
                    <a:pt x="1901" y="204"/>
                  </a:cubicBezTo>
                  <a:cubicBezTo>
                    <a:pt x="2055" y="173"/>
                    <a:pt x="2010" y="0"/>
                    <a:pt x="187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1" name="Google Shape;3231;p71"/>
            <p:cNvSpPr/>
            <p:nvPr/>
          </p:nvSpPr>
          <p:spPr>
            <a:xfrm>
              <a:off x="4703074" y="4795175"/>
              <a:ext cx="25247" cy="6781"/>
            </a:xfrm>
            <a:custGeom>
              <a:avLst/>
              <a:gdLst/>
              <a:ahLst/>
              <a:cxnLst/>
              <a:rect l="l" t="t" r="r" b="b"/>
              <a:pathLst>
                <a:path w="1359" h="365" extrusionOk="0">
                  <a:moveTo>
                    <a:pt x="129" y="1"/>
                  </a:moveTo>
                  <a:cubicBezTo>
                    <a:pt x="20" y="1"/>
                    <a:pt x="1" y="176"/>
                    <a:pt x="124" y="238"/>
                  </a:cubicBezTo>
                  <a:cubicBezTo>
                    <a:pt x="389" y="310"/>
                    <a:pt x="653" y="365"/>
                    <a:pt x="917" y="365"/>
                  </a:cubicBezTo>
                  <a:cubicBezTo>
                    <a:pt x="1020" y="365"/>
                    <a:pt x="1122" y="357"/>
                    <a:pt x="1225" y="338"/>
                  </a:cubicBezTo>
                  <a:cubicBezTo>
                    <a:pt x="1358" y="305"/>
                    <a:pt x="1325" y="105"/>
                    <a:pt x="1225" y="105"/>
                  </a:cubicBezTo>
                  <a:cubicBezTo>
                    <a:pt x="1103" y="116"/>
                    <a:pt x="984" y="123"/>
                    <a:pt x="867" y="123"/>
                  </a:cubicBezTo>
                  <a:cubicBezTo>
                    <a:pt x="632" y="123"/>
                    <a:pt x="402" y="93"/>
                    <a:pt x="157" y="4"/>
                  </a:cubicBezTo>
                  <a:cubicBezTo>
                    <a:pt x="147" y="2"/>
                    <a:pt x="138" y="1"/>
                    <a:pt x="12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2" name="Google Shape;3232;p71"/>
            <p:cNvSpPr/>
            <p:nvPr/>
          </p:nvSpPr>
          <p:spPr>
            <a:xfrm>
              <a:off x="4637830" y="4229806"/>
              <a:ext cx="34721" cy="4886"/>
            </a:xfrm>
            <a:custGeom>
              <a:avLst/>
              <a:gdLst/>
              <a:ahLst/>
              <a:cxnLst/>
              <a:rect l="l" t="t" r="r" b="b"/>
              <a:pathLst>
                <a:path w="1869" h="263" extrusionOk="0">
                  <a:moveTo>
                    <a:pt x="1192" y="1"/>
                  </a:moveTo>
                  <a:cubicBezTo>
                    <a:pt x="827" y="1"/>
                    <a:pt x="456" y="16"/>
                    <a:pt x="100" y="16"/>
                  </a:cubicBezTo>
                  <a:cubicBezTo>
                    <a:pt x="0" y="16"/>
                    <a:pt x="0" y="216"/>
                    <a:pt x="100" y="216"/>
                  </a:cubicBezTo>
                  <a:cubicBezTo>
                    <a:pt x="478" y="239"/>
                    <a:pt x="872" y="263"/>
                    <a:pt x="1259" y="263"/>
                  </a:cubicBezTo>
                  <a:cubicBezTo>
                    <a:pt x="1419" y="263"/>
                    <a:pt x="1578" y="259"/>
                    <a:pt x="1735" y="249"/>
                  </a:cubicBezTo>
                  <a:cubicBezTo>
                    <a:pt x="1868" y="216"/>
                    <a:pt x="1868" y="49"/>
                    <a:pt x="1735" y="16"/>
                  </a:cubicBezTo>
                  <a:cubicBezTo>
                    <a:pt x="1557" y="5"/>
                    <a:pt x="1375" y="1"/>
                    <a:pt x="119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3" name="Google Shape;3233;p71"/>
            <p:cNvSpPr/>
            <p:nvPr/>
          </p:nvSpPr>
          <p:spPr>
            <a:xfrm>
              <a:off x="4640301" y="4791868"/>
              <a:ext cx="27290" cy="3047"/>
            </a:xfrm>
            <a:custGeom>
              <a:avLst/>
              <a:gdLst/>
              <a:ahLst/>
              <a:cxnLst/>
              <a:rect l="l" t="t" r="r" b="b"/>
              <a:pathLst>
                <a:path w="1469" h="164" extrusionOk="0">
                  <a:moveTo>
                    <a:pt x="951" y="1"/>
                  </a:moveTo>
                  <a:cubicBezTo>
                    <a:pt x="664" y="1"/>
                    <a:pt x="367" y="16"/>
                    <a:pt x="101" y="16"/>
                  </a:cubicBezTo>
                  <a:cubicBezTo>
                    <a:pt x="1" y="49"/>
                    <a:pt x="1" y="149"/>
                    <a:pt x="101" y="149"/>
                  </a:cubicBezTo>
                  <a:cubicBezTo>
                    <a:pt x="367" y="149"/>
                    <a:pt x="664" y="164"/>
                    <a:pt x="951" y="164"/>
                  </a:cubicBezTo>
                  <a:cubicBezTo>
                    <a:pt x="1094" y="164"/>
                    <a:pt x="1235" y="160"/>
                    <a:pt x="1368" y="149"/>
                  </a:cubicBezTo>
                  <a:cubicBezTo>
                    <a:pt x="1468" y="149"/>
                    <a:pt x="1468" y="16"/>
                    <a:pt x="1368" y="16"/>
                  </a:cubicBezTo>
                  <a:cubicBezTo>
                    <a:pt x="1235" y="5"/>
                    <a:pt x="1094" y="1"/>
                    <a:pt x="95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4" name="Google Shape;3234;p71"/>
            <p:cNvSpPr/>
            <p:nvPr/>
          </p:nvSpPr>
          <p:spPr>
            <a:xfrm>
              <a:off x="4584531" y="4226090"/>
              <a:ext cx="30374" cy="4013"/>
            </a:xfrm>
            <a:custGeom>
              <a:avLst/>
              <a:gdLst/>
              <a:ahLst/>
              <a:cxnLst/>
              <a:rect l="l" t="t" r="r" b="b"/>
              <a:pathLst>
                <a:path w="1635" h="216" extrusionOk="0">
                  <a:moveTo>
                    <a:pt x="1034" y="1"/>
                  </a:moveTo>
                  <a:cubicBezTo>
                    <a:pt x="723" y="1"/>
                    <a:pt x="412" y="16"/>
                    <a:pt x="100" y="16"/>
                  </a:cubicBezTo>
                  <a:cubicBezTo>
                    <a:pt x="0" y="49"/>
                    <a:pt x="0" y="182"/>
                    <a:pt x="100" y="182"/>
                  </a:cubicBezTo>
                  <a:cubicBezTo>
                    <a:pt x="567" y="216"/>
                    <a:pt x="1034" y="216"/>
                    <a:pt x="1501" y="216"/>
                  </a:cubicBezTo>
                  <a:cubicBezTo>
                    <a:pt x="1635" y="216"/>
                    <a:pt x="1635" y="16"/>
                    <a:pt x="1501" y="16"/>
                  </a:cubicBezTo>
                  <a:cubicBezTo>
                    <a:pt x="1346" y="4"/>
                    <a:pt x="1190" y="1"/>
                    <a:pt x="103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5" name="Google Shape;3235;p71"/>
            <p:cNvSpPr/>
            <p:nvPr/>
          </p:nvSpPr>
          <p:spPr>
            <a:xfrm>
              <a:off x="4564077" y="4793317"/>
              <a:ext cx="32678" cy="5425"/>
            </a:xfrm>
            <a:custGeom>
              <a:avLst/>
              <a:gdLst/>
              <a:ahLst/>
              <a:cxnLst/>
              <a:rect l="l" t="t" r="r" b="b"/>
              <a:pathLst>
                <a:path w="1759" h="292" extrusionOk="0">
                  <a:moveTo>
                    <a:pt x="1624" y="1"/>
                  </a:moveTo>
                  <a:cubicBezTo>
                    <a:pt x="1617" y="1"/>
                    <a:pt x="1609" y="2"/>
                    <a:pt x="1602" y="4"/>
                  </a:cubicBezTo>
                  <a:cubicBezTo>
                    <a:pt x="1235" y="53"/>
                    <a:pt x="869" y="84"/>
                    <a:pt x="503" y="84"/>
                  </a:cubicBezTo>
                  <a:cubicBezTo>
                    <a:pt x="369" y="84"/>
                    <a:pt x="235" y="80"/>
                    <a:pt x="101" y="71"/>
                  </a:cubicBezTo>
                  <a:cubicBezTo>
                    <a:pt x="1" y="71"/>
                    <a:pt x="1" y="238"/>
                    <a:pt x="101" y="271"/>
                  </a:cubicBezTo>
                  <a:cubicBezTo>
                    <a:pt x="296" y="283"/>
                    <a:pt x="487" y="291"/>
                    <a:pt x="675" y="291"/>
                  </a:cubicBezTo>
                  <a:cubicBezTo>
                    <a:pt x="1001" y="291"/>
                    <a:pt x="1318" y="268"/>
                    <a:pt x="1635" y="205"/>
                  </a:cubicBezTo>
                  <a:cubicBezTo>
                    <a:pt x="1758" y="174"/>
                    <a:pt x="1711" y="1"/>
                    <a:pt x="162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6" name="Google Shape;3236;p71"/>
            <p:cNvSpPr/>
            <p:nvPr/>
          </p:nvSpPr>
          <p:spPr>
            <a:xfrm>
              <a:off x="4528130" y="4225588"/>
              <a:ext cx="28962" cy="6446"/>
            </a:xfrm>
            <a:custGeom>
              <a:avLst/>
              <a:gdLst/>
              <a:ahLst/>
              <a:cxnLst/>
              <a:rect l="l" t="t" r="r" b="b"/>
              <a:pathLst>
                <a:path w="1559" h="347" extrusionOk="0">
                  <a:moveTo>
                    <a:pt x="625" y="1"/>
                  </a:moveTo>
                  <a:cubicBezTo>
                    <a:pt x="447" y="1"/>
                    <a:pt x="269" y="17"/>
                    <a:pt x="101" y="43"/>
                  </a:cubicBezTo>
                  <a:cubicBezTo>
                    <a:pt x="1" y="76"/>
                    <a:pt x="1" y="243"/>
                    <a:pt x="134" y="243"/>
                  </a:cubicBezTo>
                  <a:cubicBezTo>
                    <a:pt x="535" y="243"/>
                    <a:pt x="968" y="276"/>
                    <a:pt x="1369" y="343"/>
                  </a:cubicBezTo>
                  <a:cubicBezTo>
                    <a:pt x="1379" y="345"/>
                    <a:pt x="1389" y="347"/>
                    <a:pt x="1398" y="347"/>
                  </a:cubicBezTo>
                  <a:cubicBezTo>
                    <a:pt x="1511" y="347"/>
                    <a:pt x="1558" y="173"/>
                    <a:pt x="1435" y="143"/>
                  </a:cubicBezTo>
                  <a:cubicBezTo>
                    <a:pt x="1190" y="40"/>
                    <a:pt x="907" y="1"/>
                    <a:pt x="6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7" name="Google Shape;3237;p71"/>
            <p:cNvSpPr/>
            <p:nvPr/>
          </p:nvSpPr>
          <p:spPr>
            <a:xfrm>
              <a:off x="4494802" y="4791440"/>
              <a:ext cx="41855" cy="7320"/>
            </a:xfrm>
            <a:custGeom>
              <a:avLst/>
              <a:gdLst/>
              <a:ahLst/>
              <a:cxnLst/>
              <a:rect l="l" t="t" r="r" b="b"/>
              <a:pathLst>
                <a:path w="2253" h="394" extrusionOk="0">
                  <a:moveTo>
                    <a:pt x="2121" y="1"/>
                  </a:moveTo>
                  <a:cubicBezTo>
                    <a:pt x="2113" y="1"/>
                    <a:pt x="2104" y="2"/>
                    <a:pt x="2095" y="5"/>
                  </a:cubicBezTo>
                  <a:cubicBezTo>
                    <a:pt x="1612" y="126"/>
                    <a:pt x="1146" y="212"/>
                    <a:pt x="659" y="212"/>
                  </a:cubicBezTo>
                  <a:cubicBezTo>
                    <a:pt x="474" y="212"/>
                    <a:pt x="287" y="200"/>
                    <a:pt x="94" y="172"/>
                  </a:cubicBezTo>
                  <a:cubicBezTo>
                    <a:pt x="86" y="168"/>
                    <a:pt x="79" y="167"/>
                    <a:pt x="73" y="167"/>
                  </a:cubicBezTo>
                  <a:cubicBezTo>
                    <a:pt x="21" y="167"/>
                    <a:pt x="1" y="276"/>
                    <a:pt x="60" y="306"/>
                  </a:cubicBezTo>
                  <a:cubicBezTo>
                    <a:pt x="364" y="361"/>
                    <a:pt x="668" y="393"/>
                    <a:pt x="965" y="393"/>
                  </a:cubicBezTo>
                  <a:cubicBezTo>
                    <a:pt x="1385" y="393"/>
                    <a:pt x="1791" y="328"/>
                    <a:pt x="2162" y="172"/>
                  </a:cubicBezTo>
                  <a:cubicBezTo>
                    <a:pt x="2253" y="142"/>
                    <a:pt x="2206" y="1"/>
                    <a:pt x="21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8" name="Google Shape;3238;p71"/>
            <p:cNvSpPr/>
            <p:nvPr/>
          </p:nvSpPr>
          <p:spPr>
            <a:xfrm>
              <a:off x="4477952" y="4224437"/>
              <a:ext cx="27105" cy="6298"/>
            </a:xfrm>
            <a:custGeom>
              <a:avLst/>
              <a:gdLst/>
              <a:ahLst/>
              <a:cxnLst/>
              <a:rect l="l" t="t" r="r" b="b"/>
              <a:pathLst>
                <a:path w="1459" h="339" extrusionOk="0">
                  <a:moveTo>
                    <a:pt x="1335" y="0"/>
                  </a:moveTo>
                  <a:cubicBezTo>
                    <a:pt x="1324" y="0"/>
                    <a:pt x="1313" y="1"/>
                    <a:pt x="1301" y="4"/>
                  </a:cubicBezTo>
                  <a:cubicBezTo>
                    <a:pt x="934" y="38"/>
                    <a:pt x="534" y="105"/>
                    <a:pt x="167" y="105"/>
                  </a:cubicBezTo>
                  <a:cubicBezTo>
                    <a:pt x="156" y="102"/>
                    <a:pt x="145" y="101"/>
                    <a:pt x="136" y="101"/>
                  </a:cubicBezTo>
                  <a:cubicBezTo>
                    <a:pt x="1" y="101"/>
                    <a:pt x="11" y="307"/>
                    <a:pt x="167" y="338"/>
                  </a:cubicBezTo>
                  <a:cubicBezTo>
                    <a:pt x="567" y="338"/>
                    <a:pt x="967" y="305"/>
                    <a:pt x="1368" y="171"/>
                  </a:cubicBezTo>
                  <a:cubicBezTo>
                    <a:pt x="1459" y="141"/>
                    <a:pt x="1439" y="0"/>
                    <a:pt x="13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9" name="Google Shape;3239;p71"/>
            <p:cNvSpPr/>
            <p:nvPr/>
          </p:nvSpPr>
          <p:spPr>
            <a:xfrm>
              <a:off x="4436431" y="4795249"/>
              <a:ext cx="39050" cy="4347"/>
            </a:xfrm>
            <a:custGeom>
              <a:avLst/>
              <a:gdLst/>
              <a:ahLst/>
              <a:cxnLst/>
              <a:rect l="l" t="t" r="r" b="b"/>
              <a:pathLst>
                <a:path w="2102" h="234" extrusionOk="0">
                  <a:moveTo>
                    <a:pt x="1968" y="0"/>
                  </a:moveTo>
                  <a:cubicBezTo>
                    <a:pt x="1368" y="0"/>
                    <a:pt x="734" y="0"/>
                    <a:pt x="133" y="34"/>
                  </a:cubicBezTo>
                  <a:cubicBezTo>
                    <a:pt x="0" y="34"/>
                    <a:pt x="0" y="201"/>
                    <a:pt x="133" y="201"/>
                  </a:cubicBezTo>
                  <a:cubicBezTo>
                    <a:pt x="734" y="234"/>
                    <a:pt x="1368" y="234"/>
                    <a:pt x="1968" y="234"/>
                  </a:cubicBezTo>
                  <a:cubicBezTo>
                    <a:pt x="2102" y="201"/>
                    <a:pt x="2102" y="34"/>
                    <a:pt x="19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0" name="Google Shape;3240;p71"/>
            <p:cNvSpPr/>
            <p:nvPr/>
          </p:nvSpPr>
          <p:spPr>
            <a:xfrm>
              <a:off x="4410404" y="4222653"/>
              <a:ext cx="37081" cy="5666"/>
            </a:xfrm>
            <a:custGeom>
              <a:avLst/>
              <a:gdLst/>
              <a:ahLst/>
              <a:cxnLst/>
              <a:rect l="l" t="t" r="r" b="b"/>
              <a:pathLst>
                <a:path w="1996" h="305" extrusionOk="0">
                  <a:moveTo>
                    <a:pt x="133" y="0"/>
                  </a:moveTo>
                  <a:cubicBezTo>
                    <a:pt x="0" y="0"/>
                    <a:pt x="33" y="167"/>
                    <a:pt x="133" y="201"/>
                  </a:cubicBezTo>
                  <a:cubicBezTo>
                    <a:pt x="701" y="234"/>
                    <a:pt x="1268" y="301"/>
                    <a:pt x="1868" y="301"/>
                  </a:cubicBezTo>
                  <a:cubicBezTo>
                    <a:pt x="1878" y="303"/>
                    <a:pt x="1887" y="304"/>
                    <a:pt x="1896" y="304"/>
                  </a:cubicBezTo>
                  <a:cubicBezTo>
                    <a:pt x="1996" y="304"/>
                    <a:pt x="1960" y="131"/>
                    <a:pt x="1868" y="100"/>
                  </a:cubicBezTo>
                  <a:cubicBezTo>
                    <a:pt x="1301" y="34"/>
                    <a:pt x="701" y="34"/>
                    <a:pt x="1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1" name="Google Shape;3241;p71"/>
            <p:cNvSpPr/>
            <p:nvPr/>
          </p:nvSpPr>
          <p:spPr>
            <a:xfrm>
              <a:off x="4373212" y="4797460"/>
              <a:ext cx="36579" cy="4254"/>
            </a:xfrm>
            <a:custGeom>
              <a:avLst/>
              <a:gdLst/>
              <a:ahLst/>
              <a:cxnLst/>
              <a:rect l="l" t="t" r="r" b="b"/>
              <a:pathLst>
                <a:path w="1969" h="229" extrusionOk="0">
                  <a:moveTo>
                    <a:pt x="1260" y="0"/>
                  </a:moveTo>
                  <a:cubicBezTo>
                    <a:pt x="872" y="0"/>
                    <a:pt x="479" y="15"/>
                    <a:pt x="101" y="15"/>
                  </a:cubicBezTo>
                  <a:cubicBezTo>
                    <a:pt x="1" y="48"/>
                    <a:pt x="1" y="182"/>
                    <a:pt x="101" y="182"/>
                  </a:cubicBezTo>
                  <a:cubicBezTo>
                    <a:pt x="502" y="205"/>
                    <a:pt x="919" y="229"/>
                    <a:pt x="1330" y="229"/>
                  </a:cubicBezTo>
                  <a:cubicBezTo>
                    <a:pt x="1500" y="229"/>
                    <a:pt x="1669" y="225"/>
                    <a:pt x="1835" y="215"/>
                  </a:cubicBezTo>
                  <a:cubicBezTo>
                    <a:pt x="1969" y="215"/>
                    <a:pt x="1969" y="15"/>
                    <a:pt x="1835" y="15"/>
                  </a:cubicBezTo>
                  <a:cubicBezTo>
                    <a:pt x="1646" y="4"/>
                    <a:pt x="1454" y="0"/>
                    <a:pt x="126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2" name="Google Shape;3242;p71"/>
            <p:cNvSpPr/>
            <p:nvPr/>
          </p:nvSpPr>
          <p:spPr>
            <a:xfrm>
              <a:off x="4357105" y="4230084"/>
              <a:ext cx="26659" cy="4366"/>
            </a:xfrm>
            <a:custGeom>
              <a:avLst/>
              <a:gdLst/>
              <a:ahLst/>
              <a:cxnLst/>
              <a:rect l="l" t="t" r="r" b="b"/>
              <a:pathLst>
                <a:path w="1435" h="235" extrusionOk="0">
                  <a:moveTo>
                    <a:pt x="134" y="1"/>
                  </a:moveTo>
                  <a:cubicBezTo>
                    <a:pt x="0" y="1"/>
                    <a:pt x="0" y="234"/>
                    <a:pt x="134" y="234"/>
                  </a:cubicBezTo>
                  <a:lnTo>
                    <a:pt x="1301" y="234"/>
                  </a:lnTo>
                  <a:cubicBezTo>
                    <a:pt x="1435" y="201"/>
                    <a:pt x="1435" y="34"/>
                    <a:pt x="1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3" name="Google Shape;3243;p71"/>
            <p:cNvSpPr/>
            <p:nvPr/>
          </p:nvSpPr>
          <p:spPr>
            <a:xfrm>
              <a:off x="4306909" y="4795100"/>
              <a:ext cx="34721" cy="4663"/>
            </a:xfrm>
            <a:custGeom>
              <a:avLst/>
              <a:gdLst/>
              <a:ahLst/>
              <a:cxnLst/>
              <a:rect l="l" t="t" r="r" b="b"/>
              <a:pathLst>
                <a:path w="1869" h="251" extrusionOk="0">
                  <a:moveTo>
                    <a:pt x="951" y="0"/>
                  </a:moveTo>
                  <a:cubicBezTo>
                    <a:pt x="676" y="0"/>
                    <a:pt x="401" y="8"/>
                    <a:pt x="134" y="8"/>
                  </a:cubicBezTo>
                  <a:cubicBezTo>
                    <a:pt x="0" y="8"/>
                    <a:pt x="0" y="242"/>
                    <a:pt x="134" y="242"/>
                  </a:cubicBezTo>
                  <a:cubicBezTo>
                    <a:pt x="401" y="242"/>
                    <a:pt x="676" y="250"/>
                    <a:pt x="951" y="250"/>
                  </a:cubicBezTo>
                  <a:cubicBezTo>
                    <a:pt x="1226" y="250"/>
                    <a:pt x="1501" y="242"/>
                    <a:pt x="1768" y="209"/>
                  </a:cubicBezTo>
                  <a:cubicBezTo>
                    <a:pt x="1868" y="209"/>
                    <a:pt x="1868" y="42"/>
                    <a:pt x="1768" y="42"/>
                  </a:cubicBezTo>
                  <a:cubicBezTo>
                    <a:pt x="1501" y="8"/>
                    <a:pt x="1226" y="0"/>
                    <a:pt x="9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4" name="Google Shape;3244;p71"/>
            <p:cNvSpPr/>
            <p:nvPr/>
          </p:nvSpPr>
          <p:spPr>
            <a:xfrm>
              <a:off x="4303806" y="4224511"/>
              <a:ext cx="21717" cy="3734"/>
            </a:xfrm>
            <a:custGeom>
              <a:avLst/>
              <a:gdLst/>
              <a:ahLst/>
              <a:cxnLst/>
              <a:rect l="l" t="t" r="r" b="b"/>
              <a:pathLst>
                <a:path w="1169" h="201" extrusionOk="0">
                  <a:moveTo>
                    <a:pt x="101" y="0"/>
                  </a:moveTo>
                  <a:cubicBezTo>
                    <a:pt x="1" y="0"/>
                    <a:pt x="1" y="167"/>
                    <a:pt x="101" y="201"/>
                  </a:cubicBezTo>
                  <a:cubicBezTo>
                    <a:pt x="434" y="201"/>
                    <a:pt x="734" y="201"/>
                    <a:pt x="1068" y="167"/>
                  </a:cubicBezTo>
                  <a:cubicBezTo>
                    <a:pt x="1168" y="167"/>
                    <a:pt x="1168" y="0"/>
                    <a:pt x="10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5" name="Google Shape;3245;p71"/>
            <p:cNvSpPr/>
            <p:nvPr/>
          </p:nvSpPr>
          <p:spPr>
            <a:xfrm>
              <a:off x="4254242" y="4226517"/>
              <a:ext cx="21085" cy="3437"/>
            </a:xfrm>
            <a:custGeom>
              <a:avLst/>
              <a:gdLst/>
              <a:ahLst/>
              <a:cxnLst/>
              <a:rect l="l" t="t" r="r" b="b"/>
              <a:pathLst>
                <a:path w="1135" h="185" extrusionOk="0">
                  <a:moveTo>
                    <a:pt x="571" y="1"/>
                  </a:moveTo>
                  <a:cubicBezTo>
                    <a:pt x="409" y="1"/>
                    <a:pt x="250" y="9"/>
                    <a:pt x="100" y="26"/>
                  </a:cubicBezTo>
                  <a:cubicBezTo>
                    <a:pt x="0" y="26"/>
                    <a:pt x="0" y="159"/>
                    <a:pt x="100" y="159"/>
                  </a:cubicBezTo>
                  <a:cubicBezTo>
                    <a:pt x="250" y="176"/>
                    <a:pt x="409" y="184"/>
                    <a:pt x="571" y="184"/>
                  </a:cubicBezTo>
                  <a:cubicBezTo>
                    <a:pt x="734" y="184"/>
                    <a:pt x="901" y="176"/>
                    <a:pt x="1067" y="159"/>
                  </a:cubicBezTo>
                  <a:cubicBezTo>
                    <a:pt x="1134" y="159"/>
                    <a:pt x="1134" y="26"/>
                    <a:pt x="1067" y="26"/>
                  </a:cubicBezTo>
                  <a:cubicBezTo>
                    <a:pt x="901" y="9"/>
                    <a:pt x="734" y="1"/>
                    <a:pt x="57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6" name="Google Shape;3246;p71"/>
            <p:cNvSpPr/>
            <p:nvPr/>
          </p:nvSpPr>
          <p:spPr>
            <a:xfrm>
              <a:off x="4243690" y="4793540"/>
              <a:ext cx="30393" cy="3585"/>
            </a:xfrm>
            <a:custGeom>
              <a:avLst/>
              <a:gdLst/>
              <a:ahLst/>
              <a:cxnLst/>
              <a:rect l="l" t="t" r="r" b="b"/>
              <a:pathLst>
                <a:path w="1636" h="193" extrusionOk="0">
                  <a:moveTo>
                    <a:pt x="818" y="1"/>
                  </a:moveTo>
                  <a:cubicBezTo>
                    <a:pt x="593" y="1"/>
                    <a:pt x="368" y="9"/>
                    <a:pt x="134" y="26"/>
                  </a:cubicBezTo>
                  <a:cubicBezTo>
                    <a:pt x="1" y="26"/>
                    <a:pt x="1" y="193"/>
                    <a:pt x="134" y="193"/>
                  </a:cubicBezTo>
                  <a:lnTo>
                    <a:pt x="1502" y="193"/>
                  </a:lnTo>
                  <a:cubicBezTo>
                    <a:pt x="1635" y="193"/>
                    <a:pt x="1635" y="26"/>
                    <a:pt x="1502" y="26"/>
                  </a:cubicBezTo>
                  <a:cubicBezTo>
                    <a:pt x="1269" y="9"/>
                    <a:pt x="1043" y="1"/>
                    <a:pt x="8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7" name="Google Shape;3247;p71"/>
            <p:cNvSpPr/>
            <p:nvPr/>
          </p:nvSpPr>
          <p:spPr>
            <a:xfrm>
              <a:off x="4202188" y="4226517"/>
              <a:ext cx="25414" cy="3437"/>
            </a:xfrm>
            <a:custGeom>
              <a:avLst/>
              <a:gdLst/>
              <a:ahLst/>
              <a:cxnLst/>
              <a:rect l="l" t="t" r="r" b="b"/>
              <a:pathLst>
                <a:path w="1368" h="185" extrusionOk="0">
                  <a:moveTo>
                    <a:pt x="696" y="1"/>
                  </a:moveTo>
                  <a:cubicBezTo>
                    <a:pt x="500" y="1"/>
                    <a:pt x="300" y="9"/>
                    <a:pt x="100" y="26"/>
                  </a:cubicBezTo>
                  <a:cubicBezTo>
                    <a:pt x="0" y="26"/>
                    <a:pt x="0" y="159"/>
                    <a:pt x="100" y="159"/>
                  </a:cubicBezTo>
                  <a:cubicBezTo>
                    <a:pt x="300" y="176"/>
                    <a:pt x="500" y="184"/>
                    <a:pt x="696" y="184"/>
                  </a:cubicBezTo>
                  <a:cubicBezTo>
                    <a:pt x="892" y="184"/>
                    <a:pt x="1084" y="176"/>
                    <a:pt x="1268" y="159"/>
                  </a:cubicBezTo>
                  <a:cubicBezTo>
                    <a:pt x="1368" y="159"/>
                    <a:pt x="1368" y="26"/>
                    <a:pt x="1268" y="26"/>
                  </a:cubicBezTo>
                  <a:cubicBezTo>
                    <a:pt x="1084" y="9"/>
                    <a:pt x="892" y="1"/>
                    <a:pt x="69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8" name="Google Shape;3248;p71"/>
            <p:cNvSpPr/>
            <p:nvPr/>
          </p:nvSpPr>
          <p:spPr>
            <a:xfrm>
              <a:off x="4185449" y="4795249"/>
              <a:ext cx="29148" cy="4626"/>
            </a:xfrm>
            <a:custGeom>
              <a:avLst/>
              <a:gdLst/>
              <a:ahLst/>
              <a:cxnLst/>
              <a:rect l="l" t="t" r="r" b="b"/>
              <a:pathLst>
                <a:path w="1569" h="249" extrusionOk="0">
                  <a:moveTo>
                    <a:pt x="134" y="0"/>
                  </a:moveTo>
                  <a:cubicBezTo>
                    <a:pt x="0" y="0"/>
                    <a:pt x="0" y="234"/>
                    <a:pt x="134" y="234"/>
                  </a:cubicBezTo>
                  <a:cubicBezTo>
                    <a:pt x="278" y="245"/>
                    <a:pt x="423" y="249"/>
                    <a:pt x="567" y="249"/>
                  </a:cubicBezTo>
                  <a:cubicBezTo>
                    <a:pt x="857" y="249"/>
                    <a:pt x="1146" y="234"/>
                    <a:pt x="1435" y="234"/>
                  </a:cubicBezTo>
                  <a:cubicBezTo>
                    <a:pt x="1568" y="201"/>
                    <a:pt x="1568" y="34"/>
                    <a:pt x="14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9" name="Google Shape;3249;p71"/>
            <p:cNvSpPr/>
            <p:nvPr/>
          </p:nvSpPr>
          <p:spPr>
            <a:xfrm>
              <a:off x="4150746" y="4228226"/>
              <a:ext cx="23556" cy="3994"/>
            </a:xfrm>
            <a:custGeom>
              <a:avLst/>
              <a:gdLst/>
              <a:ahLst/>
              <a:cxnLst/>
              <a:rect l="l" t="t" r="r" b="b"/>
              <a:pathLst>
                <a:path w="1268" h="215" extrusionOk="0">
                  <a:moveTo>
                    <a:pt x="1168" y="1"/>
                  </a:moveTo>
                  <a:cubicBezTo>
                    <a:pt x="801" y="1"/>
                    <a:pt x="434" y="34"/>
                    <a:pt x="100" y="34"/>
                  </a:cubicBezTo>
                  <a:cubicBezTo>
                    <a:pt x="0" y="34"/>
                    <a:pt x="0" y="167"/>
                    <a:pt x="100" y="167"/>
                  </a:cubicBezTo>
                  <a:cubicBezTo>
                    <a:pt x="336" y="191"/>
                    <a:pt x="589" y="215"/>
                    <a:pt x="846" y="215"/>
                  </a:cubicBezTo>
                  <a:cubicBezTo>
                    <a:pt x="953" y="215"/>
                    <a:pt x="1060" y="211"/>
                    <a:pt x="1168" y="201"/>
                  </a:cubicBezTo>
                  <a:cubicBezTo>
                    <a:pt x="1268" y="201"/>
                    <a:pt x="1268" y="1"/>
                    <a:pt x="1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0" name="Google Shape;3250;p71"/>
            <p:cNvSpPr/>
            <p:nvPr/>
          </p:nvSpPr>
          <p:spPr>
            <a:xfrm>
              <a:off x="4130497" y="4797014"/>
              <a:ext cx="27699" cy="4719"/>
            </a:xfrm>
            <a:custGeom>
              <a:avLst/>
              <a:gdLst/>
              <a:ahLst/>
              <a:cxnLst/>
              <a:rect l="l" t="t" r="r" b="b"/>
              <a:pathLst>
                <a:path w="1491" h="254" extrusionOk="0">
                  <a:moveTo>
                    <a:pt x="92" y="0"/>
                  </a:moveTo>
                  <a:cubicBezTo>
                    <a:pt x="17" y="0"/>
                    <a:pt x="1" y="106"/>
                    <a:pt x="90" y="106"/>
                  </a:cubicBezTo>
                  <a:cubicBezTo>
                    <a:pt x="357" y="195"/>
                    <a:pt x="668" y="254"/>
                    <a:pt x="974" y="254"/>
                  </a:cubicBezTo>
                  <a:cubicBezTo>
                    <a:pt x="1127" y="254"/>
                    <a:pt x="1279" y="239"/>
                    <a:pt x="1424" y="206"/>
                  </a:cubicBezTo>
                  <a:cubicBezTo>
                    <a:pt x="1491" y="172"/>
                    <a:pt x="1491" y="39"/>
                    <a:pt x="1391" y="39"/>
                  </a:cubicBezTo>
                  <a:cubicBezTo>
                    <a:pt x="1174" y="39"/>
                    <a:pt x="965" y="47"/>
                    <a:pt x="757" y="47"/>
                  </a:cubicBezTo>
                  <a:cubicBezTo>
                    <a:pt x="548" y="47"/>
                    <a:pt x="340" y="39"/>
                    <a:pt x="123" y="6"/>
                  </a:cubicBezTo>
                  <a:cubicBezTo>
                    <a:pt x="112" y="2"/>
                    <a:pt x="102" y="0"/>
                    <a:pt x="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1" name="Google Shape;3251;p71"/>
            <p:cNvSpPr/>
            <p:nvPr/>
          </p:nvSpPr>
          <p:spPr>
            <a:xfrm>
              <a:off x="4100067" y="4225477"/>
              <a:ext cx="25916" cy="6558"/>
            </a:xfrm>
            <a:custGeom>
              <a:avLst/>
              <a:gdLst/>
              <a:ahLst/>
              <a:cxnLst/>
              <a:rect l="l" t="t" r="r" b="b"/>
              <a:pathLst>
                <a:path w="1395" h="353" extrusionOk="0">
                  <a:moveTo>
                    <a:pt x="852" y="0"/>
                  </a:moveTo>
                  <a:cubicBezTo>
                    <a:pt x="597" y="0"/>
                    <a:pt x="338" y="60"/>
                    <a:pt x="93" y="149"/>
                  </a:cubicBezTo>
                  <a:cubicBezTo>
                    <a:pt x="1" y="179"/>
                    <a:pt x="22" y="353"/>
                    <a:pt x="131" y="353"/>
                  </a:cubicBezTo>
                  <a:cubicBezTo>
                    <a:pt x="140" y="353"/>
                    <a:pt x="150" y="351"/>
                    <a:pt x="160" y="349"/>
                  </a:cubicBezTo>
                  <a:cubicBezTo>
                    <a:pt x="393" y="285"/>
                    <a:pt x="612" y="262"/>
                    <a:pt x="826" y="262"/>
                  </a:cubicBezTo>
                  <a:cubicBezTo>
                    <a:pt x="950" y="262"/>
                    <a:pt x="1072" y="270"/>
                    <a:pt x="1194" y="282"/>
                  </a:cubicBezTo>
                  <a:cubicBezTo>
                    <a:pt x="1327" y="282"/>
                    <a:pt x="1394" y="49"/>
                    <a:pt x="1227" y="49"/>
                  </a:cubicBezTo>
                  <a:cubicBezTo>
                    <a:pt x="1105" y="15"/>
                    <a:pt x="979" y="0"/>
                    <a:pt x="85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2" name="Google Shape;3252;p71"/>
            <p:cNvSpPr/>
            <p:nvPr/>
          </p:nvSpPr>
          <p:spPr>
            <a:xfrm>
              <a:off x="4104266" y="4767420"/>
              <a:ext cx="9772" cy="24002"/>
            </a:xfrm>
            <a:custGeom>
              <a:avLst/>
              <a:gdLst/>
              <a:ahLst/>
              <a:cxnLst/>
              <a:rect l="l" t="t" r="r" b="b"/>
              <a:pathLst>
                <a:path w="526" h="1292" extrusionOk="0">
                  <a:moveTo>
                    <a:pt x="256" y="1"/>
                  </a:moveTo>
                  <a:cubicBezTo>
                    <a:pt x="210" y="1"/>
                    <a:pt x="161" y="30"/>
                    <a:pt x="134" y="97"/>
                  </a:cubicBezTo>
                  <a:cubicBezTo>
                    <a:pt x="1" y="498"/>
                    <a:pt x="101" y="898"/>
                    <a:pt x="334" y="1265"/>
                  </a:cubicBezTo>
                  <a:cubicBezTo>
                    <a:pt x="353" y="1284"/>
                    <a:pt x="377" y="1292"/>
                    <a:pt x="401" y="1292"/>
                  </a:cubicBezTo>
                  <a:cubicBezTo>
                    <a:pt x="462" y="1292"/>
                    <a:pt x="525" y="1237"/>
                    <a:pt x="501" y="1165"/>
                  </a:cubicBezTo>
                  <a:cubicBezTo>
                    <a:pt x="334" y="865"/>
                    <a:pt x="301" y="498"/>
                    <a:pt x="368" y="164"/>
                  </a:cubicBezTo>
                  <a:cubicBezTo>
                    <a:pt x="387" y="65"/>
                    <a:pt x="324" y="1"/>
                    <a:pt x="2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3" name="Google Shape;3253;p71"/>
            <p:cNvSpPr/>
            <p:nvPr/>
          </p:nvSpPr>
          <p:spPr>
            <a:xfrm>
              <a:off x="4103021" y="4653967"/>
              <a:ext cx="7468" cy="29761"/>
            </a:xfrm>
            <a:custGeom>
              <a:avLst/>
              <a:gdLst/>
              <a:ahLst/>
              <a:cxnLst/>
              <a:rect l="l" t="t" r="r" b="b"/>
              <a:pathLst>
                <a:path w="402" h="1602" extrusionOk="0">
                  <a:moveTo>
                    <a:pt x="189" y="0"/>
                  </a:moveTo>
                  <a:cubicBezTo>
                    <a:pt x="143" y="0"/>
                    <a:pt x="101" y="33"/>
                    <a:pt x="101" y="100"/>
                  </a:cubicBezTo>
                  <a:cubicBezTo>
                    <a:pt x="1" y="534"/>
                    <a:pt x="68" y="1067"/>
                    <a:pt x="101" y="1501"/>
                  </a:cubicBezTo>
                  <a:cubicBezTo>
                    <a:pt x="118" y="1568"/>
                    <a:pt x="159" y="1601"/>
                    <a:pt x="201" y="1601"/>
                  </a:cubicBezTo>
                  <a:cubicBezTo>
                    <a:pt x="243" y="1601"/>
                    <a:pt x="284" y="1568"/>
                    <a:pt x="301" y="1501"/>
                  </a:cubicBezTo>
                  <a:cubicBezTo>
                    <a:pt x="334" y="1067"/>
                    <a:pt x="401" y="534"/>
                    <a:pt x="301" y="100"/>
                  </a:cubicBezTo>
                  <a:cubicBezTo>
                    <a:pt x="284" y="33"/>
                    <a:pt x="234" y="0"/>
                    <a:pt x="18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4" name="Google Shape;3254;p71"/>
            <p:cNvSpPr/>
            <p:nvPr/>
          </p:nvSpPr>
          <p:spPr>
            <a:xfrm>
              <a:off x="4103653" y="4715997"/>
              <a:ext cx="6205" cy="23501"/>
            </a:xfrm>
            <a:custGeom>
              <a:avLst/>
              <a:gdLst/>
              <a:ahLst/>
              <a:cxnLst/>
              <a:rect l="l" t="t" r="r" b="b"/>
              <a:pathLst>
                <a:path w="334" h="1265" extrusionOk="0">
                  <a:moveTo>
                    <a:pt x="138" y="0"/>
                  </a:moveTo>
                  <a:cubicBezTo>
                    <a:pt x="101" y="0"/>
                    <a:pt x="67" y="18"/>
                    <a:pt x="67" y="63"/>
                  </a:cubicBezTo>
                  <a:cubicBezTo>
                    <a:pt x="0" y="430"/>
                    <a:pt x="34" y="797"/>
                    <a:pt x="100" y="1164"/>
                  </a:cubicBezTo>
                  <a:cubicBezTo>
                    <a:pt x="100" y="1231"/>
                    <a:pt x="142" y="1264"/>
                    <a:pt x="184" y="1264"/>
                  </a:cubicBezTo>
                  <a:cubicBezTo>
                    <a:pt x="225" y="1264"/>
                    <a:pt x="267" y="1231"/>
                    <a:pt x="267" y="1164"/>
                  </a:cubicBezTo>
                  <a:cubicBezTo>
                    <a:pt x="300" y="797"/>
                    <a:pt x="334" y="430"/>
                    <a:pt x="234" y="63"/>
                  </a:cubicBezTo>
                  <a:cubicBezTo>
                    <a:pt x="234" y="27"/>
                    <a:pt x="184"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5" name="Google Shape;3255;p71"/>
            <p:cNvSpPr/>
            <p:nvPr/>
          </p:nvSpPr>
          <p:spPr>
            <a:xfrm>
              <a:off x="4099937" y="4596395"/>
              <a:ext cx="9066" cy="26083"/>
            </a:xfrm>
            <a:custGeom>
              <a:avLst/>
              <a:gdLst/>
              <a:ahLst/>
              <a:cxnLst/>
              <a:rect l="l" t="t" r="r" b="b"/>
              <a:pathLst>
                <a:path w="488" h="1404" extrusionOk="0">
                  <a:moveTo>
                    <a:pt x="278" y="0"/>
                  </a:moveTo>
                  <a:cubicBezTo>
                    <a:pt x="220" y="0"/>
                    <a:pt x="152" y="27"/>
                    <a:pt x="134" y="64"/>
                  </a:cubicBezTo>
                  <a:cubicBezTo>
                    <a:pt x="0" y="464"/>
                    <a:pt x="100" y="931"/>
                    <a:pt x="234" y="1331"/>
                  </a:cubicBezTo>
                  <a:cubicBezTo>
                    <a:pt x="246" y="1382"/>
                    <a:pt x="288" y="1404"/>
                    <a:pt x="333" y="1404"/>
                  </a:cubicBezTo>
                  <a:cubicBezTo>
                    <a:pt x="406" y="1404"/>
                    <a:pt x="488" y="1347"/>
                    <a:pt x="467" y="1264"/>
                  </a:cubicBezTo>
                  <a:cubicBezTo>
                    <a:pt x="367" y="864"/>
                    <a:pt x="434" y="464"/>
                    <a:pt x="367" y="64"/>
                  </a:cubicBezTo>
                  <a:cubicBezTo>
                    <a:pt x="367" y="18"/>
                    <a:pt x="326" y="0"/>
                    <a:pt x="2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6" name="Google Shape;3256;p71"/>
            <p:cNvSpPr/>
            <p:nvPr/>
          </p:nvSpPr>
          <p:spPr>
            <a:xfrm>
              <a:off x="4097448" y="4303484"/>
              <a:ext cx="9697" cy="34294"/>
            </a:xfrm>
            <a:custGeom>
              <a:avLst/>
              <a:gdLst/>
              <a:ahLst/>
              <a:cxnLst/>
              <a:rect l="l" t="t" r="r" b="b"/>
              <a:pathLst>
                <a:path w="522" h="1846" extrusionOk="0">
                  <a:moveTo>
                    <a:pt x="290" y="1"/>
                  </a:moveTo>
                  <a:cubicBezTo>
                    <a:pt x="235" y="1"/>
                    <a:pt x="182" y="27"/>
                    <a:pt x="167" y="86"/>
                  </a:cubicBezTo>
                  <a:cubicBezTo>
                    <a:pt x="1" y="653"/>
                    <a:pt x="134" y="1253"/>
                    <a:pt x="368" y="1787"/>
                  </a:cubicBezTo>
                  <a:cubicBezTo>
                    <a:pt x="381" y="1827"/>
                    <a:pt x="410" y="1845"/>
                    <a:pt x="437" y="1845"/>
                  </a:cubicBezTo>
                  <a:cubicBezTo>
                    <a:pt x="480" y="1845"/>
                    <a:pt x="521" y="1801"/>
                    <a:pt x="501" y="1720"/>
                  </a:cubicBezTo>
                  <a:cubicBezTo>
                    <a:pt x="334" y="1187"/>
                    <a:pt x="368" y="686"/>
                    <a:pt x="434" y="119"/>
                  </a:cubicBezTo>
                  <a:cubicBezTo>
                    <a:pt x="434" y="44"/>
                    <a:pt x="361" y="1"/>
                    <a:pt x="29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7" name="Google Shape;3257;p71"/>
            <p:cNvSpPr/>
            <p:nvPr/>
          </p:nvSpPr>
          <p:spPr>
            <a:xfrm>
              <a:off x="4101163" y="4427619"/>
              <a:ext cx="6837" cy="25117"/>
            </a:xfrm>
            <a:custGeom>
              <a:avLst/>
              <a:gdLst/>
              <a:ahLst/>
              <a:cxnLst/>
              <a:rect l="l" t="t" r="r" b="b"/>
              <a:pathLst>
                <a:path w="368" h="1352" extrusionOk="0">
                  <a:moveTo>
                    <a:pt x="184" y="0"/>
                  </a:moveTo>
                  <a:cubicBezTo>
                    <a:pt x="143" y="0"/>
                    <a:pt x="101" y="25"/>
                    <a:pt x="101" y="75"/>
                  </a:cubicBezTo>
                  <a:cubicBezTo>
                    <a:pt x="1" y="442"/>
                    <a:pt x="68" y="876"/>
                    <a:pt x="101" y="1276"/>
                  </a:cubicBezTo>
                  <a:cubicBezTo>
                    <a:pt x="101" y="1326"/>
                    <a:pt x="143" y="1351"/>
                    <a:pt x="184" y="1351"/>
                  </a:cubicBezTo>
                  <a:cubicBezTo>
                    <a:pt x="226" y="1351"/>
                    <a:pt x="268" y="1326"/>
                    <a:pt x="268" y="1276"/>
                  </a:cubicBezTo>
                  <a:cubicBezTo>
                    <a:pt x="301" y="876"/>
                    <a:pt x="368" y="442"/>
                    <a:pt x="268" y="75"/>
                  </a:cubicBezTo>
                  <a:cubicBezTo>
                    <a:pt x="268" y="25"/>
                    <a:pt x="226" y="0"/>
                    <a:pt x="18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8" name="Google Shape;3258;p71"/>
            <p:cNvSpPr/>
            <p:nvPr/>
          </p:nvSpPr>
          <p:spPr>
            <a:xfrm>
              <a:off x="4098692" y="4538359"/>
              <a:ext cx="8694" cy="30207"/>
            </a:xfrm>
            <a:custGeom>
              <a:avLst/>
              <a:gdLst/>
              <a:ahLst/>
              <a:cxnLst/>
              <a:rect l="l" t="t" r="r" b="b"/>
              <a:pathLst>
                <a:path w="468" h="1626" extrusionOk="0">
                  <a:moveTo>
                    <a:pt x="211" y="0"/>
                  </a:moveTo>
                  <a:cubicBezTo>
                    <a:pt x="141" y="0"/>
                    <a:pt x="67" y="44"/>
                    <a:pt x="67" y="119"/>
                  </a:cubicBezTo>
                  <a:cubicBezTo>
                    <a:pt x="34" y="586"/>
                    <a:pt x="100" y="1019"/>
                    <a:pt x="0" y="1486"/>
                  </a:cubicBezTo>
                  <a:cubicBezTo>
                    <a:pt x="0" y="1569"/>
                    <a:pt x="64" y="1626"/>
                    <a:pt x="121" y="1626"/>
                  </a:cubicBezTo>
                  <a:cubicBezTo>
                    <a:pt x="156" y="1626"/>
                    <a:pt x="188" y="1604"/>
                    <a:pt x="201" y="1553"/>
                  </a:cubicBezTo>
                  <a:cubicBezTo>
                    <a:pt x="367" y="1086"/>
                    <a:pt x="467" y="552"/>
                    <a:pt x="334" y="85"/>
                  </a:cubicBezTo>
                  <a:cubicBezTo>
                    <a:pt x="319" y="27"/>
                    <a:pt x="266" y="0"/>
                    <a:pt x="21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9" name="Google Shape;3259;p71"/>
            <p:cNvSpPr/>
            <p:nvPr/>
          </p:nvSpPr>
          <p:spPr>
            <a:xfrm>
              <a:off x="4099305" y="4478744"/>
              <a:ext cx="6223" cy="28219"/>
            </a:xfrm>
            <a:custGeom>
              <a:avLst/>
              <a:gdLst/>
              <a:ahLst/>
              <a:cxnLst/>
              <a:rect l="l" t="t" r="r" b="b"/>
              <a:pathLst>
                <a:path w="335" h="1519" extrusionOk="0">
                  <a:moveTo>
                    <a:pt x="172" y="0"/>
                  </a:moveTo>
                  <a:cubicBezTo>
                    <a:pt x="118" y="0"/>
                    <a:pt x="67" y="42"/>
                    <a:pt x="67" y="125"/>
                  </a:cubicBezTo>
                  <a:cubicBezTo>
                    <a:pt x="1" y="559"/>
                    <a:pt x="34" y="993"/>
                    <a:pt x="67" y="1393"/>
                  </a:cubicBezTo>
                  <a:cubicBezTo>
                    <a:pt x="67" y="1476"/>
                    <a:pt x="118" y="1518"/>
                    <a:pt x="172" y="1518"/>
                  </a:cubicBezTo>
                  <a:cubicBezTo>
                    <a:pt x="226" y="1518"/>
                    <a:pt x="284" y="1476"/>
                    <a:pt x="301" y="1393"/>
                  </a:cubicBezTo>
                  <a:cubicBezTo>
                    <a:pt x="301" y="993"/>
                    <a:pt x="334" y="559"/>
                    <a:pt x="301" y="125"/>
                  </a:cubicBezTo>
                  <a:cubicBezTo>
                    <a:pt x="284" y="42"/>
                    <a:pt x="226" y="0"/>
                    <a:pt x="17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0" name="Google Shape;3260;p71"/>
            <p:cNvSpPr/>
            <p:nvPr/>
          </p:nvSpPr>
          <p:spPr>
            <a:xfrm>
              <a:off x="4098692" y="4369174"/>
              <a:ext cx="6205" cy="34294"/>
            </a:xfrm>
            <a:custGeom>
              <a:avLst/>
              <a:gdLst/>
              <a:ahLst/>
              <a:cxnLst/>
              <a:rect l="l" t="t" r="r" b="b"/>
              <a:pathLst>
                <a:path w="334" h="1846" extrusionOk="0">
                  <a:moveTo>
                    <a:pt x="210" y="1"/>
                  </a:moveTo>
                  <a:cubicBezTo>
                    <a:pt x="162" y="1"/>
                    <a:pt x="115" y="27"/>
                    <a:pt x="100" y="86"/>
                  </a:cubicBezTo>
                  <a:cubicBezTo>
                    <a:pt x="0" y="619"/>
                    <a:pt x="0" y="1187"/>
                    <a:pt x="67" y="1720"/>
                  </a:cubicBezTo>
                  <a:cubicBezTo>
                    <a:pt x="67" y="1804"/>
                    <a:pt x="117" y="1845"/>
                    <a:pt x="167" y="1845"/>
                  </a:cubicBezTo>
                  <a:cubicBezTo>
                    <a:pt x="217" y="1845"/>
                    <a:pt x="267" y="1804"/>
                    <a:pt x="267" y="1720"/>
                  </a:cubicBezTo>
                  <a:cubicBezTo>
                    <a:pt x="301" y="1187"/>
                    <a:pt x="334" y="653"/>
                    <a:pt x="334" y="119"/>
                  </a:cubicBezTo>
                  <a:cubicBezTo>
                    <a:pt x="334" y="44"/>
                    <a:pt x="271" y="1"/>
                    <a:pt x="21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1" name="Google Shape;3261;p71"/>
            <p:cNvSpPr/>
            <p:nvPr/>
          </p:nvSpPr>
          <p:spPr>
            <a:xfrm>
              <a:off x="4095590" y="4253789"/>
              <a:ext cx="6223" cy="27755"/>
            </a:xfrm>
            <a:custGeom>
              <a:avLst/>
              <a:gdLst/>
              <a:ahLst/>
              <a:cxnLst/>
              <a:rect l="l" t="t" r="r" b="b"/>
              <a:pathLst>
                <a:path w="335" h="1494" extrusionOk="0">
                  <a:moveTo>
                    <a:pt x="172" y="1"/>
                  </a:moveTo>
                  <a:cubicBezTo>
                    <a:pt x="117" y="1"/>
                    <a:pt x="67" y="42"/>
                    <a:pt x="67" y="126"/>
                  </a:cubicBezTo>
                  <a:cubicBezTo>
                    <a:pt x="1" y="559"/>
                    <a:pt x="67" y="960"/>
                    <a:pt x="101" y="1393"/>
                  </a:cubicBezTo>
                  <a:cubicBezTo>
                    <a:pt x="101" y="1460"/>
                    <a:pt x="134" y="1493"/>
                    <a:pt x="167" y="1493"/>
                  </a:cubicBezTo>
                  <a:cubicBezTo>
                    <a:pt x="201" y="1493"/>
                    <a:pt x="234" y="1460"/>
                    <a:pt x="234" y="1393"/>
                  </a:cubicBezTo>
                  <a:cubicBezTo>
                    <a:pt x="267" y="993"/>
                    <a:pt x="334" y="559"/>
                    <a:pt x="301" y="126"/>
                  </a:cubicBezTo>
                  <a:cubicBezTo>
                    <a:pt x="284" y="42"/>
                    <a:pt x="226" y="1"/>
                    <a:pt x="17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6" name="Picture 55">
            <a:extLst>
              <a:ext uri="{FF2B5EF4-FFF2-40B4-BE49-F238E27FC236}">
                <a16:creationId xmlns:a16="http://schemas.microsoft.com/office/drawing/2014/main" id="{C9499B9F-8B9D-4C43-9928-9590F966B5EF}"/>
              </a:ext>
            </a:extLst>
          </p:cNvPr>
          <p:cNvPicPr>
            <a:picLocks noChangeAspect="1"/>
          </p:cNvPicPr>
          <p:nvPr/>
        </p:nvPicPr>
        <p:blipFill>
          <a:blip r:embed="rId2"/>
          <a:stretch>
            <a:fillRect/>
          </a:stretch>
        </p:blipFill>
        <p:spPr>
          <a:xfrm>
            <a:off x="3143892" y="711620"/>
            <a:ext cx="6832614" cy="4078048"/>
          </a:xfrm>
          <a:prstGeom prst="rect">
            <a:avLst/>
          </a:prstGeom>
        </p:spPr>
      </p:pic>
      <p:sp>
        <p:nvSpPr>
          <p:cNvPr id="57" name="Rectangle 56">
            <a:extLst>
              <a:ext uri="{FF2B5EF4-FFF2-40B4-BE49-F238E27FC236}">
                <a16:creationId xmlns:a16="http://schemas.microsoft.com/office/drawing/2014/main" id="{508D1C16-9962-4096-A889-A7343C908373}"/>
              </a:ext>
            </a:extLst>
          </p:cNvPr>
          <p:cNvSpPr/>
          <p:nvPr/>
        </p:nvSpPr>
        <p:spPr>
          <a:xfrm>
            <a:off x="4453269" y="5039832"/>
            <a:ext cx="4595037" cy="87187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Calibri"/>
                <a:ea typeface="+mn-ea"/>
                <a:cs typeface="+mn-cs"/>
              </a:rPr>
              <a:t>Đếm</a:t>
            </a:r>
            <a:r>
              <a:rPr kumimoji="0" lang="en-US" sz="4000" b="0" i="0" u="none" strike="noStrike" kern="1200" cap="none" spc="0" normalizeH="0" baseline="0" noProof="0" dirty="0">
                <a:ln>
                  <a:noFill/>
                </a:ln>
                <a:solidFill>
                  <a:prstClr val="white"/>
                </a:solidFill>
                <a:effectLst/>
                <a:uLnTx/>
                <a:uFillTx/>
                <a:latin typeface="Calibri"/>
                <a:ea typeface="+mn-ea"/>
                <a:cs typeface="+mn-cs"/>
              </a:rPr>
              <a:t> </a:t>
            </a:r>
            <a:r>
              <a:rPr kumimoji="0" lang="en-US" sz="4000" b="0" i="0" u="none" strike="noStrike" kern="1200" cap="none" spc="0" normalizeH="0" baseline="0" noProof="0" dirty="0" err="1">
                <a:ln>
                  <a:noFill/>
                </a:ln>
                <a:solidFill>
                  <a:prstClr val="white"/>
                </a:solidFill>
                <a:effectLst/>
                <a:uLnTx/>
                <a:uFillTx/>
                <a:latin typeface="Calibri"/>
                <a:ea typeface="+mn-ea"/>
                <a:cs typeface="+mn-cs"/>
              </a:rPr>
              <a:t>từ</a:t>
            </a:r>
            <a:r>
              <a:rPr kumimoji="0" lang="en-US" sz="4000" b="0" i="0" u="none" strike="noStrike" kern="1200" cap="none" spc="0" normalizeH="0" baseline="0" noProof="0" dirty="0">
                <a:ln>
                  <a:noFill/>
                </a:ln>
                <a:solidFill>
                  <a:prstClr val="white"/>
                </a:solidFill>
                <a:effectLst/>
                <a:uLnTx/>
                <a:uFillTx/>
                <a:latin typeface="Calibri"/>
                <a:ea typeface="+mn-ea"/>
                <a:cs typeface="+mn-cs"/>
              </a:rPr>
              <a:t> 1 </a:t>
            </a:r>
            <a:r>
              <a:rPr kumimoji="0" lang="en-US" sz="4000" b="0" i="0" u="none" strike="noStrike" kern="1200" cap="none" spc="0" normalizeH="0" baseline="0" noProof="0" dirty="0" err="1">
                <a:ln>
                  <a:noFill/>
                </a:ln>
                <a:solidFill>
                  <a:prstClr val="white"/>
                </a:solidFill>
                <a:effectLst/>
                <a:uLnTx/>
                <a:uFillTx/>
                <a:latin typeface="Calibri"/>
                <a:ea typeface="+mn-ea"/>
                <a:cs typeface="+mn-cs"/>
              </a:rPr>
              <a:t>đến</a:t>
            </a:r>
            <a:r>
              <a:rPr kumimoji="0" lang="en-US" sz="4000" b="0" i="0" u="none" strike="noStrike" kern="1200" cap="none" spc="0" normalizeH="0" baseline="0" noProof="0" dirty="0">
                <a:ln>
                  <a:noFill/>
                </a:ln>
                <a:solidFill>
                  <a:prstClr val="white"/>
                </a:solidFill>
                <a:effectLst/>
                <a:uLnTx/>
                <a:uFillTx/>
                <a:latin typeface="Calibri"/>
                <a:ea typeface="+mn-ea"/>
                <a:cs typeface="+mn-cs"/>
              </a:rPr>
              <a:t> 10</a:t>
            </a:r>
          </a:p>
        </p:txBody>
      </p:sp>
    </p:spTree>
    <p:extLst>
      <p:ext uri="{BB962C8B-B14F-4D97-AF65-F5344CB8AC3E}">
        <p14:creationId xmlns:p14="http://schemas.microsoft.com/office/powerpoint/2010/main" val="251535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cBhvr additive="base">
                                        <p:cTn id="7" dur="500" fill="hold"/>
                                        <p:tgtEl>
                                          <p:spTgt spid="56"/>
                                        </p:tgtEl>
                                        <p:attrNameLst>
                                          <p:attrName>ppt_x</p:attrName>
                                        </p:attrNameLst>
                                      </p:cBhvr>
                                      <p:tavLst>
                                        <p:tav tm="0">
                                          <p:val>
                                            <p:strVal val="#ppt_x"/>
                                          </p:val>
                                        </p:tav>
                                        <p:tav tm="100000">
                                          <p:val>
                                            <p:strVal val="#ppt_x"/>
                                          </p:val>
                                        </p:tav>
                                      </p:tavLst>
                                    </p:anim>
                                    <p:anim calcmode="lin" valueType="num">
                                      <p:cBhvr additive="base">
                                        <p:cTn id="8"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7"/>
                                        </p:tgtEl>
                                        <p:attrNameLst>
                                          <p:attrName>style.visibility</p:attrName>
                                        </p:attrNameLst>
                                      </p:cBhvr>
                                      <p:to>
                                        <p:strVal val="visible"/>
                                      </p:to>
                                    </p:set>
                                    <p:animEffect transition="in" filter="barn(inVertical)">
                                      <p:cBhvr>
                                        <p:cTn id="13"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10" name="Google Shape;3210;p71"/>
          <p:cNvGrpSpPr/>
          <p:nvPr/>
        </p:nvGrpSpPr>
        <p:grpSpPr>
          <a:xfrm>
            <a:off x="260033" y="283210"/>
            <a:ext cx="11671935" cy="6291580"/>
            <a:chOff x="4065234" y="4204912"/>
            <a:chExt cx="971065" cy="616383"/>
          </a:xfrm>
        </p:grpSpPr>
        <p:sp>
          <p:nvSpPr>
            <p:cNvPr id="3211" name="Google Shape;3211;p71"/>
            <p:cNvSpPr/>
            <p:nvPr/>
          </p:nvSpPr>
          <p:spPr>
            <a:xfrm>
              <a:off x="4065234" y="4204912"/>
              <a:ext cx="971065" cy="616383"/>
            </a:xfrm>
            <a:custGeom>
              <a:avLst/>
              <a:gdLst/>
              <a:ahLst/>
              <a:cxnLst/>
              <a:rect l="l" t="t" r="r" b="b"/>
              <a:pathLst>
                <a:path w="52271" h="33179" extrusionOk="0">
                  <a:moveTo>
                    <a:pt x="1568" y="488"/>
                  </a:moveTo>
                  <a:cubicBezTo>
                    <a:pt x="5404" y="655"/>
                    <a:pt x="9257" y="689"/>
                    <a:pt x="13114" y="689"/>
                  </a:cubicBezTo>
                  <a:cubicBezTo>
                    <a:pt x="15685" y="689"/>
                    <a:pt x="18258" y="674"/>
                    <a:pt x="20829" y="674"/>
                  </a:cubicBezTo>
                  <a:cubicBezTo>
                    <a:pt x="22115" y="674"/>
                    <a:pt x="23400" y="677"/>
                    <a:pt x="24684" y="689"/>
                  </a:cubicBezTo>
                  <a:cubicBezTo>
                    <a:pt x="32357" y="755"/>
                    <a:pt x="40029" y="855"/>
                    <a:pt x="47701" y="955"/>
                  </a:cubicBezTo>
                  <a:cubicBezTo>
                    <a:pt x="47734" y="989"/>
                    <a:pt x="47768" y="1055"/>
                    <a:pt x="47868" y="1055"/>
                  </a:cubicBezTo>
                  <a:cubicBezTo>
                    <a:pt x="48218" y="1055"/>
                    <a:pt x="48585" y="1064"/>
                    <a:pt x="48956" y="1064"/>
                  </a:cubicBezTo>
                  <a:cubicBezTo>
                    <a:pt x="49327" y="1064"/>
                    <a:pt x="49702" y="1055"/>
                    <a:pt x="50069" y="1022"/>
                  </a:cubicBezTo>
                  <a:cubicBezTo>
                    <a:pt x="50094" y="1071"/>
                    <a:pt x="50154" y="1102"/>
                    <a:pt x="50224" y="1102"/>
                  </a:cubicBezTo>
                  <a:cubicBezTo>
                    <a:pt x="50249" y="1102"/>
                    <a:pt x="50276" y="1098"/>
                    <a:pt x="50303" y="1089"/>
                  </a:cubicBezTo>
                  <a:cubicBezTo>
                    <a:pt x="50331" y="1081"/>
                    <a:pt x="50358" y="1077"/>
                    <a:pt x="50384" y="1077"/>
                  </a:cubicBezTo>
                  <a:cubicBezTo>
                    <a:pt x="51227" y="1077"/>
                    <a:pt x="51070" y="5139"/>
                    <a:pt x="51070" y="5592"/>
                  </a:cubicBezTo>
                  <a:cubicBezTo>
                    <a:pt x="51103" y="6793"/>
                    <a:pt x="51103" y="7994"/>
                    <a:pt x="51137" y="9195"/>
                  </a:cubicBezTo>
                  <a:lnTo>
                    <a:pt x="51237" y="17200"/>
                  </a:lnTo>
                  <a:cubicBezTo>
                    <a:pt x="51303" y="19769"/>
                    <a:pt x="51337" y="22337"/>
                    <a:pt x="51370" y="24939"/>
                  </a:cubicBezTo>
                  <a:cubicBezTo>
                    <a:pt x="51403" y="26207"/>
                    <a:pt x="51403" y="27508"/>
                    <a:pt x="51437" y="28809"/>
                  </a:cubicBezTo>
                  <a:cubicBezTo>
                    <a:pt x="51470" y="29909"/>
                    <a:pt x="51737" y="31577"/>
                    <a:pt x="50903" y="32511"/>
                  </a:cubicBezTo>
                  <a:cubicBezTo>
                    <a:pt x="50870" y="32511"/>
                    <a:pt x="50836" y="32478"/>
                    <a:pt x="50770" y="32478"/>
                  </a:cubicBezTo>
                  <a:cubicBezTo>
                    <a:pt x="49142" y="32471"/>
                    <a:pt x="47514" y="32469"/>
                    <a:pt x="45886" y="32469"/>
                  </a:cubicBezTo>
                  <a:cubicBezTo>
                    <a:pt x="39375" y="32469"/>
                    <a:pt x="32864" y="32511"/>
                    <a:pt x="26352" y="32511"/>
                  </a:cubicBezTo>
                  <a:cubicBezTo>
                    <a:pt x="22349" y="32511"/>
                    <a:pt x="18380" y="32545"/>
                    <a:pt x="14410" y="32545"/>
                  </a:cubicBezTo>
                  <a:cubicBezTo>
                    <a:pt x="12309" y="32545"/>
                    <a:pt x="10241" y="32545"/>
                    <a:pt x="8173" y="32578"/>
                  </a:cubicBezTo>
                  <a:cubicBezTo>
                    <a:pt x="7787" y="32578"/>
                    <a:pt x="6151" y="32689"/>
                    <a:pt x="4612" y="32689"/>
                  </a:cubicBezTo>
                  <a:cubicBezTo>
                    <a:pt x="3352" y="32689"/>
                    <a:pt x="2158" y="32615"/>
                    <a:pt x="1768" y="32345"/>
                  </a:cubicBezTo>
                  <a:cubicBezTo>
                    <a:pt x="1768" y="32278"/>
                    <a:pt x="1768" y="32244"/>
                    <a:pt x="1768" y="32211"/>
                  </a:cubicBezTo>
                  <a:cubicBezTo>
                    <a:pt x="1301" y="30944"/>
                    <a:pt x="1501" y="29409"/>
                    <a:pt x="1468" y="28108"/>
                  </a:cubicBezTo>
                  <a:cubicBezTo>
                    <a:pt x="1468" y="26907"/>
                    <a:pt x="1434" y="25706"/>
                    <a:pt x="1434" y="24472"/>
                  </a:cubicBezTo>
                  <a:cubicBezTo>
                    <a:pt x="1401" y="21804"/>
                    <a:pt x="1368" y="19135"/>
                    <a:pt x="1334" y="16467"/>
                  </a:cubicBezTo>
                  <a:cubicBezTo>
                    <a:pt x="1301" y="13865"/>
                    <a:pt x="1268" y="11296"/>
                    <a:pt x="1234" y="8694"/>
                  </a:cubicBezTo>
                  <a:cubicBezTo>
                    <a:pt x="1201" y="7393"/>
                    <a:pt x="1201" y="6126"/>
                    <a:pt x="1168" y="4825"/>
                  </a:cubicBezTo>
                  <a:cubicBezTo>
                    <a:pt x="1168" y="4191"/>
                    <a:pt x="734" y="789"/>
                    <a:pt x="1468" y="555"/>
                  </a:cubicBezTo>
                  <a:cubicBezTo>
                    <a:pt x="1501" y="555"/>
                    <a:pt x="1535" y="522"/>
                    <a:pt x="1568" y="488"/>
                  </a:cubicBezTo>
                  <a:close/>
                  <a:moveTo>
                    <a:pt x="9378" y="0"/>
                  </a:moveTo>
                  <a:cubicBezTo>
                    <a:pt x="6704" y="0"/>
                    <a:pt x="4032" y="40"/>
                    <a:pt x="1368" y="155"/>
                  </a:cubicBezTo>
                  <a:cubicBezTo>
                    <a:pt x="1301" y="155"/>
                    <a:pt x="1268" y="188"/>
                    <a:pt x="1234" y="222"/>
                  </a:cubicBezTo>
                  <a:cubicBezTo>
                    <a:pt x="0" y="288"/>
                    <a:pt x="601" y="4425"/>
                    <a:pt x="601" y="5092"/>
                  </a:cubicBezTo>
                  <a:lnTo>
                    <a:pt x="734" y="14665"/>
                  </a:lnTo>
                  <a:lnTo>
                    <a:pt x="834" y="23972"/>
                  </a:lnTo>
                  <a:cubicBezTo>
                    <a:pt x="867" y="25606"/>
                    <a:pt x="901" y="27241"/>
                    <a:pt x="901" y="28875"/>
                  </a:cubicBezTo>
                  <a:cubicBezTo>
                    <a:pt x="934" y="30043"/>
                    <a:pt x="767" y="31244"/>
                    <a:pt x="1234" y="32345"/>
                  </a:cubicBezTo>
                  <a:cubicBezTo>
                    <a:pt x="1284" y="33064"/>
                    <a:pt x="2127" y="33156"/>
                    <a:pt x="2844" y="33156"/>
                  </a:cubicBezTo>
                  <a:cubicBezTo>
                    <a:pt x="3091" y="33156"/>
                    <a:pt x="3323" y="33145"/>
                    <a:pt x="3503" y="33145"/>
                  </a:cubicBezTo>
                  <a:cubicBezTo>
                    <a:pt x="5738" y="33178"/>
                    <a:pt x="7972" y="33178"/>
                    <a:pt x="10241" y="33178"/>
                  </a:cubicBezTo>
                  <a:cubicBezTo>
                    <a:pt x="14744" y="33145"/>
                    <a:pt x="19247" y="33145"/>
                    <a:pt x="23750" y="33145"/>
                  </a:cubicBezTo>
                  <a:cubicBezTo>
                    <a:pt x="32690" y="33112"/>
                    <a:pt x="41663" y="33145"/>
                    <a:pt x="50603" y="33078"/>
                  </a:cubicBezTo>
                  <a:cubicBezTo>
                    <a:pt x="50650" y="33102"/>
                    <a:pt x="50681" y="33126"/>
                    <a:pt x="50730" y="33126"/>
                  </a:cubicBezTo>
                  <a:cubicBezTo>
                    <a:pt x="50750" y="33126"/>
                    <a:pt x="50774" y="33122"/>
                    <a:pt x="50803" y="33112"/>
                  </a:cubicBezTo>
                  <a:cubicBezTo>
                    <a:pt x="51570" y="32812"/>
                    <a:pt x="51870" y="32211"/>
                    <a:pt x="52004" y="31411"/>
                  </a:cubicBezTo>
                  <a:cubicBezTo>
                    <a:pt x="52271" y="29909"/>
                    <a:pt x="52037" y="28242"/>
                    <a:pt x="52004" y="26741"/>
                  </a:cubicBezTo>
                  <a:cubicBezTo>
                    <a:pt x="51971" y="23205"/>
                    <a:pt x="51904" y="19669"/>
                    <a:pt x="51837" y="16166"/>
                  </a:cubicBezTo>
                  <a:cubicBezTo>
                    <a:pt x="51770" y="12630"/>
                    <a:pt x="51737" y="9128"/>
                    <a:pt x="51670" y="5592"/>
                  </a:cubicBezTo>
                  <a:cubicBezTo>
                    <a:pt x="51670" y="5023"/>
                    <a:pt x="52059" y="444"/>
                    <a:pt x="50683" y="444"/>
                  </a:cubicBezTo>
                  <a:cubicBezTo>
                    <a:pt x="50606" y="444"/>
                    <a:pt x="50524" y="458"/>
                    <a:pt x="50436" y="488"/>
                  </a:cubicBezTo>
                  <a:cubicBezTo>
                    <a:pt x="50248" y="463"/>
                    <a:pt x="50057" y="452"/>
                    <a:pt x="49866" y="452"/>
                  </a:cubicBezTo>
                  <a:cubicBezTo>
                    <a:pt x="49311" y="452"/>
                    <a:pt x="48747" y="539"/>
                    <a:pt x="48201" y="588"/>
                  </a:cubicBezTo>
                  <a:cubicBezTo>
                    <a:pt x="48168" y="522"/>
                    <a:pt x="48068" y="455"/>
                    <a:pt x="47968" y="455"/>
                  </a:cubicBezTo>
                  <a:cubicBezTo>
                    <a:pt x="40195" y="288"/>
                    <a:pt x="32423" y="222"/>
                    <a:pt x="24651" y="188"/>
                  </a:cubicBezTo>
                  <a:cubicBezTo>
                    <a:pt x="19576" y="144"/>
                    <a:pt x="14473" y="0"/>
                    <a:pt x="93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2" name="Google Shape;3212;p71"/>
            <p:cNvSpPr/>
            <p:nvPr/>
          </p:nvSpPr>
          <p:spPr>
            <a:xfrm>
              <a:off x="4078852" y="4213977"/>
              <a:ext cx="947545" cy="598233"/>
            </a:xfrm>
            <a:custGeom>
              <a:avLst/>
              <a:gdLst/>
              <a:ahLst/>
              <a:cxnLst/>
              <a:rect l="l" t="t" r="r" b="b"/>
              <a:pathLst>
                <a:path w="51005" h="32202" extrusionOk="0">
                  <a:moveTo>
                    <a:pt x="13177" y="567"/>
                  </a:moveTo>
                  <a:cubicBezTo>
                    <a:pt x="13277" y="567"/>
                    <a:pt x="13277" y="734"/>
                    <a:pt x="13177" y="734"/>
                  </a:cubicBezTo>
                  <a:cubicBezTo>
                    <a:pt x="12843" y="768"/>
                    <a:pt x="12543" y="768"/>
                    <a:pt x="12210" y="768"/>
                  </a:cubicBezTo>
                  <a:cubicBezTo>
                    <a:pt x="12110" y="734"/>
                    <a:pt x="12110" y="567"/>
                    <a:pt x="12210" y="567"/>
                  </a:cubicBezTo>
                  <a:close/>
                  <a:moveTo>
                    <a:pt x="17980" y="467"/>
                  </a:moveTo>
                  <a:cubicBezTo>
                    <a:pt x="18548" y="467"/>
                    <a:pt x="19148" y="501"/>
                    <a:pt x="19715" y="567"/>
                  </a:cubicBezTo>
                  <a:cubicBezTo>
                    <a:pt x="19807" y="598"/>
                    <a:pt x="19843" y="771"/>
                    <a:pt x="19743" y="771"/>
                  </a:cubicBezTo>
                  <a:cubicBezTo>
                    <a:pt x="19734" y="771"/>
                    <a:pt x="19725" y="770"/>
                    <a:pt x="19715" y="768"/>
                  </a:cubicBezTo>
                  <a:cubicBezTo>
                    <a:pt x="19115" y="768"/>
                    <a:pt x="18548" y="701"/>
                    <a:pt x="17980" y="668"/>
                  </a:cubicBezTo>
                  <a:cubicBezTo>
                    <a:pt x="17880" y="634"/>
                    <a:pt x="17847" y="467"/>
                    <a:pt x="17980" y="467"/>
                  </a:cubicBezTo>
                  <a:close/>
                  <a:moveTo>
                    <a:pt x="7335" y="676"/>
                  </a:moveTo>
                  <a:cubicBezTo>
                    <a:pt x="7531" y="676"/>
                    <a:pt x="7723" y="684"/>
                    <a:pt x="7907" y="701"/>
                  </a:cubicBezTo>
                  <a:cubicBezTo>
                    <a:pt x="8007" y="701"/>
                    <a:pt x="8007" y="834"/>
                    <a:pt x="7907" y="834"/>
                  </a:cubicBezTo>
                  <a:cubicBezTo>
                    <a:pt x="7723" y="851"/>
                    <a:pt x="7531" y="859"/>
                    <a:pt x="7335" y="859"/>
                  </a:cubicBezTo>
                  <a:cubicBezTo>
                    <a:pt x="7139" y="859"/>
                    <a:pt x="6939" y="851"/>
                    <a:pt x="6739" y="834"/>
                  </a:cubicBezTo>
                  <a:cubicBezTo>
                    <a:pt x="6639" y="834"/>
                    <a:pt x="6639" y="701"/>
                    <a:pt x="6739" y="701"/>
                  </a:cubicBezTo>
                  <a:cubicBezTo>
                    <a:pt x="6939" y="684"/>
                    <a:pt x="7139" y="676"/>
                    <a:pt x="7335" y="676"/>
                  </a:cubicBezTo>
                  <a:close/>
                  <a:moveTo>
                    <a:pt x="10012" y="676"/>
                  </a:moveTo>
                  <a:cubicBezTo>
                    <a:pt x="10175" y="676"/>
                    <a:pt x="10342" y="684"/>
                    <a:pt x="10508" y="701"/>
                  </a:cubicBezTo>
                  <a:cubicBezTo>
                    <a:pt x="10575" y="701"/>
                    <a:pt x="10575" y="834"/>
                    <a:pt x="10508" y="834"/>
                  </a:cubicBezTo>
                  <a:cubicBezTo>
                    <a:pt x="10342" y="851"/>
                    <a:pt x="10175" y="859"/>
                    <a:pt x="10012" y="859"/>
                  </a:cubicBezTo>
                  <a:cubicBezTo>
                    <a:pt x="9850" y="859"/>
                    <a:pt x="9691" y="851"/>
                    <a:pt x="9541" y="834"/>
                  </a:cubicBezTo>
                  <a:cubicBezTo>
                    <a:pt x="9441" y="834"/>
                    <a:pt x="9441" y="701"/>
                    <a:pt x="9541" y="701"/>
                  </a:cubicBezTo>
                  <a:cubicBezTo>
                    <a:pt x="9691" y="684"/>
                    <a:pt x="9850" y="676"/>
                    <a:pt x="10012" y="676"/>
                  </a:cubicBezTo>
                  <a:close/>
                  <a:moveTo>
                    <a:pt x="28311" y="654"/>
                  </a:moveTo>
                  <a:cubicBezTo>
                    <a:pt x="28448" y="654"/>
                    <a:pt x="28585" y="658"/>
                    <a:pt x="28721" y="668"/>
                  </a:cubicBezTo>
                  <a:cubicBezTo>
                    <a:pt x="28855" y="668"/>
                    <a:pt x="28855" y="868"/>
                    <a:pt x="28721" y="868"/>
                  </a:cubicBezTo>
                  <a:cubicBezTo>
                    <a:pt x="28585" y="877"/>
                    <a:pt x="28448" y="882"/>
                    <a:pt x="28311" y="882"/>
                  </a:cubicBezTo>
                  <a:cubicBezTo>
                    <a:pt x="27981" y="882"/>
                    <a:pt x="27651" y="858"/>
                    <a:pt x="27320" y="834"/>
                  </a:cubicBezTo>
                  <a:cubicBezTo>
                    <a:pt x="27220" y="834"/>
                    <a:pt x="27220" y="701"/>
                    <a:pt x="27320" y="701"/>
                  </a:cubicBezTo>
                  <a:cubicBezTo>
                    <a:pt x="27651" y="677"/>
                    <a:pt x="27981" y="654"/>
                    <a:pt x="28311" y="654"/>
                  </a:cubicBezTo>
                  <a:close/>
                  <a:moveTo>
                    <a:pt x="22817" y="563"/>
                  </a:moveTo>
                  <a:cubicBezTo>
                    <a:pt x="22922" y="563"/>
                    <a:pt x="22939" y="704"/>
                    <a:pt x="22817" y="734"/>
                  </a:cubicBezTo>
                  <a:cubicBezTo>
                    <a:pt x="22450" y="868"/>
                    <a:pt x="22050" y="901"/>
                    <a:pt x="21616" y="901"/>
                  </a:cubicBezTo>
                  <a:cubicBezTo>
                    <a:pt x="21492" y="870"/>
                    <a:pt x="21484" y="664"/>
                    <a:pt x="21592" y="664"/>
                  </a:cubicBezTo>
                  <a:cubicBezTo>
                    <a:pt x="21599" y="664"/>
                    <a:pt x="21608" y="665"/>
                    <a:pt x="21616" y="668"/>
                  </a:cubicBezTo>
                  <a:cubicBezTo>
                    <a:pt x="22017" y="668"/>
                    <a:pt x="22417" y="601"/>
                    <a:pt x="22784" y="567"/>
                  </a:cubicBezTo>
                  <a:cubicBezTo>
                    <a:pt x="22796" y="564"/>
                    <a:pt x="22807" y="563"/>
                    <a:pt x="22817" y="563"/>
                  </a:cubicBezTo>
                  <a:close/>
                  <a:moveTo>
                    <a:pt x="2068" y="608"/>
                  </a:moveTo>
                  <a:cubicBezTo>
                    <a:pt x="2170" y="608"/>
                    <a:pt x="2271" y="616"/>
                    <a:pt x="2369" y="634"/>
                  </a:cubicBezTo>
                  <a:cubicBezTo>
                    <a:pt x="2536" y="668"/>
                    <a:pt x="2469" y="901"/>
                    <a:pt x="2336" y="901"/>
                  </a:cubicBezTo>
                  <a:cubicBezTo>
                    <a:pt x="2214" y="889"/>
                    <a:pt x="2092" y="881"/>
                    <a:pt x="1968" y="881"/>
                  </a:cubicBezTo>
                  <a:cubicBezTo>
                    <a:pt x="1754" y="881"/>
                    <a:pt x="1535" y="904"/>
                    <a:pt x="1302" y="968"/>
                  </a:cubicBezTo>
                  <a:cubicBezTo>
                    <a:pt x="1292" y="970"/>
                    <a:pt x="1282" y="972"/>
                    <a:pt x="1273" y="972"/>
                  </a:cubicBezTo>
                  <a:cubicBezTo>
                    <a:pt x="1164" y="972"/>
                    <a:pt x="1143" y="798"/>
                    <a:pt x="1235" y="768"/>
                  </a:cubicBezTo>
                  <a:cubicBezTo>
                    <a:pt x="1504" y="670"/>
                    <a:pt x="1790" y="608"/>
                    <a:pt x="2068" y="608"/>
                  </a:cubicBezTo>
                  <a:close/>
                  <a:moveTo>
                    <a:pt x="24809" y="626"/>
                  </a:moveTo>
                  <a:cubicBezTo>
                    <a:pt x="25091" y="626"/>
                    <a:pt x="25374" y="665"/>
                    <a:pt x="25619" y="768"/>
                  </a:cubicBezTo>
                  <a:cubicBezTo>
                    <a:pt x="25742" y="798"/>
                    <a:pt x="25695" y="972"/>
                    <a:pt x="25582" y="972"/>
                  </a:cubicBezTo>
                  <a:cubicBezTo>
                    <a:pt x="25573" y="972"/>
                    <a:pt x="25563" y="970"/>
                    <a:pt x="25553" y="968"/>
                  </a:cubicBezTo>
                  <a:cubicBezTo>
                    <a:pt x="25152" y="901"/>
                    <a:pt x="24752" y="868"/>
                    <a:pt x="24318" y="868"/>
                  </a:cubicBezTo>
                  <a:cubicBezTo>
                    <a:pt x="24185" y="868"/>
                    <a:pt x="24185" y="701"/>
                    <a:pt x="24285" y="668"/>
                  </a:cubicBezTo>
                  <a:cubicBezTo>
                    <a:pt x="24453" y="642"/>
                    <a:pt x="24631" y="626"/>
                    <a:pt x="24809" y="626"/>
                  </a:cubicBezTo>
                  <a:close/>
                  <a:moveTo>
                    <a:pt x="5038" y="768"/>
                  </a:moveTo>
                  <a:cubicBezTo>
                    <a:pt x="5138" y="768"/>
                    <a:pt x="5138" y="968"/>
                    <a:pt x="5038" y="968"/>
                  </a:cubicBezTo>
                  <a:cubicBezTo>
                    <a:pt x="4930" y="978"/>
                    <a:pt x="4823" y="982"/>
                    <a:pt x="4716" y="982"/>
                  </a:cubicBezTo>
                  <a:cubicBezTo>
                    <a:pt x="4459" y="982"/>
                    <a:pt x="4206" y="958"/>
                    <a:pt x="3970" y="934"/>
                  </a:cubicBezTo>
                  <a:cubicBezTo>
                    <a:pt x="3870" y="934"/>
                    <a:pt x="3870" y="801"/>
                    <a:pt x="3970" y="801"/>
                  </a:cubicBezTo>
                  <a:cubicBezTo>
                    <a:pt x="4304" y="801"/>
                    <a:pt x="4671" y="768"/>
                    <a:pt x="5038" y="768"/>
                  </a:cubicBezTo>
                  <a:close/>
                  <a:moveTo>
                    <a:pt x="37661" y="738"/>
                  </a:moveTo>
                  <a:cubicBezTo>
                    <a:pt x="37850" y="738"/>
                    <a:pt x="38039" y="745"/>
                    <a:pt x="38228" y="768"/>
                  </a:cubicBezTo>
                  <a:cubicBezTo>
                    <a:pt x="38362" y="768"/>
                    <a:pt x="38362" y="968"/>
                    <a:pt x="38228" y="968"/>
                  </a:cubicBezTo>
                  <a:cubicBezTo>
                    <a:pt x="37989" y="996"/>
                    <a:pt x="37749" y="1006"/>
                    <a:pt x="37509" y="1006"/>
                  </a:cubicBezTo>
                  <a:cubicBezTo>
                    <a:pt x="37182" y="1006"/>
                    <a:pt x="36854" y="987"/>
                    <a:pt x="36527" y="968"/>
                  </a:cubicBezTo>
                  <a:cubicBezTo>
                    <a:pt x="36394" y="968"/>
                    <a:pt x="36394" y="768"/>
                    <a:pt x="36527" y="768"/>
                  </a:cubicBezTo>
                  <a:cubicBezTo>
                    <a:pt x="36905" y="768"/>
                    <a:pt x="37283" y="738"/>
                    <a:pt x="37661" y="738"/>
                  </a:cubicBezTo>
                  <a:close/>
                  <a:moveTo>
                    <a:pt x="16279" y="868"/>
                  </a:moveTo>
                  <a:cubicBezTo>
                    <a:pt x="16413" y="901"/>
                    <a:pt x="16413" y="1068"/>
                    <a:pt x="16279" y="1101"/>
                  </a:cubicBezTo>
                  <a:lnTo>
                    <a:pt x="15112" y="1101"/>
                  </a:lnTo>
                  <a:cubicBezTo>
                    <a:pt x="14978" y="1101"/>
                    <a:pt x="14978" y="868"/>
                    <a:pt x="15112" y="868"/>
                  </a:cubicBezTo>
                  <a:close/>
                  <a:moveTo>
                    <a:pt x="31281" y="853"/>
                  </a:moveTo>
                  <a:cubicBezTo>
                    <a:pt x="31464" y="853"/>
                    <a:pt x="31646" y="857"/>
                    <a:pt x="31824" y="868"/>
                  </a:cubicBezTo>
                  <a:cubicBezTo>
                    <a:pt x="31957" y="901"/>
                    <a:pt x="31957" y="1068"/>
                    <a:pt x="31824" y="1101"/>
                  </a:cubicBezTo>
                  <a:cubicBezTo>
                    <a:pt x="31646" y="1112"/>
                    <a:pt x="31464" y="1116"/>
                    <a:pt x="31281" y="1116"/>
                  </a:cubicBezTo>
                  <a:cubicBezTo>
                    <a:pt x="30916" y="1116"/>
                    <a:pt x="30545" y="1101"/>
                    <a:pt x="30189" y="1101"/>
                  </a:cubicBezTo>
                  <a:cubicBezTo>
                    <a:pt x="30089" y="1068"/>
                    <a:pt x="30089" y="901"/>
                    <a:pt x="30189" y="868"/>
                  </a:cubicBezTo>
                  <a:cubicBezTo>
                    <a:pt x="30545" y="868"/>
                    <a:pt x="30916" y="853"/>
                    <a:pt x="31281" y="853"/>
                  </a:cubicBezTo>
                  <a:close/>
                  <a:moveTo>
                    <a:pt x="35155" y="897"/>
                  </a:moveTo>
                  <a:cubicBezTo>
                    <a:pt x="35268" y="897"/>
                    <a:pt x="35313" y="1070"/>
                    <a:pt x="35159" y="1101"/>
                  </a:cubicBezTo>
                  <a:cubicBezTo>
                    <a:pt x="34781" y="1190"/>
                    <a:pt x="34403" y="1235"/>
                    <a:pt x="34015" y="1235"/>
                  </a:cubicBezTo>
                  <a:cubicBezTo>
                    <a:pt x="33821" y="1235"/>
                    <a:pt x="33625" y="1224"/>
                    <a:pt x="33425" y="1201"/>
                  </a:cubicBezTo>
                  <a:cubicBezTo>
                    <a:pt x="33258" y="1201"/>
                    <a:pt x="33258" y="968"/>
                    <a:pt x="33425" y="968"/>
                  </a:cubicBezTo>
                  <a:cubicBezTo>
                    <a:pt x="33577" y="977"/>
                    <a:pt x="33729" y="981"/>
                    <a:pt x="33881" y="981"/>
                  </a:cubicBezTo>
                  <a:cubicBezTo>
                    <a:pt x="34296" y="981"/>
                    <a:pt x="34711" y="950"/>
                    <a:pt x="35126" y="901"/>
                  </a:cubicBezTo>
                  <a:cubicBezTo>
                    <a:pt x="35136" y="899"/>
                    <a:pt x="35146" y="897"/>
                    <a:pt x="35155" y="897"/>
                  </a:cubicBezTo>
                  <a:close/>
                  <a:moveTo>
                    <a:pt x="47635" y="953"/>
                  </a:moveTo>
                  <a:cubicBezTo>
                    <a:pt x="47791" y="953"/>
                    <a:pt x="47946" y="957"/>
                    <a:pt x="48102" y="968"/>
                  </a:cubicBezTo>
                  <a:cubicBezTo>
                    <a:pt x="48235" y="968"/>
                    <a:pt x="48235" y="1201"/>
                    <a:pt x="48102" y="1201"/>
                  </a:cubicBezTo>
                  <a:cubicBezTo>
                    <a:pt x="47905" y="1229"/>
                    <a:pt x="47707" y="1240"/>
                    <a:pt x="47510" y="1240"/>
                  </a:cubicBezTo>
                  <a:cubicBezTo>
                    <a:pt x="47240" y="1240"/>
                    <a:pt x="46971" y="1221"/>
                    <a:pt x="46701" y="1201"/>
                  </a:cubicBezTo>
                  <a:cubicBezTo>
                    <a:pt x="46534" y="1201"/>
                    <a:pt x="46534" y="968"/>
                    <a:pt x="46701" y="968"/>
                  </a:cubicBezTo>
                  <a:cubicBezTo>
                    <a:pt x="47012" y="968"/>
                    <a:pt x="47324" y="953"/>
                    <a:pt x="47635" y="953"/>
                  </a:cubicBezTo>
                  <a:close/>
                  <a:moveTo>
                    <a:pt x="43632" y="901"/>
                  </a:moveTo>
                  <a:cubicBezTo>
                    <a:pt x="44132" y="968"/>
                    <a:pt x="44599" y="934"/>
                    <a:pt x="45100" y="968"/>
                  </a:cubicBezTo>
                  <a:cubicBezTo>
                    <a:pt x="45200" y="968"/>
                    <a:pt x="45233" y="1135"/>
                    <a:pt x="45133" y="1168"/>
                  </a:cubicBezTo>
                  <a:cubicBezTo>
                    <a:pt x="44933" y="1221"/>
                    <a:pt x="44717" y="1243"/>
                    <a:pt x="44500" y="1243"/>
                  </a:cubicBezTo>
                  <a:cubicBezTo>
                    <a:pt x="44174" y="1243"/>
                    <a:pt x="43846" y="1195"/>
                    <a:pt x="43565" y="1135"/>
                  </a:cubicBezTo>
                  <a:cubicBezTo>
                    <a:pt x="43399" y="1101"/>
                    <a:pt x="43465" y="901"/>
                    <a:pt x="43632" y="901"/>
                  </a:cubicBezTo>
                  <a:close/>
                  <a:moveTo>
                    <a:pt x="39840" y="1131"/>
                  </a:moveTo>
                  <a:cubicBezTo>
                    <a:pt x="39848" y="1131"/>
                    <a:pt x="39855" y="1132"/>
                    <a:pt x="39863" y="1135"/>
                  </a:cubicBezTo>
                  <a:cubicBezTo>
                    <a:pt x="40430" y="1201"/>
                    <a:pt x="40997" y="1168"/>
                    <a:pt x="41564" y="1201"/>
                  </a:cubicBezTo>
                  <a:cubicBezTo>
                    <a:pt x="41664" y="1201"/>
                    <a:pt x="41697" y="1368"/>
                    <a:pt x="41597" y="1401"/>
                  </a:cubicBezTo>
                  <a:cubicBezTo>
                    <a:pt x="41388" y="1436"/>
                    <a:pt x="41179" y="1451"/>
                    <a:pt x="40971" y="1451"/>
                  </a:cubicBezTo>
                  <a:cubicBezTo>
                    <a:pt x="40582" y="1451"/>
                    <a:pt x="40199" y="1400"/>
                    <a:pt x="39829" y="1335"/>
                  </a:cubicBezTo>
                  <a:cubicBezTo>
                    <a:pt x="39706" y="1304"/>
                    <a:pt x="39754" y="1131"/>
                    <a:pt x="39840" y="1131"/>
                  </a:cubicBezTo>
                  <a:close/>
                  <a:moveTo>
                    <a:pt x="49043" y="1306"/>
                  </a:moveTo>
                  <a:cubicBezTo>
                    <a:pt x="49079" y="1306"/>
                    <a:pt x="49115" y="1325"/>
                    <a:pt x="49136" y="1368"/>
                  </a:cubicBezTo>
                  <a:cubicBezTo>
                    <a:pt x="49370" y="1735"/>
                    <a:pt x="49603" y="2135"/>
                    <a:pt x="49770" y="2536"/>
                  </a:cubicBezTo>
                  <a:cubicBezTo>
                    <a:pt x="49812" y="2641"/>
                    <a:pt x="49721" y="2707"/>
                    <a:pt x="49631" y="2707"/>
                  </a:cubicBezTo>
                  <a:cubicBezTo>
                    <a:pt x="49579" y="2707"/>
                    <a:pt x="49527" y="2685"/>
                    <a:pt x="49503" y="2636"/>
                  </a:cubicBezTo>
                  <a:cubicBezTo>
                    <a:pt x="49269" y="2269"/>
                    <a:pt x="49103" y="1868"/>
                    <a:pt x="48936" y="1501"/>
                  </a:cubicBezTo>
                  <a:cubicBezTo>
                    <a:pt x="48891" y="1389"/>
                    <a:pt x="48968" y="1306"/>
                    <a:pt x="49043" y="1306"/>
                  </a:cubicBezTo>
                  <a:close/>
                  <a:moveTo>
                    <a:pt x="1064" y="2144"/>
                  </a:moveTo>
                  <a:cubicBezTo>
                    <a:pt x="1118" y="2144"/>
                    <a:pt x="1168" y="2185"/>
                    <a:pt x="1168" y="2269"/>
                  </a:cubicBezTo>
                  <a:cubicBezTo>
                    <a:pt x="1235" y="2702"/>
                    <a:pt x="1168" y="3136"/>
                    <a:pt x="1135" y="3570"/>
                  </a:cubicBezTo>
                  <a:cubicBezTo>
                    <a:pt x="1135" y="3620"/>
                    <a:pt x="1102" y="3645"/>
                    <a:pt x="1064" y="3645"/>
                  </a:cubicBezTo>
                  <a:cubicBezTo>
                    <a:pt x="1027" y="3645"/>
                    <a:pt x="985" y="3620"/>
                    <a:pt x="968" y="3570"/>
                  </a:cubicBezTo>
                  <a:cubicBezTo>
                    <a:pt x="935" y="3136"/>
                    <a:pt x="902" y="2702"/>
                    <a:pt x="935" y="2269"/>
                  </a:cubicBezTo>
                  <a:cubicBezTo>
                    <a:pt x="952" y="2185"/>
                    <a:pt x="1010" y="2144"/>
                    <a:pt x="1064" y="2144"/>
                  </a:cubicBezTo>
                  <a:close/>
                  <a:moveTo>
                    <a:pt x="49501" y="4188"/>
                  </a:moveTo>
                  <a:cubicBezTo>
                    <a:pt x="49546" y="4188"/>
                    <a:pt x="49589" y="4214"/>
                    <a:pt x="49603" y="4270"/>
                  </a:cubicBezTo>
                  <a:cubicBezTo>
                    <a:pt x="49736" y="4704"/>
                    <a:pt x="49770" y="5171"/>
                    <a:pt x="49703" y="5604"/>
                  </a:cubicBezTo>
                  <a:cubicBezTo>
                    <a:pt x="49689" y="5663"/>
                    <a:pt x="49642" y="5689"/>
                    <a:pt x="49597" y="5689"/>
                  </a:cubicBezTo>
                  <a:cubicBezTo>
                    <a:pt x="49539" y="5689"/>
                    <a:pt x="49484" y="5646"/>
                    <a:pt x="49503" y="5571"/>
                  </a:cubicBezTo>
                  <a:cubicBezTo>
                    <a:pt x="49503" y="5171"/>
                    <a:pt x="49436" y="4737"/>
                    <a:pt x="49370" y="4337"/>
                  </a:cubicBezTo>
                  <a:cubicBezTo>
                    <a:pt x="49370" y="4240"/>
                    <a:pt x="49437" y="4188"/>
                    <a:pt x="49501" y="4188"/>
                  </a:cubicBezTo>
                  <a:close/>
                  <a:moveTo>
                    <a:pt x="1305" y="4819"/>
                  </a:moveTo>
                  <a:cubicBezTo>
                    <a:pt x="1372" y="4819"/>
                    <a:pt x="1435" y="4862"/>
                    <a:pt x="1435" y="4937"/>
                  </a:cubicBezTo>
                  <a:cubicBezTo>
                    <a:pt x="1369" y="5504"/>
                    <a:pt x="1335" y="6005"/>
                    <a:pt x="1502" y="6538"/>
                  </a:cubicBezTo>
                  <a:cubicBezTo>
                    <a:pt x="1522" y="6619"/>
                    <a:pt x="1481" y="6663"/>
                    <a:pt x="1438" y="6663"/>
                  </a:cubicBezTo>
                  <a:cubicBezTo>
                    <a:pt x="1411" y="6663"/>
                    <a:pt x="1382" y="6645"/>
                    <a:pt x="1369" y="6605"/>
                  </a:cubicBezTo>
                  <a:cubicBezTo>
                    <a:pt x="1135" y="6071"/>
                    <a:pt x="1002" y="5471"/>
                    <a:pt x="1168" y="4904"/>
                  </a:cubicBezTo>
                  <a:cubicBezTo>
                    <a:pt x="1198" y="4845"/>
                    <a:pt x="1253" y="4819"/>
                    <a:pt x="1305" y="4819"/>
                  </a:cubicBezTo>
                  <a:close/>
                  <a:moveTo>
                    <a:pt x="49586" y="7739"/>
                  </a:moveTo>
                  <a:cubicBezTo>
                    <a:pt x="49628" y="7739"/>
                    <a:pt x="49670" y="7773"/>
                    <a:pt x="49670" y="7839"/>
                  </a:cubicBezTo>
                  <a:cubicBezTo>
                    <a:pt x="49736" y="8306"/>
                    <a:pt x="49703" y="8773"/>
                    <a:pt x="49703" y="9240"/>
                  </a:cubicBezTo>
                  <a:cubicBezTo>
                    <a:pt x="49703" y="9307"/>
                    <a:pt x="49653" y="9340"/>
                    <a:pt x="49599" y="9340"/>
                  </a:cubicBezTo>
                  <a:cubicBezTo>
                    <a:pt x="49545" y="9340"/>
                    <a:pt x="49486" y="9307"/>
                    <a:pt x="49470" y="9240"/>
                  </a:cubicBezTo>
                  <a:cubicBezTo>
                    <a:pt x="49470" y="8773"/>
                    <a:pt x="49470" y="8306"/>
                    <a:pt x="49503" y="7839"/>
                  </a:cubicBezTo>
                  <a:cubicBezTo>
                    <a:pt x="49503" y="7773"/>
                    <a:pt x="49545" y="7739"/>
                    <a:pt x="49586" y="7739"/>
                  </a:cubicBezTo>
                  <a:close/>
                  <a:moveTo>
                    <a:pt x="1278" y="8355"/>
                  </a:moveTo>
                  <a:cubicBezTo>
                    <a:pt x="1339" y="8355"/>
                    <a:pt x="1402" y="8398"/>
                    <a:pt x="1402" y="8473"/>
                  </a:cubicBezTo>
                  <a:cubicBezTo>
                    <a:pt x="1402" y="9007"/>
                    <a:pt x="1369" y="9541"/>
                    <a:pt x="1335" y="10074"/>
                  </a:cubicBezTo>
                  <a:cubicBezTo>
                    <a:pt x="1335" y="10158"/>
                    <a:pt x="1285" y="10199"/>
                    <a:pt x="1235" y="10199"/>
                  </a:cubicBezTo>
                  <a:cubicBezTo>
                    <a:pt x="1185" y="10199"/>
                    <a:pt x="1135" y="10158"/>
                    <a:pt x="1135" y="10074"/>
                  </a:cubicBezTo>
                  <a:cubicBezTo>
                    <a:pt x="1068" y="9541"/>
                    <a:pt x="1068" y="8973"/>
                    <a:pt x="1168" y="8440"/>
                  </a:cubicBezTo>
                  <a:cubicBezTo>
                    <a:pt x="1183" y="8381"/>
                    <a:pt x="1230" y="8355"/>
                    <a:pt x="1278" y="8355"/>
                  </a:cubicBezTo>
                  <a:close/>
                  <a:moveTo>
                    <a:pt x="1385" y="11500"/>
                  </a:moveTo>
                  <a:cubicBezTo>
                    <a:pt x="1427" y="11500"/>
                    <a:pt x="1469" y="11525"/>
                    <a:pt x="1469" y="11575"/>
                  </a:cubicBezTo>
                  <a:cubicBezTo>
                    <a:pt x="1569" y="11942"/>
                    <a:pt x="1502" y="12376"/>
                    <a:pt x="1469" y="12776"/>
                  </a:cubicBezTo>
                  <a:cubicBezTo>
                    <a:pt x="1469" y="12826"/>
                    <a:pt x="1427" y="12851"/>
                    <a:pt x="1385" y="12851"/>
                  </a:cubicBezTo>
                  <a:cubicBezTo>
                    <a:pt x="1344" y="12851"/>
                    <a:pt x="1302" y="12826"/>
                    <a:pt x="1302" y="12776"/>
                  </a:cubicBezTo>
                  <a:cubicBezTo>
                    <a:pt x="1269" y="12376"/>
                    <a:pt x="1202" y="11942"/>
                    <a:pt x="1302" y="11575"/>
                  </a:cubicBezTo>
                  <a:cubicBezTo>
                    <a:pt x="1302" y="11525"/>
                    <a:pt x="1344" y="11500"/>
                    <a:pt x="1385" y="11500"/>
                  </a:cubicBezTo>
                  <a:close/>
                  <a:moveTo>
                    <a:pt x="49803" y="11475"/>
                  </a:moveTo>
                  <a:cubicBezTo>
                    <a:pt x="49853" y="11475"/>
                    <a:pt x="49903" y="11509"/>
                    <a:pt x="49903" y="11575"/>
                  </a:cubicBezTo>
                  <a:cubicBezTo>
                    <a:pt x="49937" y="11976"/>
                    <a:pt x="49937" y="12376"/>
                    <a:pt x="49903" y="12776"/>
                  </a:cubicBezTo>
                  <a:cubicBezTo>
                    <a:pt x="49903" y="12843"/>
                    <a:pt x="49853" y="12876"/>
                    <a:pt x="49803" y="12876"/>
                  </a:cubicBezTo>
                  <a:cubicBezTo>
                    <a:pt x="49753" y="12876"/>
                    <a:pt x="49703" y="12843"/>
                    <a:pt x="49703" y="12776"/>
                  </a:cubicBezTo>
                  <a:cubicBezTo>
                    <a:pt x="49670" y="12376"/>
                    <a:pt x="49670" y="11976"/>
                    <a:pt x="49703" y="11575"/>
                  </a:cubicBezTo>
                  <a:cubicBezTo>
                    <a:pt x="49703" y="11509"/>
                    <a:pt x="49753" y="11475"/>
                    <a:pt x="49803" y="11475"/>
                  </a:cubicBezTo>
                  <a:close/>
                  <a:moveTo>
                    <a:pt x="1285" y="14252"/>
                  </a:moveTo>
                  <a:cubicBezTo>
                    <a:pt x="1335" y="14252"/>
                    <a:pt x="1385" y="14294"/>
                    <a:pt x="1402" y="14377"/>
                  </a:cubicBezTo>
                  <a:cubicBezTo>
                    <a:pt x="1469" y="14811"/>
                    <a:pt x="1402" y="15245"/>
                    <a:pt x="1402" y="15645"/>
                  </a:cubicBezTo>
                  <a:cubicBezTo>
                    <a:pt x="1385" y="15728"/>
                    <a:pt x="1327" y="15770"/>
                    <a:pt x="1273" y="15770"/>
                  </a:cubicBezTo>
                  <a:cubicBezTo>
                    <a:pt x="1219" y="15770"/>
                    <a:pt x="1168" y="15728"/>
                    <a:pt x="1168" y="15645"/>
                  </a:cubicBezTo>
                  <a:cubicBezTo>
                    <a:pt x="1135" y="15245"/>
                    <a:pt x="1102" y="14811"/>
                    <a:pt x="1168" y="14377"/>
                  </a:cubicBezTo>
                  <a:cubicBezTo>
                    <a:pt x="1185" y="14294"/>
                    <a:pt x="1235" y="14252"/>
                    <a:pt x="1285" y="14252"/>
                  </a:cubicBezTo>
                  <a:close/>
                  <a:moveTo>
                    <a:pt x="49703" y="15653"/>
                  </a:moveTo>
                  <a:cubicBezTo>
                    <a:pt x="49762" y="15653"/>
                    <a:pt x="49820" y="15695"/>
                    <a:pt x="49837" y="15778"/>
                  </a:cubicBezTo>
                  <a:cubicBezTo>
                    <a:pt x="49837" y="16145"/>
                    <a:pt x="49803" y="16546"/>
                    <a:pt x="49803" y="16946"/>
                  </a:cubicBezTo>
                  <a:cubicBezTo>
                    <a:pt x="49803" y="17013"/>
                    <a:pt x="49753" y="17046"/>
                    <a:pt x="49703" y="17046"/>
                  </a:cubicBezTo>
                  <a:cubicBezTo>
                    <a:pt x="49653" y="17046"/>
                    <a:pt x="49603" y="17013"/>
                    <a:pt x="49603" y="16946"/>
                  </a:cubicBezTo>
                  <a:cubicBezTo>
                    <a:pt x="49603" y="16546"/>
                    <a:pt x="49570" y="16145"/>
                    <a:pt x="49570" y="15778"/>
                  </a:cubicBezTo>
                  <a:cubicBezTo>
                    <a:pt x="49586" y="15695"/>
                    <a:pt x="49645" y="15653"/>
                    <a:pt x="49703" y="15653"/>
                  </a:cubicBezTo>
                  <a:close/>
                  <a:moveTo>
                    <a:pt x="1286" y="17447"/>
                  </a:moveTo>
                  <a:cubicBezTo>
                    <a:pt x="1339" y="17447"/>
                    <a:pt x="1388" y="17476"/>
                    <a:pt x="1402" y="17546"/>
                  </a:cubicBezTo>
                  <a:cubicBezTo>
                    <a:pt x="1535" y="18013"/>
                    <a:pt x="1435" y="18547"/>
                    <a:pt x="1302" y="19014"/>
                  </a:cubicBezTo>
                  <a:cubicBezTo>
                    <a:pt x="1276" y="19065"/>
                    <a:pt x="1236" y="19087"/>
                    <a:pt x="1198" y="19087"/>
                  </a:cubicBezTo>
                  <a:cubicBezTo>
                    <a:pt x="1137" y="19087"/>
                    <a:pt x="1081" y="19030"/>
                    <a:pt x="1102" y="18947"/>
                  </a:cubicBezTo>
                  <a:cubicBezTo>
                    <a:pt x="1168" y="18480"/>
                    <a:pt x="1102" y="18047"/>
                    <a:pt x="1135" y="17580"/>
                  </a:cubicBezTo>
                  <a:cubicBezTo>
                    <a:pt x="1135" y="17502"/>
                    <a:pt x="1214" y="17447"/>
                    <a:pt x="1286" y="17447"/>
                  </a:cubicBezTo>
                  <a:close/>
                  <a:moveTo>
                    <a:pt x="49920" y="19214"/>
                  </a:moveTo>
                  <a:cubicBezTo>
                    <a:pt x="49962" y="19214"/>
                    <a:pt x="50003" y="19248"/>
                    <a:pt x="50003" y="19314"/>
                  </a:cubicBezTo>
                  <a:cubicBezTo>
                    <a:pt x="50037" y="19715"/>
                    <a:pt x="50037" y="20148"/>
                    <a:pt x="50003" y="20582"/>
                  </a:cubicBezTo>
                  <a:cubicBezTo>
                    <a:pt x="50003" y="20649"/>
                    <a:pt x="49953" y="20682"/>
                    <a:pt x="49903" y="20682"/>
                  </a:cubicBezTo>
                  <a:cubicBezTo>
                    <a:pt x="49853" y="20682"/>
                    <a:pt x="49803" y="20649"/>
                    <a:pt x="49803" y="20582"/>
                  </a:cubicBezTo>
                  <a:cubicBezTo>
                    <a:pt x="49803" y="20148"/>
                    <a:pt x="49803" y="19715"/>
                    <a:pt x="49837" y="19314"/>
                  </a:cubicBezTo>
                  <a:cubicBezTo>
                    <a:pt x="49837" y="19248"/>
                    <a:pt x="49878" y="19214"/>
                    <a:pt x="49920" y="19214"/>
                  </a:cubicBezTo>
                  <a:close/>
                  <a:moveTo>
                    <a:pt x="1413" y="20585"/>
                  </a:moveTo>
                  <a:cubicBezTo>
                    <a:pt x="1461" y="20585"/>
                    <a:pt x="1502" y="20603"/>
                    <a:pt x="1502" y="20649"/>
                  </a:cubicBezTo>
                  <a:cubicBezTo>
                    <a:pt x="1569" y="21049"/>
                    <a:pt x="1502" y="21449"/>
                    <a:pt x="1602" y="21849"/>
                  </a:cubicBezTo>
                  <a:cubicBezTo>
                    <a:pt x="1623" y="21932"/>
                    <a:pt x="1541" y="21989"/>
                    <a:pt x="1468" y="21989"/>
                  </a:cubicBezTo>
                  <a:cubicBezTo>
                    <a:pt x="1423" y="21989"/>
                    <a:pt x="1381" y="21967"/>
                    <a:pt x="1369" y="21916"/>
                  </a:cubicBezTo>
                  <a:cubicBezTo>
                    <a:pt x="1235" y="21516"/>
                    <a:pt x="1135" y="21049"/>
                    <a:pt x="1269" y="20649"/>
                  </a:cubicBezTo>
                  <a:cubicBezTo>
                    <a:pt x="1287" y="20612"/>
                    <a:pt x="1355" y="20585"/>
                    <a:pt x="1413" y="20585"/>
                  </a:cubicBezTo>
                  <a:close/>
                  <a:moveTo>
                    <a:pt x="49916" y="22850"/>
                  </a:moveTo>
                  <a:cubicBezTo>
                    <a:pt x="49962" y="22850"/>
                    <a:pt x="50003" y="22883"/>
                    <a:pt x="50003" y="22950"/>
                  </a:cubicBezTo>
                  <a:cubicBezTo>
                    <a:pt x="50037" y="23384"/>
                    <a:pt x="50037" y="23784"/>
                    <a:pt x="50003" y="24218"/>
                  </a:cubicBezTo>
                  <a:cubicBezTo>
                    <a:pt x="50003" y="24284"/>
                    <a:pt x="49962" y="24318"/>
                    <a:pt x="49916" y="24318"/>
                  </a:cubicBezTo>
                  <a:cubicBezTo>
                    <a:pt x="49870" y="24318"/>
                    <a:pt x="49820" y="24284"/>
                    <a:pt x="49803" y="24218"/>
                  </a:cubicBezTo>
                  <a:cubicBezTo>
                    <a:pt x="49770" y="23784"/>
                    <a:pt x="49770" y="23384"/>
                    <a:pt x="49803" y="22950"/>
                  </a:cubicBezTo>
                  <a:cubicBezTo>
                    <a:pt x="49820" y="22883"/>
                    <a:pt x="49870" y="22850"/>
                    <a:pt x="49916" y="22850"/>
                  </a:cubicBezTo>
                  <a:close/>
                  <a:moveTo>
                    <a:pt x="1485" y="23684"/>
                  </a:moveTo>
                  <a:cubicBezTo>
                    <a:pt x="1535" y="23684"/>
                    <a:pt x="1585" y="23717"/>
                    <a:pt x="1602" y="23784"/>
                  </a:cubicBezTo>
                  <a:cubicBezTo>
                    <a:pt x="1702" y="24218"/>
                    <a:pt x="1635" y="24751"/>
                    <a:pt x="1569" y="25185"/>
                  </a:cubicBezTo>
                  <a:cubicBezTo>
                    <a:pt x="1569" y="25252"/>
                    <a:pt x="1527" y="25285"/>
                    <a:pt x="1485" y="25285"/>
                  </a:cubicBezTo>
                  <a:cubicBezTo>
                    <a:pt x="1444" y="25285"/>
                    <a:pt x="1402" y="25252"/>
                    <a:pt x="1402" y="25185"/>
                  </a:cubicBezTo>
                  <a:cubicBezTo>
                    <a:pt x="1369" y="24751"/>
                    <a:pt x="1269" y="24218"/>
                    <a:pt x="1369" y="23784"/>
                  </a:cubicBezTo>
                  <a:cubicBezTo>
                    <a:pt x="1385" y="23717"/>
                    <a:pt x="1435" y="23684"/>
                    <a:pt x="1485" y="23684"/>
                  </a:cubicBezTo>
                  <a:close/>
                  <a:moveTo>
                    <a:pt x="50120" y="25977"/>
                  </a:moveTo>
                  <a:cubicBezTo>
                    <a:pt x="50162" y="25977"/>
                    <a:pt x="50203" y="26002"/>
                    <a:pt x="50203" y="26052"/>
                  </a:cubicBezTo>
                  <a:cubicBezTo>
                    <a:pt x="50237" y="26519"/>
                    <a:pt x="50237" y="26986"/>
                    <a:pt x="50203" y="27453"/>
                  </a:cubicBezTo>
                  <a:cubicBezTo>
                    <a:pt x="50203" y="27503"/>
                    <a:pt x="50170" y="27528"/>
                    <a:pt x="50133" y="27528"/>
                  </a:cubicBezTo>
                  <a:cubicBezTo>
                    <a:pt x="50095" y="27528"/>
                    <a:pt x="50053" y="27503"/>
                    <a:pt x="50037" y="27453"/>
                  </a:cubicBezTo>
                  <a:cubicBezTo>
                    <a:pt x="50037" y="26986"/>
                    <a:pt x="50003" y="26519"/>
                    <a:pt x="50037" y="26052"/>
                  </a:cubicBezTo>
                  <a:cubicBezTo>
                    <a:pt x="50037" y="26002"/>
                    <a:pt x="50078" y="25977"/>
                    <a:pt x="50120" y="25977"/>
                  </a:cubicBezTo>
                  <a:close/>
                  <a:moveTo>
                    <a:pt x="1473" y="27023"/>
                  </a:moveTo>
                  <a:cubicBezTo>
                    <a:pt x="1519" y="27023"/>
                    <a:pt x="1569" y="27050"/>
                    <a:pt x="1569" y="27086"/>
                  </a:cubicBezTo>
                  <a:cubicBezTo>
                    <a:pt x="1669" y="27453"/>
                    <a:pt x="1635" y="27820"/>
                    <a:pt x="1602" y="28187"/>
                  </a:cubicBezTo>
                  <a:cubicBezTo>
                    <a:pt x="1602" y="28254"/>
                    <a:pt x="1560" y="28287"/>
                    <a:pt x="1519" y="28287"/>
                  </a:cubicBezTo>
                  <a:cubicBezTo>
                    <a:pt x="1477" y="28287"/>
                    <a:pt x="1435" y="28254"/>
                    <a:pt x="1435" y="28187"/>
                  </a:cubicBezTo>
                  <a:cubicBezTo>
                    <a:pt x="1369" y="27820"/>
                    <a:pt x="1302" y="27453"/>
                    <a:pt x="1402" y="27086"/>
                  </a:cubicBezTo>
                  <a:cubicBezTo>
                    <a:pt x="1402" y="27041"/>
                    <a:pt x="1436" y="27023"/>
                    <a:pt x="1473" y="27023"/>
                  </a:cubicBezTo>
                  <a:close/>
                  <a:moveTo>
                    <a:pt x="50033" y="28421"/>
                  </a:moveTo>
                  <a:cubicBezTo>
                    <a:pt x="50087" y="28421"/>
                    <a:pt x="50137" y="28454"/>
                    <a:pt x="50137" y="28521"/>
                  </a:cubicBezTo>
                  <a:cubicBezTo>
                    <a:pt x="50170" y="28954"/>
                    <a:pt x="50170" y="29388"/>
                    <a:pt x="50137" y="29788"/>
                  </a:cubicBezTo>
                  <a:cubicBezTo>
                    <a:pt x="50137" y="29872"/>
                    <a:pt x="50087" y="29913"/>
                    <a:pt x="50033" y="29913"/>
                  </a:cubicBezTo>
                  <a:cubicBezTo>
                    <a:pt x="49978" y="29913"/>
                    <a:pt x="49920" y="29872"/>
                    <a:pt x="49903" y="29788"/>
                  </a:cubicBezTo>
                  <a:cubicBezTo>
                    <a:pt x="49870" y="29388"/>
                    <a:pt x="49870" y="28954"/>
                    <a:pt x="49903" y="28521"/>
                  </a:cubicBezTo>
                  <a:cubicBezTo>
                    <a:pt x="49920" y="28454"/>
                    <a:pt x="49978" y="28421"/>
                    <a:pt x="50033" y="28421"/>
                  </a:cubicBezTo>
                  <a:close/>
                  <a:moveTo>
                    <a:pt x="1610" y="29792"/>
                  </a:moveTo>
                  <a:cubicBezTo>
                    <a:pt x="1680" y="29792"/>
                    <a:pt x="1755" y="29856"/>
                    <a:pt x="1736" y="29955"/>
                  </a:cubicBezTo>
                  <a:cubicBezTo>
                    <a:pt x="1669" y="30289"/>
                    <a:pt x="1702" y="30656"/>
                    <a:pt x="1869" y="30956"/>
                  </a:cubicBezTo>
                  <a:cubicBezTo>
                    <a:pt x="1893" y="31028"/>
                    <a:pt x="1830" y="31083"/>
                    <a:pt x="1769" y="31083"/>
                  </a:cubicBezTo>
                  <a:cubicBezTo>
                    <a:pt x="1745" y="31083"/>
                    <a:pt x="1721" y="31075"/>
                    <a:pt x="1702" y="31056"/>
                  </a:cubicBezTo>
                  <a:cubicBezTo>
                    <a:pt x="1469" y="30689"/>
                    <a:pt x="1369" y="30289"/>
                    <a:pt x="1502" y="29888"/>
                  </a:cubicBezTo>
                  <a:cubicBezTo>
                    <a:pt x="1516" y="29821"/>
                    <a:pt x="1562" y="29792"/>
                    <a:pt x="1610" y="29792"/>
                  </a:cubicBezTo>
                  <a:close/>
                  <a:moveTo>
                    <a:pt x="31173" y="31108"/>
                  </a:moveTo>
                  <a:cubicBezTo>
                    <a:pt x="31316" y="31108"/>
                    <a:pt x="31457" y="31112"/>
                    <a:pt x="31590" y="31123"/>
                  </a:cubicBezTo>
                  <a:cubicBezTo>
                    <a:pt x="31690" y="31123"/>
                    <a:pt x="31690" y="31256"/>
                    <a:pt x="31590" y="31256"/>
                  </a:cubicBezTo>
                  <a:cubicBezTo>
                    <a:pt x="31457" y="31267"/>
                    <a:pt x="31316" y="31271"/>
                    <a:pt x="31173" y="31271"/>
                  </a:cubicBezTo>
                  <a:cubicBezTo>
                    <a:pt x="30886" y="31271"/>
                    <a:pt x="30589" y="31256"/>
                    <a:pt x="30323" y="31256"/>
                  </a:cubicBezTo>
                  <a:cubicBezTo>
                    <a:pt x="30223" y="31256"/>
                    <a:pt x="30223" y="31123"/>
                    <a:pt x="30323" y="31123"/>
                  </a:cubicBezTo>
                  <a:cubicBezTo>
                    <a:pt x="30589" y="31123"/>
                    <a:pt x="30886" y="31108"/>
                    <a:pt x="31173" y="31108"/>
                  </a:cubicBezTo>
                  <a:close/>
                  <a:moveTo>
                    <a:pt x="42731" y="30989"/>
                  </a:moveTo>
                  <a:cubicBezTo>
                    <a:pt x="42898" y="30989"/>
                    <a:pt x="42865" y="31189"/>
                    <a:pt x="42731" y="31189"/>
                  </a:cubicBezTo>
                  <a:cubicBezTo>
                    <a:pt x="42064" y="31289"/>
                    <a:pt x="41397" y="31289"/>
                    <a:pt x="40697" y="31323"/>
                  </a:cubicBezTo>
                  <a:cubicBezTo>
                    <a:pt x="40563" y="31323"/>
                    <a:pt x="40563" y="31123"/>
                    <a:pt x="40697" y="31089"/>
                  </a:cubicBezTo>
                  <a:cubicBezTo>
                    <a:pt x="41364" y="31056"/>
                    <a:pt x="42064" y="30989"/>
                    <a:pt x="42731" y="30989"/>
                  </a:cubicBezTo>
                  <a:close/>
                  <a:moveTo>
                    <a:pt x="37062" y="30986"/>
                  </a:moveTo>
                  <a:cubicBezTo>
                    <a:pt x="37072" y="30986"/>
                    <a:pt x="37083" y="30987"/>
                    <a:pt x="37094" y="30989"/>
                  </a:cubicBezTo>
                  <a:cubicBezTo>
                    <a:pt x="37661" y="31089"/>
                    <a:pt x="38195" y="31056"/>
                    <a:pt x="38762" y="31089"/>
                  </a:cubicBezTo>
                  <a:cubicBezTo>
                    <a:pt x="38895" y="31089"/>
                    <a:pt x="38929" y="31289"/>
                    <a:pt x="38795" y="31289"/>
                  </a:cubicBezTo>
                  <a:cubicBezTo>
                    <a:pt x="38606" y="31323"/>
                    <a:pt x="38414" y="31338"/>
                    <a:pt x="38218" y="31338"/>
                  </a:cubicBezTo>
                  <a:cubicBezTo>
                    <a:pt x="37828" y="31338"/>
                    <a:pt x="37428" y="31278"/>
                    <a:pt x="37027" y="31189"/>
                  </a:cubicBezTo>
                  <a:cubicBezTo>
                    <a:pt x="36872" y="31189"/>
                    <a:pt x="36919" y="30986"/>
                    <a:pt x="37062" y="30986"/>
                  </a:cubicBezTo>
                  <a:close/>
                  <a:moveTo>
                    <a:pt x="9691" y="31198"/>
                  </a:moveTo>
                  <a:cubicBezTo>
                    <a:pt x="9916" y="31198"/>
                    <a:pt x="10142" y="31206"/>
                    <a:pt x="10375" y="31223"/>
                  </a:cubicBezTo>
                  <a:cubicBezTo>
                    <a:pt x="10508" y="31223"/>
                    <a:pt x="10508" y="31390"/>
                    <a:pt x="10375" y="31390"/>
                  </a:cubicBezTo>
                  <a:lnTo>
                    <a:pt x="9007" y="31390"/>
                  </a:lnTo>
                  <a:cubicBezTo>
                    <a:pt x="8874" y="31390"/>
                    <a:pt x="8874" y="31223"/>
                    <a:pt x="9007" y="31223"/>
                  </a:cubicBezTo>
                  <a:cubicBezTo>
                    <a:pt x="9241" y="31206"/>
                    <a:pt x="9466" y="31198"/>
                    <a:pt x="9691" y="31198"/>
                  </a:cubicBezTo>
                  <a:close/>
                  <a:moveTo>
                    <a:pt x="46167" y="31056"/>
                  </a:moveTo>
                  <a:cubicBezTo>
                    <a:pt x="46267" y="31056"/>
                    <a:pt x="46301" y="31256"/>
                    <a:pt x="46201" y="31256"/>
                  </a:cubicBezTo>
                  <a:cubicBezTo>
                    <a:pt x="45567" y="31390"/>
                    <a:pt x="44866" y="31390"/>
                    <a:pt x="44233" y="31390"/>
                  </a:cubicBezTo>
                  <a:cubicBezTo>
                    <a:pt x="44099" y="31390"/>
                    <a:pt x="44132" y="31223"/>
                    <a:pt x="44233" y="31189"/>
                  </a:cubicBezTo>
                  <a:cubicBezTo>
                    <a:pt x="44499" y="31156"/>
                    <a:pt x="44800" y="31123"/>
                    <a:pt x="45066" y="31089"/>
                  </a:cubicBezTo>
                  <a:lnTo>
                    <a:pt x="45100" y="31089"/>
                  </a:lnTo>
                  <a:cubicBezTo>
                    <a:pt x="45467" y="31056"/>
                    <a:pt x="45800" y="31056"/>
                    <a:pt x="46167" y="31056"/>
                  </a:cubicBezTo>
                  <a:close/>
                  <a:moveTo>
                    <a:pt x="27743" y="31186"/>
                  </a:moveTo>
                  <a:cubicBezTo>
                    <a:pt x="27830" y="31186"/>
                    <a:pt x="27877" y="31359"/>
                    <a:pt x="27754" y="31390"/>
                  </a:cubicBezTo>
                  <a:cubicBezTo>
                    <a:pt x="27437" y="31453"/>
                    <a:pt x="27120" y="31476"/>
                    <a:pt x="26802" y="31476"/>
                  </a:cubicBezTo>
                  <a:cubicBezTo>
                    <a:pt x="26619" y="31476"/>
                    <a:pt x="26436" y="31468"/>
                    <a:pt x="26253" y="31456"/>
                  </a:cubicBezTo>
                  <a:cubicBezTo>
                    <a:pt x="26120" y="31423"/>
                    <a:pt x="26120" y="31256"/>
                    <a:pt x="26253" y="31256"/>
                  </a:cubicBezTo>
                  <a:cubicBezTo>
                    <a:pt x="26378" y="31265"/>
                    <a:pt x="26506" y="31269"/>
                    <a:pt x="26635" y="31269"/>
                  </a:cubicBezTo>
                  <a:cubicBezTo>
                    <a:pt x="26988" y="31269"/>
                    <a:pt x="27354" y="31238"/>
                    <a:pt x="27721" y="31189"/>
                  </a:cubicBezTo>
                  <a:cubicBezTo>
                    <a:pt x="27728" y="31187"/>
                    <a:pt x="27736" y="31186"/>
                    <a:pt x="27743" y="31186"/>
                  </a:cubicBezTo>
                  <a:close/>
                  <a:moveTo>
                    <a:pt x="24511" y="31085"/>
                  </a:moveTo>
                  <a:cubicBezTo>
                    <a:pt x="24596" y="31085"/>
                    <a:pt x="24643" y="31226"/>
                    <a:pt x="24552" y="31256"/>
                  </a:cubicBezTo>
                  <a:cubicBezTo>
                    <a:pt x="24161" y="31412"/>
                    <a:pt x="23759" y="31477"/>
                    <a:pt x="23352" y="31477"/>
                  </a:cubicBezTo>
                  <a:cubicBezTo>
                    <a:pt x="23064" y="31477"/>
                    <a:pt x="22774" y="31445"/>
                    <a:pt x="22484" y="31390"/>
                  </a:cubicBezTo>
                  <a:cubicBezTo>
                    <a:pt x="22384" y="31390"/>
                    <a:pt x="22417" y="31256"/>
                    <a:pt x="22517" y="31256"/>
                  </a:cubicBezTo>
                  <a:cubicBezTo>
                    <a:pt x="22701" y="31284"/>
                    <a:pt x="22882" y="31296"/>
                    <a:pt x="23062" y="31296"/>
                  </a:cubicBezTo>
                  <a:cubicBezTo>
                    <a:pt x="23536" y="31296"/>
                    <a:pt x="24002" y="31210"/>
                    <a:pt x="24485" y="31089"/>
                  </a:cubicBezTo>
                  <a:cubicBezTo>
                    <a:pt x="24494" y="31086"/>
                    <a:pt x="24503" y="31085"/>
                    <a:pt x="24511" y="31085"/>
                  </a:cubicBezTo>
                  <a:close/>
                  <a:moveTo>
                    <a:pt x="7173" y="31289"/>
                  </a:moveTo>
                  <a:cubicBezTo>
                    <a:pt x="7306" y="31323"/>
                    <a:pt x="7306" y="31490"/>
                    <a:pt x="7173" y="31523"/>
                  </a:cubicBezTo>
                  <a:lnTo>
                    <a:pt x="5872" y="31523"/>
                  </a:lnTo>
                  <a:cubicBezTo>
                    <a:pt x="5738" y="31523"/>
                    <a:pt x="5738" y="31323"/>
                    <a:pt x="5872" y="31289"/>
                  </a:cubicBezTo>
                  <a:close/>
                  <a:moveTo>
                    <a:pt x="21216" y="31289"/>
                  </a:moveTo>
                  <a:cubicBezTo>
                    <a:pt x="21350" y="31289"/>
                    <a:pt x="21350" y="31490"/>
                    <a:pt x="21216" y="31523"/>
                  </a:cubicBezTo>
                  <a:cubicBezTo>
                    <a:pt x="20616" y="31523"/>
                    <a:pt x="19982" y="31523"/>
                    <a:pt x="19381" y="31490"/>
                  </a:cubicBezTo>
                  <a:cubicBezTo>
                    <a:pt x="19248" y="31490"/>
                    <a:pt x="19248" y="31323"/>
                    <a:pt x="19381" y="31289"/>
                  </a:cubicBezTo>
                  <a:close/>
                  <a:moveTo>
                    <a:pt x="13227" y="31281"/>
                  </a:moveTo>
                  <a:cubicBezTo>
                    <a:pt x="13502" y="31281"/>
                    <a:pt x="13777" y="31289"/>
                    <a:pt x="14044" y="31323"/>
                  </a:cubicBezTo>
                  <a:cubicBezTo>
                    <a:pt x="14144" y="31323"/>
                    <a:pt x="14144" y="31490"/>
                    <a:pt x="14044" y="31490"/>
                  </a:cubicBezTo>
                  <a:cubicBezTo>
                    <a:pt x="13777" y="31523"/>
                    <a:pt x="13502" y="31531"/>
                    <a:pt x="13227" y="31531"/>
                  </a:cubicBezTo>
                  <a:cubicBezTo>
                    <a:pt x="12952" y="31531"/>
                    <a:pt x="12677" y="31523"/>
                    <a:pt x="12410" y="31523"/>
                  </a:cubicBezTo>
                  <a:cubicBezTo>
                    <a:pt x="12276" y="31523"/>
                    <a:pt x="12276" y="31289"/>
                    <a:pt x="12410" y="31289"/>
                  </a:cubicBezTo>
                  <a:cubicBezTo>
                    <a:pt x="12677" y="31289"/>
                    <a:pt x="12952" y="31281"/>
                    <a:pt x="13227" y="31281"/>
                  </a:cubicBezTo>
                  <a:close/>
                  <a:moveTo>
                    <a:pt x="16813" y="31398"/>
                  </a:moveTo>
                  <a:cubicBezTo>
                    <a:pt x="17105" y="31398"/>
                    <a:pt x="17397" y="31406"/>
                    <a:pt x="17680" y="31423"/>
                  </a:cubicBezTo>
                  <a:cubicBezTo>
                    <a:pt x="17814" y="31423"/>
                    <a:pt x="17814" y="31623"/>
                    <a:pt x="17680" y="31623"/>
                  </a:cubicBezTo>
                  <a:cubicBezTo>
                    <a:pt x="17514" y="31633"/>
                    <a:pt x="17345" y="31637"/>
                    <a:pt x="17175" y="31637"/>
                  </a:cubicBezTo>
                  <a:cubicBezTo>
                    <a:pt x="16764" y="31637"/>
                    <a:pt x="16347" y="31613"/>
                    <a:pt x="15946" y="31590"/>
                  </a:cubicBezTo>
                  <a:cubicBezTo>
                    <a:pt x="15846" y="31590"/>
                    <a:pt x="15846" y="31423"/>
                    <a:pt x="15946" y="31423"/>
                  </a:cubicBezTo>
                  <a:cubicBezTo>
                    <a:pt x="16229" y="31406"/>
                    <a:pt x="16521" y="31398"/>
                    <a:pt x="16813" y="31398"/>
                  </a:cubicBezTo>
                  <a:close/>
                  <a:moveTo>
                    <a:pt x="2872" y="31384"/>
                  </a:moveTo>
                  <a:cubicBezTo>
                    <a:pt x="2882" y="31384"/>
                    <a:pt x="2892" y="31386"/>
                    <a:pt x="2903" y="31390"/>
                  </a:cubicBezTo>
                  <a:cubicBezTo>
                    <a:pt x="3120" y="31423"/>
                    <a:pt x="3328" y="31431"/>
                    <a:pt x="3537" y="31431"/>
                  </a:cubicBezTo>
                  <a:cubicBezTo>
                    <a:pt x="3745" y="31431"/>
                    <a:pt x="3954" y="31423"/>
                    <a:pt x="4171" y="31423"/>
                  </a:cubicBezTo>
                  <a:cubicBezTo>
                    <a:pt x="4271" y="31423"/>
                    <a:pt x="4271" y="31556"/>
                    <a:pt x="4204" y="31590"/>
                  </a:cubicBezTo>
                  <a:cubicBezTo>
                    <a:pt x="4059" y="31623"/>
                    <a:pt x="3907" y="31638"/>
                    <a:pt x="3754" y="31638"/>
                  </a:cubicBezTo>
                  <a:cubicBezTo>
                    <a:pt x="3448" y="31638"/>
                    <a:pt x="3137" y="31579"/>
                    <a:pt x="2870" y="31490"/>
                  </a:cubicBezTo>
                  <a:cubicBezTo>
                    <a:pt x="2781" y="31490"/>
                    <a:pt x="2797" y="31384"/>
                    <a:pt x="2872" y="31384"/>
                  </a:cubicBezTo>
                  <a:close/>
                  <a:moveTo>
                    <a:pt x="33714" y="31311"/>
                  </a:moveTo>
                  <a:cubicBezTo>
                    <a:pt x="33727" y="31311"/>
                    <a:pt x="33742" y="31315"/>
                    <a:pt x="33758" y="31323"/>
                  </a:cubicBezTo>
                  <a:cubicBezTo>
                    <a:pt x="33991" y="31386"/>
                    <a:pt x="34210" y="31409"/>
                    <a:pt x="34433" y="31409"/>
                  </a:cubicBezTo>
                  <a:cubicBezTo>
                    <a:pt x="34562" y="31409"/>
                    <a:pt x="34692" y="31402"/>
                    <a:pt x="34826" y="31390"/>
                  </a:cubicBezTo>
                  <a:cubicBezTo>
                    <a:pt x="34926" y="31390"/>
                    <a:pt x="34959" y="31590"/>
                    <a:pt x="34826" y="31623"/>
                  </a:cubicBezTo>
                  <a:cubicBezTo>
                    <a:pt x="34723" y="31642"/>
                    <a:pt x="34621" y="31650"/>
                    <a:pt x="34518" y="31650"/>
                  </a:cubicBezTo>
                  <a:cubicBezTo>
                    <a:pt x="34254" y="31650"/>
                    <a:pt x="33990" y="31595"/>
                    <a:pt x="33725" y="31523"/>
                  </a:cubicBezTo>
                  <a:cubicBezTo>
                    <a:pt x="33608" y="31494"/>
                    <a:pt x="33619" y="31311"/>
                    <a:pt x="33714" y="31311"/>
                  </a:cubicBezTo>
                  <a:close/>
                  <a:moveTo>
                    <a:pt x="50133" y="31219"/>
                  </a:moveTo>
                  <a:cubicBezTo>
                    <a:pt x="50251" y="31219"/>
                    <a:pt x="50327" y="31395"/>
                    <a:pt x="50203" y="31456"/>
                  </a:cubicBezTo>
                  <a:cubicBezTo>
                    <a:pt x="49875" y="31600"/>
                    <a:pt x="49522" y="31668"/>
                    <a:pt x="49167" y="31668"/>
                  </a:cubicBezTo>
                  <a:cubicBezTo>
                    <a:pt x="48944" y="31668"/>
                    <a:pt x="48721" y="31641"/>
                    <a:pt x="48502" y="31590"/>
                  </a:cubicBezTo>
                  <a:cubicBezTo>
                    <a:pt x="48379" y="31559"/>
                    <a:pt x="48427" y="31386"/>
                    <a:pt x="48540" y="31386"/>
                  </a:cubicBezTo>
                  <a:cubicBezTo>
                    <a:pt x="48549" y="31386"/>
                    <a:pt x="48559" y="31387"/>
                    <a:pt x="48569" y="31390"/>
                  </a:cubicBezTo>
                  <a:cubicBezTo>
                    <a:pt x="48734" y="31421"/>
                    <a:pt x="48896" y="31436"/>
                    <a:pt x="49056" y="31436"/>
                  </a:cubicBezTo>
                  <a:cubicBezTo>
                    <a:pt x="49413" y="31436"/>
                    <a:pt x="49758" y="31361"/>
                    <a:pt x="50103" y="31223"/>
                  </a:cubicBezTo>
                  <a:cubicBezTo>
                    <a:pt x="50114" y="31220"/>
                    <a:pt x="50123" y="31219"/>
                    <a:pt x="50133" y="31219"/>
                  </a:cubicBezTo>
                  <a:close/>
                  <a:moveTo>
                    <a:pt x="835" y="0"/>
                  </a:moveTo>
                  <a:cubicBezTo>
                    <a:pt x="802" y="34"/>
                    <a:pt x="768" y="67"/>
                    <a:pt x="735" y="67"/>
                  </a:cubicBezTo>
                  <a:cubicBezTo>
                    <a:pt x="1" y="301"/>
                    <a:pt x="435" y="3703"/>
                    <a:pt x="435" y="4337"/>
                  </a:cubicBezTo>
                  <a:cubicBezTo>
                    <a:pt x="468" y="5638"/>
                    <a:pt x="468" y="6939"/>
                    <a:pt x="501" y="8206"/>
                  </a:cubicBezTo>
                  <a:cubicBezTo>
                    <a:pt x="535" y="10808"/>
                    <a:pt x="568" y="13377"/>
                    <a:pt x="601" y="15979"/>
                  </a:cubicBezTo>
                  <a:cubicBezTo>
                    <a:pt x="635" y="18647"/>
                    <a:pt x="668" y="21316"/>
                    <a:pt x="701" y="23984"/>
                  </a:cubicBezTo>
                  <a:cubicBezTo>
                    <a:pt x="701" y="25218"/>
                    <a:pt x="735" y="26419"/>
                    <a:pt x="735" y="27620"/>
                  </a:cubicBezTo>
                  <a:cubicBezTo>
                    <a:pt x="768" y="28921"/>
                    <a:pt x="568" y="30489"/>
                    <a:pt x="1035" y="31723"/>
                  </a:cubicBezTo>
                  <a:cubicBezTo>
                    <a:pt x="1035" y="31756"/>
                    <a:pt x="1035" y="31790"/>
                    <a:pt x="1035" y="31857"/>
                  </a:cubicBezTo>
                  <a:cubicBezTo>
                    <a:pt x="1425" y="32127"/>
                    <a:pt x="2619" y="32201"/>
                    <a:pt x="3879" y="32201"/>
                  </a:cubicBezTo>
                  <a:cubicBezTo>
                    <a:pt x="5418" y="32201"/>
                    <a:pt x="7054" y="32090"/>
                    <a:pt x="7440" y="32090"/>
                  </a:cubicBezTo>
                  <a:cubicBezTo>
                    <a:pt x="9508" y="32057"/>
                    <a:pt x="11576" y="32057"/>
                    <a:pt x="13677" y="32057"/>
                  </a:cubicBezTo>
                  <a:cubicBezTo>
                    <a:pt x="17647" y="32057"/>
                    <a:pt x="21616" y="32023"/>
                    <a:pt x="25619" y="32023"/>
                  </a:cubicBezTo>
                  <a:cubicBezTo>
                    <a:pt x="32131" y="32023"/>
                    <a:pt x="38642" y="31981"/>
                    <a:pt x="45153" y="31981"/>
                  </a:cubicBezTo>
                  <a:cubicBezTo>
                    <a:pt x="46781" y="31981"/>
                    <a:pt x="48409" y="31983"/>
                    <a:pt x="50037" y="31990"/>
                  </a:cubicBezTo>
                  <a:cubicBezTo>
                    <a:pt x="50070" y="31990"/>
                    <a:pt x="50137" y="32023"/>
                    <a:pt x="50170" y="32023"/>
                  </a:cubicBezTo>
                  <a:cubicBezTo>
                    <a:pt x="51004" y="31089"/>
                    <a:pt x="50737" y="29421"/>
                    <a:pt x="50704" y="28321"/>
                  </a:cubicBezTo>
                  <a:cubicBezTo>
                    <a:pt x="50670" y="27020"/>
                    <a:pt x="50670" y="25719"/>
                    <a:pt x="50637" y="24451"/>
                  </a:cubicBezTo>
                  <a:cubicBezTo>
                    <a:pt x="50604" y="21849"/>
                    <a:pt x="50570" y="19281"/>
                    <a:pt x="50504" y="16712"/>
                  </a:cubicBezTo>
                  <a:lnTo>
                    <a:pt x="50404" y="8707"/>
                  </a:lnTo>
                  <a:cubicBezTo>
                    <a:pt x="50370" y="7506"/>
                    <a:pt x="50337" y="6305"/>
                    <a:pt x="50337" y="5104"/>
                  </a:cubicBezTo>
                  <a:cubicBezTo>
                    <a:pt x="50337" y="4651"/>
                    <a:pt x="50494" y="589"/>
                    <a:pt x="49651" y="589"/>
                  </a:cubicBezTo>
                  <a:cubicBezTo>
                    <a:pt x="49625" y="589"/>
                    <a:pt x="49598" y="593"/>
                    <a:pt x="49570" y="601"/>
                  </a:cubicBezTo>
                  <a:cubicBezTo>
                    <a:pt x="49543" y="610"/>
                    <a:pt x="49516" y="614"/>
                    <a:pt x="49491" y="614"/>
                  </a:cubicBezTo>
                  <a:cubicBezTo>
                    <a:pt x="49421" y="614"/>
                    <a:pt x="49361" y="583"/>
                    <a:pt x="49336" y="534"/>
                  </a:cubicBezTo>
                  <a:cubicBezTo>
                    <a:pt x="48969" y="567"/>
                    <a:pt x="48594" y="576"/>
                    <a:pt x="48223" y="576"/>
                  </a:cubicBezTo>
                  <a:cubicBezTo>
                    <a:pt x="47852" y="576"/>
                    <a:pt x="47485" y="567"/>
                    <a:pt x="47135" y="567"/>
                  </a:cubicBezTo>
                  <a:cubicBezTo>
                    <a:pt x="47035" y="567"/>
                    <a:pt x="46968" y="501"/>
                    <a:pt x="46968" y="467"/>
                  </a:cubicBezTo>
                  <a:cubicBezTo>
                    <a:pt x="39296" y="367"/>
                    <a:pt x="31624" y="267"/>
                    <a:pt x="23951" y="201"/>
                  </a:cubicBezTo>
                  <a:cubicBezTo>
                    <a:pt x="22667" y="189"/>
                    <a:pt x="21382" y="186"/>
                    <a:pt x="20096" y="186"/>
                  </a:cubicBezTo>
                  <a:cubicBezTo>
                    <a:pt x="17525" y="186"/>
                    <a:pt x="14952" y="201"/>
                    <a:pt x="12381" y="201"/>
                  </a:cubicBezTo>
                  <a:cubicBezTo>
                    <a:pt x="8524" y="201"/>
                    <a:pt x="4671" y="167"/>
                    <a:pt x="835"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3" name="Google Shape;3213;p71"/>
            <p:cNvSpPr/>
            <p:nvPr/>
          </p:nvSpPr>
          <p:spPr>
            <a:xfrm>
              <a:off x="4977612" y="4793948"/>
              <a:ext cx="36189" cy="8341"/>
            </a:xfrm>
            <a:custGeom>
              <a:avLst/>
              <a:gdLst/>
              <a:ahLst/>
              <a:cxnLst/>
              <a:rect l="l" t="t" r="r" b="b"/>
              <a:pathLst>
                <a:path w="1948" h="449" extrusionOk="0">
                  <a:moveTo>
                    <a:pt x="1754" y="0"/>
                  </a:moveTo>
                  <a:cubicBezTo>
                    <a:pt x="1744" y="0"/>
                    <a:pt x="1735" y="1"/>
                    <a:pt x="1724" y="4"/>
                  </a:cubicBezTo>
                  <a:cubicBezTo>
                    <a:pt x="1379" y="142"/>
                    <a:pt x="1034" y="217"/>
                    <a:pt x="677" y="217"/>
                  </a:cubicBezTo>
                  <a:cubicBezTo>
                    <a:pt x="517" y="217"/>
                    <a:pt x="355" y="202"/>
                    <a:pt x="190" y="171"/>
                  </a:cubicBezTo>
                  <a:cubicBezTo>
                    <a:pt x="180" y="168"/>
                    <a:pt x="170" y="167"/>
                    <a:pt x="161" y="167"/>
                  </a:cubicBezTo>
                  <a:cubicBezTo>
                    <a:pt x="48" y="167"/>
                    <a:pt x="0" y="340"/>
                    <a:pt x="123" y="371"/>
                  </a:cubicBezTo>
                  <a:cubicBezTo>
                    <a:pt x="342" y="422"/>
                    <a:pt x="565" y="449"/>
                    <a:pt x="788" y="449"/>
                  </a:cubicBezTo>
                  <a:cubicBezTo>
                    <a:pt x="1143" y="449"/>
                    <a:pt x="1496" y="381"/>
                    <a:pt x="1824" y="237"/>
                  </a:cubicBezTo>
                  <a:cubicBezTo>
                    <a:pt x="1948" y="176"/>
                    <a:pt x="1872" y="0"/>
                    <a:pt x="17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4" name="Google Shape;3214;p71"/>
            <p:cNvSpPr/>
            <p:nvPr/>
          </p:nvSpPr>
          <p:spPr>
            <a:xfrm>
              <a:off x="5007782" y="4696101"/>
              <a:ext cx="4347" cy="29297"/>
            </a:xfrm>
            <a:custGeom>
              <a:avLst/>
              <a:gdLst/>
              <a:ahLst/>
              <a:cxnLst/>
              <a:rect l="l" t="t" r="r" b="b"/>
              <a:pathLst>
                <a:path w="234" h="1577" extrusionOk="0">
                  <a:moveTo>
                    <a:pt x="121" y="0"/>
                  </a:moveTo>
                  <a:cubicBezTo>
                    <a:pt x="75" y="0"/>
                    <a:pt x="34" y="34"/>
                    <a:pt x="34" y="100"/>
                  </a:cubicBezTo>
                  <a:cubicBezTo>
                    <a:pt x="0" y="567"/>
                    <a:pt x="34" y="1034"/>
                    <a:pt x="67" y="1501"/>
                  </a:cubicBezTo>
                  <a:cubicBezTo>
                    <a:pt x="67" y="1551"/>
                    <a:pt x="100" y="1576"/>
                    <a:pt x="134" y="1576"/>
                  </a:cubicBezTo>
                  <a:cubicBezTo>
                    <a:pt x="167" y="1576"/>
                    <a:pt x="200" y="1551"/>
                    <a:pt x="200" y="1501"/>
                  </a:cubicBezTo>
                  <a:cubicBezTo>
                    <a:pt x="234" y="1034"/>
                    <a:pt x="234" y="567"/>
                    <a:pt x="234" y="100"/>
                  </a:cubicBezTo>
                  <a:cubicBezTo>
                    <a:pt x="217" y="34"/>
                    <a:pt x="167" y="0"/>
                    <a:pt x="1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5" name="Google Shape;3215;p71"/>
            <p:cNvSpPr/>
            <p:nvPr/>
          </p:nvSpPr>
          <p:spPr>
            <a:xfrm>
              <a:off x="5005293" y="4741950"/>
              <a:ext cx="5610" cy="27755"/>
            </a:xfrm>
            <a:custGeom>
              <a:avLst/>
              <a:gdLst/>
              <a:ahLst/>
              <a:cxnLst/>
              <a:rect l="l" t="t" r="r" b="b"/>
              <a:pathLst>
                <a:path w="302" h="1494" extrusionOk="0">
                  <a:moveTo>
                    <a:pt x="164" y="1"/>
                  </a:moveTo>
                  <a:cubicBezTo>
                    <a:pt x="109" y="1"/>
                    <a:pt x="51" y="34"/>
                    <a:pt x="34" y="101"/>
                  </a:cubicBezTo>
                  <a:cubicBezTo>
                    <a:pt x="1" y="534"/>
                    <a:pt x="1" y="968"/>
                    <a:pt x="34" y="1368"/>
                  </a:cubicBezTo>
                  <a:cubicBezTo>
                    <a:pt x="51" y="1452"/>
                    <a:pt x="109" y="1493"/>
                    <a:pt x="164" y="1493"/>
                  </a:cubicBezTo>
                  <a:cubicBezTo>
                    <a:pt x="218" y="1493"/>
                    <a:pt x="268" y="1452"/>
                    <a:pt x="268" y="1368"/>
                  </a:cubicBezTo>
                  <a:cubicBezTo>
                    <a:pt x="301" y="968"/>
                    <a:pt x="301" y="534"/>
                    <a:pt x="268" y="101"/>
                  </a:cubicBezTo>
                  <a:cubicBezTo>
                    <a:pt x="268" y="34"/>
                    <a:pt x="218" y="1"/>
                    <a:pt x="1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6" name="Google Shape;3216;p71"/>
            <p:cNvSpPr/>
            <p:nvPr/>
          </p:nvSpPr>
          <p:spPr>
            <a:xfrm>
              <a:off x="5004067" y="4638473"/>
              <a:ext cx="4347" cy="27272"/>
            </a:xfrm>
            <a:custGeom>
              <a:avLst/>
              <a:gdLst/>
              <a:ahLst/>
              <a:cxnLst/>
              <a:rect l="l" t="t" r="r" b="b"/>
              <a:pathLst>
                <a:path w="234" h="1468" extrusionOk="0">
                  <a:moveTo>
                    <a:pt x="113" y="0"/>
                  </a:moveTo>
                  <a:cubicBezTo>
                    <a:pt x="67" y="0"/>
                    <a:pt x="17" y="33"/>
                    <a:pt x="0" y="100"/>
                  </a:cubicBezTo>
                  <a:cubicBezTo>
                    <a:pt x="0" y="534"/>
                    <a:pt x="0" y="967"/>
                    <a:pt x="34" y="1368"/>
                  </a:cubicBezTo>
                  <a:cubicBezTo>
                    <a:pt x="34" y="1434"/>
                    <a:pt x="75" y="1468"/>
                    <a:pt x="117" y="1468"/>
                  </a:cubicBezTo>
                  <a:cubicBezTo>
                    <a:pt x="159" y="1468"/>
                    <a:pt x="200" y="1434"/>
                    <a:pt x="200" y="1368"/>
                  </a:cubicBezTo>
                  <a:cubicBezTo>
                    <a:pt x="234" y="967"/>
                    <a:pt x="234" y="534"/>
                    <a:pt x="200" y="100"/>
                  </a:cubicBezTo>
                  <a:cubicBezTo>
                    <a:pt x="200" y="33"/>
                    <a:pt x="159" y="0"/>
                    <a:pt x="1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7" name="Google Shape;3217;p71"/>
            <p:cNvSpPr/>
            <p:nvPr/>
          </p:nvSpPr>
          <p:spPr>
            <a:xfrm>
              <a:off x="5003435" y="4570926"/>
              <a:ext cx="4979" cy="27272"/>
            </a:xfrm>
            <a:custGeom>
              <a:avLst/>
              <a:gdLst/>
              <a:ahLst/>
              <a:cxnLst/>
              <a:rect l="l" t="t" r="r" b="b"/>
              <a:pathLst>
                <a:path w="268" h="1468" extrusionOk="0">
                  <a:moveTo>
                    <a:pt x="151" y="0"/>
                  </a:moveTo>
                  <a:cubicBezTo>
                    <a:pt x="109" y="0"/>
                    <a:pt x="68" y="34"/>
                    <a:pt x="68" y="100"/>
                  </a:cubicBezTo>
                  <a:cubicBezTo>
                    <a:pt x="1" y="501"/>
                    <a:pt x="34" y="934"/>
                    <a:pt x="34" y="1368"/>
                  </a:cubicBezTo>
                  <a:cubicBezTo>
                    <a:pt x="34" y="1435"/>
                    <a:pt x="84" y="1468"/>
                    <a:pt x="134" y="1468"/>
                  </a:cubicBezTo>
                  <a:cubicBezTo>
                    <a:pt x="184" y="1468"/>
                    <a:pt x="234" y="1435"/>
                    <a:pt x="234" y="1368"/>
                  </a:cubicBezTo>
                  <a:cubicBezTo>
                    <a:pt x="268" y="934"/>
                    <a:pt x="268" y="501"/>
                    <a:pt x="234" y="100"/>
                  </a:cubicBezTo>
                  <a:cubicBezTo>
                    <a:pt x="234" y="34"/>
                    <a:pt x="193" y="0"/>
                    <a:pt x="1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8" name="Google Shape;3218;p71"/>
            <p:cNvSpPr/>
            <p:nvPr/>
          </p:nvSpPr>
          <p:spPr>
            <a:xfrm>
              <a:off x="5001577" y="4427154"/>
              <a:ext cx="4979" cy="26046"/>
            </a:xfrm>
            <a:custGeom>
              <a:avLst/>
              <a:gdLst/>
              <a:ahLst/>
              <a:cxnLst/>
              <a:rect l="l" t="t" r="r" b="b"/>
              <a:pathLst>
                <a:path w="268" h="1402" extrusionOk="0">
                  <a:moveTo>
                    <a:pt x="138" y="0"/>
                  </a:moveTo>
                  <a:cubicBezTo>
                    <a:pt x="84" y="0"/>
                    <a:pt x="34" y="34"/>
                    <a:pt x="34" y="100"/>
                  </a:cubicBezTo>
                  <a:cubicBezTo>
                    <a:pt x="1" y="501"/>
                    <a:pt x="1" y="901"/>
                    <a:pt x="34" y="1301"/>
                  </a:cubicBezTo>
                  <a:cubicBezTo>
                    <a:pt x="34" y="1368"/>
                    <a:pt x="84" y="1401"/>
                    <a:pt x="134" y="1401"/>
                  </a:cubicBezTo>
                  <a:cubicBezTo>
                    <a:pt x="184" y="1401"/>
                    <a:pt x="234" y="1368"/>
                    <a:pt x="234" y="1301"/>
                  </a:cubicBezTo>
                  <a:cubicBezTo>
                    <a:pt x="268" y="901"/>
                    <a:pt x="268" y="501"/>
                    <a:pt x="268" y="100"/>
                  </a:cubicBezTo>
                  <a:cubicBezTo>
                    <a:pt x="251" y="34"/>
                    <a:pt x="193"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9" name="Google Shape;3219;p71"/>
            <p:cNvSpPr/>
            <p:nvPr/>
          </p:nvSpPr>
          <p:spPr>
            <a:xfrm>
              <a:off x="4999720" y="4504771"/>
              <a:ext cx="4979" cy="25878"/>
            </a:xfrm>
            <a:custGeom>
              <a:avLst/>
              <a:gdLst/>
              <a:ahLst/>
              <a:cxnLst/>
              <a:rect l="l" t="t" r="r" b="b"/>
              <a:pathLst>
                <a:path w="268" h="1393" extrusionOk="0">
                  <a:moveTo>
                    <a:pt x="134" y="0"/>
                  </a:moveTo>
                  <a:cubicBezTo>
                    <a:pt x="76" y="0"/>
                    <a:pt x="17" y="42"/>
                    <a:pt x="1" y="125"/>
                  </a:cubicBezTo>
                  <a:cubicBezTo>
                    <a:pt x="1" y="492"/>
                    <a:pt x="34" y="893"/>
                    <a:pt x="34" y="1293"/>
                  </a:cubicBezTo>
                  <a:cubicBezTo>
                    <a:pt x="34" y="1360"/>
                    <a:pt x="84" y="1393"/>
                    <a:pt x="134" y="1393"/>
                  </a:cubicBezTo>
                  <a:cubicBezTo>
                    <a:pt x="184" y="1393"/>
                    <a:pt x="234" y="1360"/>
                    <a:pt x="234" y="1293"/>
                  </a:cubicBezTo>
                  <a:cubicBezTo>
                    <a:pt x="234" y="893"/>
                    <a:pt x="268" y="492"/>
                    <a:pt x="268" y="125"/>
                  </a:cubicBezTo>
                  <a:cubicBezTo>
                    <a:pt x="251" y="42"/>
                    <a:pt x="193" y="0"/>
                    <a:pt x="1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0" name="Google Shape;3220;p71"/>
            <p:cNvSpPr/>
            <p:nvPr/>
          </p:nvSpPr>
          <p:spPr>
            <a:xfrm>
              <a:off x="4987106" y="4238240"/>
              <a:ext cx="17147" cy="26027"/>
            </a:xfrm>
            <a:custGeom>
              <a:avLst/>
              <a:gdLst/>
              <a:ahLst/>
              <a:cxnLst/>
              <a:rect l="l" t="t" r="r" b="b"/>
              <a:pathLst>
                <a:path w="923" h="1401" extrusionOk="0">
                  <a:moveTo>
                    <a:pt x="153" y="0"/>
                  </a:moveTo>
                  <a:cubicBezTo>
                    <a:pt x="78" y="0"/>
                    <a:pt x="1" y="83"/>
                    <a:pt x="46" y="195"/>
                  </a:cubicBezTo>
                  <a:cubicBezTo>
                    <a:pt x="213" y="562"/>
                    <a:pt x="379" y="963"/>
                    <a:pt x="613" y="1330"/>
                  </a:cubicBezTo>
                  <a:cubicBezTo>
                    <a:pt x="637" y="1379"/>
                    <a:pt x="689" y="1401"/>
                    <a:pt x="741" y="1401"/>
                  </a:cubicBezTo>
                  <a:cubicBezTo>
                    <a:pt x="831" y="1401"/>
                    <a:pt x="922" y="1335"/>
                    <a:pt x="880" y="1230"/>
                  </a:cubicBezTo>
                  <a:cubicBezTo>
                    <a:pt x="713" y="829"/>
                    <a:pt x="480" y="429"/>
                    <a:pt x="246" y="62"/>
                  </a:cubicBezTo>
                  <a:cubicBezTo>
                    <a:pt x="225" y="19"/>
                    <a:pt x="189" y="0"/>
                    <a:pt x="1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1" name="Google Shape;3221;p71"/>
            <p:cNvSpPr/>
            <p:nvPr/>
          </p:nvSpPr>
          <p:spPr>
            <a:xfrm>
              <a:off x="4996004" y="4291761"/>
              <a:ext cx="7450" cy="27978"/>
            </a:xfrm>
            <a:custGeom>
              <a:avLst/>
              <a:gdLst/>
              <a:ahLst/>
              <a:cxnLst/>
              <a:rect l="l" t="t" r="r" b="b"/>
              <a:pathLst>
                <a:path w="401" h="1506" extrusionOk="0">
                  <a:moveTo>
                    <a:pt x="132" y="1"/>
                  </a:moveTo>
                  <a:cubicBezTo>
                    <a:pt x="68" y="1"/>
                    <a:pt x="1" y="53"/>
                    <a:pt x="1" y="150"/>
                  </a:cubicBezTo>
                  <a:cubicBezTo>
                    <a:pt x="67" y="583"/>
                    <a:pt x="134" y="984"/>
                    <a:pt x="134" y="1417"/>
                  </a:cubicBezTo>
                  <a:cubicBezTo>
                    <a:pt x="116" y="1471"/>
                    <a:pt x="165" y="1505"/>
                    <a:pt x="220" y="1505"/>
                  </a:cubicBezTo>
                  <a:cubicBezTo>
                    <a:pt x="267" y="1505"/>
                    <a:pt x="319" y="1479"/>
                    <a:pt x="334" y="1417"/>
                  </a:cubicBezTo>
                  <a:cubicBezTo>
                    <a:pt x="401" y="984"/>
                    <a:pt x="401" y="517"/>
                    <a:pt x="234" y="83"/>
                  </a:cubicBezTo>
                  <a:cubicBezTo>
                    <a:pt x="220" y="27"/>
                    <a:pt x="177" y="1"/>
                    <a:pt x="1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2" name="Google Shape;3222;p71"/>
            <p:cNvSpPr/>
            <p:nvPr/>
          </p:nvSpPr>
          <p:spPr>
            <a:xfrm>
              <a:off x="4997862" y="4357749"/>
              <a:ext cx="4979" cy="29761"/>
            </a:xfrm>
            <a:custGeom>
              <a:avLst/>
              <a:gdLst/>
              <a:ahLst/>
              <a:cxnLst/>
              <a:rect l="l" t="t" r="r" b="b"/>
              <a:pathLst>
                <a:path w="268" h="1602" extrusionOk="0">
                  <a:moveTo>
                    <a:pt x="122" y="0"/>
                  </a:moveTo>
                  <a:cubicBezTo>
                    <a:pt x="76" y="0"/>
                    <a:pt x="34" y="34"/>
                    <a:pt x="34" y="100"/>
                  </a:cubicBezTo>
                  <a:cubicBezTo>
                    <a:pt x="1" y="567"/>
                    <a:pt x="1" y="1034"/>
                    <a:pt x="34" y="1501"/>
                  </a:cubicBezTo>
                  <a:cubicBezTo>
                    <a:pt x="34" y="1568"/>
                    <a:pt x="84" y="1601"/>
                    <a:pt x="134" y="1601"/>
                  </a:cubicBezTo>
                  <a:cubicBezTo>
                    <a:pt x="184" y="1601"/>
                    <a:pt x="234" y="1568"/>
                    <a:pt x="234" y="1501"/>
                  </a:cubicBezTo>
                  <a:cubicBezTo>
                    <a:pt x="234" y="1034"/>
                    <a:pt x="267" y="567"/>
                    <a:pt x="234" y="100"/>
                  </a:cubicBezTo>
                  <a:cubicBezTo>
                    <a:pt x="217" y="34"/>
                    <a:pt x="167" y="0"/>
                    <a:pt x="1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3" name="Google Shape;3223;p71"/>
            <p:cNvSpPr/>
            <p:nvPr/>
          </p:nvSpPr>
          <p:spPr>
            <a:xfrm>
              <a:off x="4943337" y="4231663"/>
              <a:ext cx="31619" cy="5183"/>
            </a:xfrm>
            <a:custGeom>
              <a:avLst/>
              <a:gdLst/>
              <a:ahLst/>
              <a:cxnLst/>
              <a:rect l="l" t="t" r="r" b="b"/>
              <a:pathLst>
                <a:path w="1702" h="279" extrusionOk="0">
                  <a:moveTo>
                    <a:pt x="1101" y="1"/>
                  </a:moveTo>
                  <a:cubicBezTo>
                    <a:pt x="790" y="1"/>
                    <a:pt x="478" y="16"/>
                    <a:pt x="167" y="16"/>
                  </a:cubicBezTo>
                  <a:cubicBezTo>
                    <a:pt x="0" y="16"/>
                    <a:pt x="0" y="249"/>
                    <a:pt x="167" y="249"/>
                  </a:cubicBezTo>
                  <a:cubicBezTo>
                    <a:pt x="478" y="249"/>
                    <a:pt x="790" y="279"/>
                    <a:pt x="1101" y="279"/>
                  </a:cubicBezTo>
                  <a:cubicBezTo>
                    <a:pt x="1257" y="279"/>
                    <a:pt x="1412" y="272"/>
                    <a:pt x="1568" y="249"/>
                  </a:cubicBezTo>
                  <a:cubicBezTo>
                    <a:pt x="1701" y="249"/>
                    <a:pt x="1701" y="49"/>
                    <a:pt x="1568" y="16"/>
                  </a:cubicBezTo>
                  <a:cubicBezTo>
                    <a:pt x="1412" y="5"/>
                    <a:pt x="1257" y="1"/>
                    <a:pt x="11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4" name="Google Shape;3224;p71"/>
            <p:cNvSpPr/>
            <p:nvPr/>
          </p:nvSpPr>
          <p:spPr>
            <a:xfrm>
              <a:off x="4898101" y="4790902"/>
              <a:ext cx="40908" cy="6223"/>
            </a:xfrm>
            <a:custGeom>
              <a:avLst/>
              <a:gdLst/>
              <a:ahLst/>
              <a:cxnLst/>
              <a:rect l="l" t="t" r="r" b="b"/>
              <a:pathLst>
                <a:path w="2202" h="335" extrusionOk="0">
                  <a:moveTo>
                    <a:pt x="2068" y="1"/>
                  </a:moveTo>
                  <a:cubicBezTo>
                    <a:pt x="1701" y="1"/>
                    <a:pt x="1368" y="1"/>
                    <a:pt x="1001" y="34"/>
                  </a:cubicBezTo>
                  <a:lnTo>
                    <a:pt x="967" y="34"/>
                  </a:lnTo>
                  <a:cubicBezTo>
                    <a:pt x="701" y="68"/>
                    <a:pt x="400" y="101"/>
                    <a:pt x="134" y="134"/>
                  </a:cubicBezTo>
                  <a:cubicBezTo>
                    <a:pt x="33" y="134"/>
                    <a:pt x="0" y="335"/>
                    <a:pt x="134" y="335"/>
                  </a:cubicBezTo>
                  <a:cubicBezTo>
                    <a:pt x="767" y="335"/>
                    <a:pt x="1468" y="335"/>
                    <a:pt x="2102" y="201"/>
                  </a:cubicBezTo>
                  <a:cubicBezTo>
                    <a:pt x="2202" y="201"/>
                    <a:pt x="2168" y="1"/>
                    <a:pt x="20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5" name="Google Shape;3225;p71"/>
            <p:cNvSpPr/>
            <p:nvPr/>
          </p:nvSpPr>
          <p:spPr>
            <a:xfrm>
              <a:off x="4885691" y="4230716"/>
              <a:ext cx="33495" cy="6632"/>
            </a:xfrm>
            <a:custGeom>
              <a:avLst/>
              <a:gdLst/>
              <a:ahLst/>
              <a:cxnLst/>
              <a:rect l="l" t="t" r="r" b="b"/>
              <a:pathLst>
                <a:path w="1803" h="357" extrusionOk="0">
                  <a:moveTo>
                    <a:pt x="201" y="0"/>
                  </a:moveTo>
                  <a:cubicBezTo>
                    <a:pt x="34" y="0"/>
                    <a:pt x="1" y="200"/>
                    <a:pt x="134" y="234"/>
                  </a:cubicBezTo>
                  <a:cubicBezTo>
                    <a:pt x="420" y="295"/>
                    <a:pt x="756" y="356"/>
                    <a:pt x="1089" y="356"/>
                  </a:cubicBezTo>
                  <a:cubicBezTo>
                    <a:pt x="1299" y="356"/>
                    <a:pt x="1508" y="332"/>
                    <a:pt x="1702" y="267"/>
                  </a:cubicBezTo>
                  <a:cubicBezTo>
                    <a:pt x="1802" y="234"/>
                    <a:pt x="1769" y="67"/>
                    <a:pt x="1669" y="67"/>
                  </a:cubicBezTo>
                  <a:cubicBezTo>
                    <a:pt x="1168" y="33"/>
                    <a:pt x="701" y="67"/>
                    <a:pt x="20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6" name="Google Shape;3226;p71"/>
            <p:cNvSpPr/>
            <p:nvPr/>
          </p:nvSpPr>
          <p:spPr>
            <a:xfrm>
              <a:off x="4832411" y="4789676"/>
              <a:ext cx="43397" cy="6205"/>
            </a:xfrm>
            <a:custGeom>
              <a:avLst/>
              <a:gdLst/>
              <a:ahLst/>
              <a:cxnLst/>
              <a:rect l="l" t="t" r="r" b="b"/>
              <a:pathLst>
                <a:path w="2336" h="334" extrusionOk="0">
                  <a:moveTo>
                    <a:pt x="2168" y="0"/>
                  </a:moveTo>
                  <a:cubicBezTo>
                    <a:pt x="1501" y="0"/>
                    <a:pt x="834" y="67"/>
                    <a:pt x="134" y="100"/>
                  </a:cubicBezTo>
                  <a:cubicBezTo>
                    <a:pt x="0" y="100"/>
                    <a:pt x="0" y="334"/>
                    <a:pt x="134" y="334"/>
                  </a:cubicBezTo>
                  <a:cubicBezTo>
                    <a:pt x="801" y="300"/>
                    <a:pt x="1501" y="300"/>
                    <a:pt x="2168" y="200"/>
                  </a:cubicBezTo>
                  <a:cubicBezTo>
                    <a:pt x="2302" y="200"/>
                    <a:pt x="2335" y="0"/>
                    <a:pt x="21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7" name="Google Shape;3227;p71"/>
            <p:cNvSpPr/>
            <p:nvPr/>
          </p:nvSpPr>
          <p:spPr>
            <a:xfrm>
              <a:off x="4816285" y="4235044"/>
              <a:ext cx="37211" cy="5889"/>
            </a:xfrm>
            <a:custGeom>
              <a:avLst/>
              <a:gdLst/>
              <a:ahLst/>
              <a:cxnLst/>
              <a:rect l="l" t="t" r="r" b="b"/>
              <a:pathLst>
                <a:path w="2003" h="317" extrusionOk="0">
                  <a:moveTo>
                    <a:pt x="168" y="1"/>
                  </a:moveTo>
                  <a:cubicBezTo>
                    <a:pt x="34" y="1"/>
                    <a:pt x="1" y="167"/>
                    <a:pt x="134" y="201"/>
                  </a:cubicBezTo>
                  <a:cubicBezTo>
                    <a:pt x="504" y="266"/>
                    <a:pt x="887" y="317"/>
                    <a:pt x="1276" y="317"/>
                  </a:cubicBezTo>
                  <a:cubicBezTo>
                    <a:pt x="1484" y="317"/>
                    <a:pt x="1693" y="302"/>
                    <a:pt x="1902" y="267"/>
                  </a:cubicBezTo>
                  <a:cubicBezTo>
                    <a:pt x="2002" y="234"/>
                    <a:pt x="1969" y="67"/>
                    <a:pt x="1869" y="67"/>
                  </a:cubicBezTo>
                  <a:cubicBezTo>
                    <a:pt x="1302" y="34"/>
                    <a:pt x="735" y="67"/>
                    <a:pt x="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8" name="Google Shape;3228;p71"/>
            <p:cNvSpPr/>
            <p:nvPr/>
          </p:nvSpPr>
          <p:spPr>
            <a:xfrm>
              <a:off x="4764398" y="4789601"/>
              <a:ext cx="37657" cy="6558"/>
            </a:xfrm>
            <a:custGeom>
              <a:avLst/>
              <a:gdLst/>
              <a:ahLst/>
              <a:cxnLst/>
              <a:rect l="l" t="t" r="r" b="b"/>
              <a:pathLst>
                <a:path w="2027" h="353" extrusionOk="0">
                  <a:moveTo>
                    <a:pt x="166" y="1"/>
                  </a:moveTo>
                  <a:cubicBezTo>
                    <a:pt x="51" y="1"/>
                    <a:pt x="1" y="204"/>
                    <a:pt x="125" y="204"/>
                  </a:cubicBezTo>
                  <a:cubicBezTo>
                    <a:pt x="526" y="293"/>
                    <a:pt x="926" y="353"/>
                    <a:pt x="1316" y="353"/>
                  </a:cubicBezTo>
                  <a:cubicBezTo>
                    <a:pt x="1512" y="353"/>
                    <a:pt x="1704" y="338"/>
                    <a:pt x="1893" y="304"/>
                  </a:cubicBezTo>
                  <a:cubicBezTo>
                    <a:pt x="2027" y="304"/>
                    <a:pt x="1993" y="104"/>
                    <a:pt x="1860" y="104"/>
                  </a:cubicBezTo>
                  <a:cubicBezTo>
                    <a:pt x="1293" y="71"/>
                    <a:pt x="759" y="104"/>
                    <a:pt x="192" y="4"/>
                  </a:cubicBezTo>
                  <a:cubicBezTo>
                    <a:pt x="183" y="2"/>
                    <a:pt x="175" y="1"/>
                    <a:pt x="16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9" name="Google Shape;3229;p71"/>
            <p:cNvSpPr/>
            <p:nvPr/>
          </p:nvSpPr>
          <p:spPr>
            <a:xfrm>
              <a:off x="4754942" y="4227669"/>
              <a:ext cx="36579" cy="5016"/>
            </a:xfrm>
            <a:custGeom>
              <a:avLst/>
              <a:gdLst/>
              <a:ahLst/>
              <a:cxnLst/>
              <a:rect l="l" t="t" r="r" b="b"/>
              <a:pathLst>
                <a:path w="1969" h="270" extrusionOk="0">
                  <a:moveTo>
                    <a:pt x="1268" y="1"/>
                  </a:moveTo>
                  <a:cubicBezTo>
                    <a:pt x="890" y="1"/>
                    <a:pt x="512" y="31"/>
                    <a:pt x="134" y="31"/>
                  </a:cubicBezTo>
                  <a:cubicBezTo>
                    <a:pt x="1" y="31"/>
                    <a:pt x="1" y="231"/>
                    <a:pt x="134" y="231"/>
                  </a:cubicBezTo>
                  <a:cubicBezTo>
                    <a:pt x="461" y="250"/>
                    <a:pt x="789" y="269"/>
                    <a:pt x="1116" y="269"/>
                  </a:cubicBezTo>
                  <a:cubicBezTo>
                    <a:pt x="1356" y="269"/>
                    <a:pt x="1596" y="259"/>
                    <a:pt x="1835" y="231"/>
                  </a:cubicBezTo>
                  <a:cubicBezTo>
                    <a:pt x="1969" y="231"/>
                    <a:pt x="1969" y="31"/>
                    <a:pt x="1835" y="31"/>
                  </a:cubicBezTo>
                  <a:cubicBezTo>
                    <a:pt x="1646" y="8"/>
                    <a:pt x="1457" y="1"/>
                    <a:pt x="12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0" name="Google Shape;3230;p71"/>
            <p:cNvSpPr/>
            <p:nvPr/>
          </p:nvSpPr>
          <p:spPr>
            <a:xfrm>
              <a:off x="4696702" y="4230641"/>
              <a:ext cx="38195" cy="6279"/>
            </a:xfrm>
            <a:custGeom>
              <a:avLst/>
              <a:gdLst/>
              <a:ahLst/>
              <a:cxnLst/>
              <a:rect l="l" t="t" r="r" b="b"/>
              <a:pathLst>
                <a:path w="2056" h="338" extrusionOk="0">
                  <a:moveTo>
                    <a:pt x="1871" y="0"/>
                  </a:moveTo>
                  <a:cubicBezTo>
                    <a:pt x="1860" y="0"/>
                    <a:pt x="1847" y="2"/>
                    <a:pt x="1835" y="4"/>
                  </a:cubicBezTo>
                  <a:cubicBezTo>
                    <a:pt x="1444" y="53"/>
                    <a:pt x="1035" y="84"/>
                    <a:pt x="622" y="84"/>
                  </a:cubicBezTo>
                  <a:cubicBezTo>
                    <a:pt x="471" y="84"/>
                    <a:pt x="319" y="80"/>
                    <a:pt x="167" y="71"/>
                  </a:cubicBezTo>
                  <a:cubicBezTo>
                    <a:pt x="156" y="69"/>
                    <a:pt x="145" y="68"/>
                    <a:pt x="136" y="68"/>
                  </a:cubicBezTo>
                  <a:cubicBezTo>
                    <a:pt x="1" y="68"/>
                    <a:pt x="11" y="273"/>
                    <a:pt x="167" y="304"/>
                  </a:cubicBezTo>
                  <a:cubicBezTo>
                    <a:pt x="367" y="327"/>
                    <a:pt x="563" y="338"/>
                    <a:pt x="757" y="338"/>
                  </a:cubicBezTo>
                  <a:cubicBezTo>
                    <a:pt x="1145" y="338"/>
                    <a:pt x="1523" y="293"/>
                    <a:pt x="1901" y="204"/>
                  </a:cubicBezTo>
                  <a:cubicBezTo>
                    <a:pt x="2055" y="173"/>
                    <a:pt x="2010" y="0"/>
                    <a:pt x="187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1" name="Google Shape;3231;p71"/>
            <p:cNvSpPr/>
            <p:nvPr/>
          </p:nvSpPr>
          <p:spPr>
            <a:xfrm>
              <a:off x="4703074" y="4795175"/>
              <a:ext cx="25247" cy="6781"/>
            </a:xfrm>
            <a:custGeom>
              <a:avLst/>
              <a:gdLst/>
              <a:ahLst/>
              <a:cxnLst/>
              <a:rect l="l" t="t" r="r" b="b"/>
              <a:pathLst>
                <a:path w="1359" h="365" extrusionOk="0">
                  <a:moveTo>
                    <a:pt x="129" y="1"/>
                  </a:moveTo>
                  <a:cubicBezTo>
                    <a:pt x="20" y="1"/>
                    <a:pt x="1" y="176"/>
                    <a:pt x="124" y="238"/>
                  </a:cubicBezTo>
                  <a:cubicBezTo>
                    <a:pt x="389" y="310"/>
                    <a:pt x="653" y="365"/>
                    <a:pt x="917" y="365"/>
                  </a:cubicBezTo>
                  <a:cubicBezTo>
                    <a:pt x="1020" y="365"/>
                    <a:pt x="1122" y="357"/>
                    <a:pt x="1225" y="338"/>
                  </a:cubicBezTo>
                  <a:cubicBezTo>
                    <a:pt x="1358" y="305"/>
                    <a:pt x="1325" y="105"/>
                    <a:pt x="1225" y="105"/>
                  </a:cubicBezTo>
                  <a:cubicBezTo>
                    <a:pt x="1103" y="116"/>
                    <a:pt x="984" y="123"/>
                    <a:pt x="867" y="123"/>
                  </a:cubicBezTo>
                  <a:cubicBezTo>
                    <a:pt x="632" y="123"/>
                    <a:pt x="402" y="93"/>
                    <a:pt x="157" y="4"/>
                  </a:cubicBezTo>
                  <a:cubicBezTo>
                    <a:pt x="147" y="2"/>
                    <a:pt x="138" y="1"/>
                    <a:pt x="12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2" name="Google Shape;3232;p71"/>
            <p:cNvSpPr/>
            <p:nvPr/>
          </p:nvSpPr>
          <p:spPr>
            <a:xfrm>
              <a:off x="4637830" y="4229806"/>
              <a:ext cx="34721" cy="4886"/>
            </a:xfrm>
            <a:custGeom>
              <a:avLst/>
              <a:gdLst/>
              <a:ahLst/>
              <a:cxnLst/>
              <a:rect l="l" t="t" r="r" b="b"/>
              <a:pathLst>
                <a:path w="1869" h="263" extrusionOk="0">
                  <a:moveTo>
                    <a:pt x="1192" y="1"/>
                  </a:moveTo>
                  <a:cubicBezTo>
                    <a:pt x="827" y="1"/>
                    <a:pt x="456" y="16"/>
                    <a:pt x="100" y="16"/>
                  </a:cubicBezTo>
                  <a:cubicBezTo>
                    <a:pt x="0" y="16"/>
                    <a:pt x="0" y="216"/>
                    <a:pt x="100" y="216"/>
                  </a:cubicBezTo>
                  <a:cubicBezTo>
                    <a:pt x="478" y="239"/>
                    <a:pt x="872" y="263"/>
                    <a:pt x="1259" y="263"/>
                  </a:cubicBezTo>
                  <a:cubicBezTo>
                    <a:pt x="1419" y="263"/>
                    <a:pt x="1578" y="259"/>
                    <a:pt x="1735" y="249"/>
                  </a:cubicBezTo>
                  <a:cubicBezTo>
                    <a:pt x="1868" y="216"/>
                    <a:pt x="1868" y="49"/>
                    <a:pt x="1735" y="16"/>
                  </a:cubicBezTo>
                  <a:cubicBezTo>
                    <a:pt x="1557" y="5"/>
                    <a:pt x="1375" y="1"/>
                    <a:pt x="119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3" name="Google Shape;3233;p71"/>
            <p:cNvSpPr/>
            <p:nvPr/>
          </p:nvSpPr>
          <p:spPr>
            <a:xfrm>
              <a:off x="4640301" y="4791868"/>
              <a:ext cx="27290" cy="3047"/>
            </a:xfrm>
            <a:custGeom>
              <a:avLst/>
              <a:gdLst/>
              <a:ahLst/>
              <a:cxnLst/>
              <a:rect l="l" t="t" r="r" b="b"/>
              <a:pathLst>
                <a:path w="1469" h="164" extrusionOk="0">
                  <a:moveTo>
                    <a:pt x="951" y="1"/>
                  </a:moveTo>
                  <a:cubicBezTo>
                    <a:pt x="664" y="1"/>
                    <a:pt x="367" y="16"/>
                    <a:pt x="101" y="16"/>
                  </a:cubicBezTo>
                  <a:cubicBezTo>
                    <a:pt x="1" y="49"/>
                    <a:pt x="1" y="149"/>
                    <a:pt x="101" y="149"/>
                  </a:cubicBezTo>
                  <a:cubicBezTo>
                    <a:pt x="367" y="149"/>
                    <a:pt x="664" y="164"/>
                    <a:pt x="951" y="164"/>
                  </a:cubicBezTo>
                  <a:cubicBezTo>
                    <a:pt x="1094" y="164"/>
                    <a:pt x="1235" y="160"/>
                    <a:pt x="1368" y="149"/>
                  </a:cubicBezTo>
                  <a:cubicBezTo>
                    <a:pt x="1468" y="149"/>
                    <a:pt x="1468" y="16"/>
                    <a:pt x="1368" y="16"/>
                  </a:cubicBezTo>
                  <a:cubicBezTo>
                    <a:pt x="1235" y="5"/>
                    <a:pt x="1094" y="1"/>
                    <a:pt x="95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4" name="Google Shape;3234;p71"/>
            <p:cNvSpPr/>
            <p:nvPr/>
          </p:nvSpPr>
          <p:spPr>
            <a:xfrm>
              <a:off x="4584531" y="4226090"/>
              <a:ext cx="30374" cy="4013"/>
            </a:xfrm>
            <a:custGeom>
              <a:avLst/>
              <a:gdLst/>
              <a:ahLst/>
              <a:cxnLst/>
              <a:rect l="l" t="t" r="r" b="b"/>
              <a:pathLst>
                <a:path w="1635" h="216" extrusionOk="0">
                  <a:moveTo>
                    <a:pt x="1034" y="1"/>
                  </a:moveTo>
                  <a:cubicBezTo>
                    <a:pt x="723" y="1"/>
                    <a:pt x="412" y="16"/>
                    <a:pt x="100" y="16"/>
                  </a:cubicBezTo>
                  <a:cubicBezTo>
                    <a:pt x="0" y="49"/>
                    <a:pt x="0" y="182"/>
                    <a:pt x="100" y="182"/>
                  </a:cubicBezTo>
                  <a:cubicBezTo>
                    <a:pt x="567" y="216"/>
                    <a:pt x="1034" y="216"/>
                    <a:pt x="1501" y="216"/>
                  </a:cubicBezTo>
                  <a:cubicBezTo>
                    <a:pt x="1635" y="216"/>
                    <a:pt x="1635" y="16"/>
                    <a:pt x="1501" y="16"/>
                  </a:cubicBezTo>
                  <a:cubicBezTo>
                    <a:pt x="1346" y="4"/>
                    <a:pt x="1190" y="1"/>
                    <a:pt x="103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5" name="Google Shape;3235;p71"/>
            <p:cNvSpPr/>
            <p:nvPr/>
          </p:nvSpPr>
          <p:spPr>
            <a:xfrm>
              <a:off x="4564077" y="4793317"/>
              <a:ext cx="32678" cy="5425"/>
            </a:xfrm>
            <a:custGeom>
              <a:avLst/>
              <a:gdLst/>
              <a:ahLst/>
              <a:cxnLst/>
              <a:rect l="l" t="t" r="r" b="b"/>
              <a:pathLst>
                <a:path w="1759" h="292" extrusionOk="0">
                  <a:moveTo>
                    <a:pt x="1624" y="1"/>
                  </a:moveTo>
                  <a:cubicBezTo>
                    <a:pt x="1617" y="1"/>
                    <a:pt x="1609" y="2"/>
                    <a:pt x="1602" y="4"/>
                  </a:cubicBezTo>
                  <a:cubicBezTo>
                    <a:pt x="1235" y="53"/>
                    <a:pt x="869" y="84"/>
                    <a:pt x="503" y="84"/>
                  </a:cubicBezTo>
                  <a:cubicBezTo>
                    <a:pt x="369" y="84"/>
                    <a:pt x="235" y="80"/>
                    <a:pt x="101" y="71"/>
                  </a:cubicBezTo>
                  <a:cubicBezTo>
                    <a:pt x="1" y="71"/>
                    <a:pt x="1" y="238"/>
                    <a:pt x="101" y="271"/>
                  </a:cubicBezTo>
                  <a:cubicBezTo>
                    <a:pt x="296" y="283"/>
                    <a:pt x="487" y="291"/>
                    <a:pt x="675" y="291"/>
                  </a:cubicBezTo>
                  <a:cubicBezTo>
                    <a:pt x="1001" y="291"/>
                    <a:pt x="1318" y="268"/>
                    <a:pt x="1635" y="205"/>
                  </a:cubicBezTo>
                  <a:cubicBezTo>
                    <a:pt x="1758" y="174"/>
                    <a:pt x="1711" y="1"/>
                    <a:pt x="162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6" name="Google Shape;3236;p71"/>
            <p:cNvSpPr/>
            <p:nvPr/>
          </p:nvSpPr>
          <p:spPr>
            <a:xfrm>
              <a:off x="4528130" y="4225588"/>
              <a:ext cx="28962" cy="6446"/>
            </a:xfrm>
            <a:custGeom>
              <a:avLst/>
              <a:gdLst/>
              <a:ahLst/>
              <a:cxnLst/>
              <a:rect l="l" t="t" r="r" b="b"/>
              <a:pathLst>
                <a:path w="1559" h="347" extrusionOk="0">
                  <a:moveTo>
                    <a:pt x="625" y="1"/>
                  </a:moveTo>
                  <a:cubicBezTo>
                    <a:pt x="447" y="1"/>
                    <a:pt x="269" y="17"/>
                    <a:pt x="101" y="43"/>
                  </a:cubicBezTo>
                  <a:cubicBezTo>
                    <a:pt x="1" y="76"/>
                    <a:pt x="1" y="243"/>
                    <a:pt x="134" y="243"/>
                  </a:cubicBezTo>
                  <a:cubicBezTo>
                    <a:pt x="535" y="243"/>
                    <a:pt x="968" y="276"/>
                    <a:pt x="1369" y="343"/>
                  </a:cubicBezTo>
                  <a:cubicBezTo>
                    <a:pt x="1379" y="345"/>
                    <a:pt x="1389" y="347"/>
                    <a:pt x="1398" y="347"/>
                  </a:cubicBezTo>
                  <a:cubicBezTo>
                    <a:pt x="1511" y="347"/>
                    <a:pt x="1558" y="173"/>
                    <a:pt x="1435" y="143"/>
                  </a:cubicBezTo>
                  <a:cubicBezTo>
                    <a:pt x="1190" y="40"/>
                    <a:pt x="907" y="1"/>
                    <a:pt x="6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7" name="Google Shape;3237;p71"/>
            <p:cNvSpPr/>
            <p:nvPr/>
          </p:nvSpPr>
          <p:spPr>
            <a:xfrm>
              <a:off x="4494802" y="4791440"/>
              <a:ext cx="41855" cy="7320"/>
            </a:xfrm>
            <a:custGeom>
              <a:avLst/>
              <a:gdLst/>
              <a:ahLst/>
              <a:cxnLst/>
              <a:rect l="l" t="t" r="r" b="b"/>
              <a:pathLst>
                <a:path w="2253" h="394" extrusionOk="0">
                  <a:moveTo>
                    <a:pt x="2121" y="1"/>
                  </a:moveTo>
                  <a:cubicBezTo>
                    <a:pt x="2113" y="1"/>
                    <a:pt x="2104" y="2"/>
                    <a:pt x="2095" y="5"/>
                  </a:cubicBezTo>
                  <a:cubicBezTo>
                    <a:pt x="1612" y="126"/>
                    <a:pt x="1146" y="212"/>
                    <a:pt x="659" y="212"/>
                  </a:cubicBezTo>
                  <a:cubicBezTo>
                    <a:pt x="474" y="212"/>
                    <a:pt x="287" y="200"/>
                    <a:pt x="94" y="172"/>
                  </a:cubicBezTo>
                  <a:cubicBezTo>
                    <a:pt x="86" y="168"/>
                    <a:pt x="79" y="167"/>
                    <a:pt x="73" y="167"/>
                  </a:cubicBezTo>
                  <a:cubicBezTo>
                    <a:pt x="21" y="167"/>
                    <a:pt x="1" y="276"/>
                    <a:pt x="60" y="306"/>
                  </a:cubicBezTo>
                  <a:cubicBezTo>
                    <a:pt x="364" y="361"/>
                    <a:pt x="668" y="393"/>
                    <a:pt x="965" y="393"/>
                  </a:cubicBezTo>
                  <a:cubicBezTo>
                    <a:pt x="1385" y="393"/>
                    <a:pt x="1791" y="328"/>
                    <a:pt x="2162" y="172"/>
                  </a:cubicBezTo>
                  <a:cubicBezTo>
                    <a:pt x="2253" y="142"/>
                    <a:pt x="2206" y="1"/>
                    <a:pt x="21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8" name="Google Shape;3238;p71"/>
            <p:cNvSpPr/>
            <p:nvPr/>
          </p:nvSpPr>
          <p:spPr>
            <a:xfrm>
              <a:off x="4477952" y="4224437"/>
              <a:ext cx="27105" cy="6298"/>
            </a:xfrm>
            <a:custGeom>
              <a:avLst/>
              <a:gdLst/>
              <a:ahLst/>
              <a:cxnLst/>
              <a:rect l="l" t="t" r="r" b="b"/>
              <a:pathLst>
                <a:path w="1459" h="339" extrusionOk="0">
                  <a:moveTo>
                    <a:pt x="1335" y="0"/>
                  </a:moveTo>
                  <a:cubicBezTo>
                    <a:pt x="1324" y="0"/>
                    <a:pt x="1313" y="1"/>
                    <a:pt x="1301" y="4"/>
                  </a:cubicBezTo>
                  <a:cubicBezTo>
                    <a:pt x="934" y="38"/>
                    <a:pt x="534" y="105"/>
                    <a:pt x="167" y="105"/>
                  </a:cubicBezTo>
                  <a:cubicBezTo>
                    <a:pt x="156" y="102"/>
                    <a:pt x="145" y="101"/>
                    <a:pt x="136" y="101"/>
                  </a:cubicBezTo>
                  <a:cubicBezTo>
                    <a:pt x="1" y="101"/>
                    <a:pt x="11" y="307"/>
                    <a:pt x="167" y="338"/>
                  </a:cubicBezTo>
                  <a:cubicBezTo>
                    <a:pt x="567" y="338"/>
                    <a:pt x="967" y="305"/>
                    <a:pt x="1368" y="171"/>
                  </a:cubicBezTo>
                  <a:cubicBezTo>
                    <a:pt x="1459" y="141"/>
                    <a:pt x="1439" y="0"/>
                    <a:pt x="13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9" name="Google Shape;3239;p71"/>
            <p:cNvSpPr/>
            <p:nvPr/>
          </p:nvSpPr>
          <p:spPr>
            <a:xfrm>
              <a:off x="4436431" y="4795249"/>
              <a:ext cx="39050" cy="4347"/>
            </a:xfrm>
            <a:custGeom>
              <a:avLst/>
              <a:gdLst/>
              <a:ahLst/>
              <a:cxnLst/>
              <a:rect l="l" t="t" r="r" b="b"/>
              <a:pathLst>
                <a:path w="2102" h="234" extrusionOk="0">
                  <a:moveTo>
                    <a:pt x="1968" y="0"/>
                  </a:moveTo>
                  <a:cubicBezTo>
                    <a:pt x="1368" y="0"/>
                    <a:pt x="734" y="0"/>
                    <a:pt x="133" y="34"/>
                  </a:cubicBezTo>
                  <a:cubicBezTo>
                    <a:pt x="0" y="34"/>
                    <a:pt x="0" y="201"/>
                    <a:pt x="133" y="201"/>
                  </a:cubicBezTo>
                  <a:cubicBezTo>
                    <a:pt x="734" y="234"/>
                    <a:pt x="1368" y="234"/>
                    <a:pt x="1968" y="234"/>
                  </a:cubicBezTo>
                  <a:cubicBezTo>
                    <a:pt x="2102" y="201"/>
                    <a:pt x="2102" y="34"/>
                    <a:pt x="19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0" name="Google Shape;3240;p71"/>
            <p:cNvSpPr/>
            <p:nvPr/>
          </p:nvSpPr>
          <p:spPr>
            <a:xfrm>
              <a:off x="4410404" y="4222653"/>
              <a:ext cx="37081" cy="5666"/>
            </a:xfrm>
            <a:custGeom>
              <a:avLst/>
              <a:gdLst/>
              <a:ahLst/>
              <a:cxnLst/>
              <a:rect l="l" t="t" r="r" b="b"/>
              <a:pathLst>
                <a:path w="1996" h="305" extrusionOk="0">
                  <a:moveTo>
                    <a:pt x="133" y="0"/>
                  </a:moveTo>
                  <a:cubicBezTo>
                    <a:pt x="0" y="0"/>
                    <a:pt x="33" y="167"/>
                    <a:pt x="133" y="201"/>
                  </a:cubicBezTo>
                  <a:cubicBezTo>
                    <a:pt x="701" y="234"/>
                    <a:pt x="1268" y="301"/>
                    <a:pt x="1868" y="301"/>
                  </a:cubicBezTo>
                  <a:cubicBezTo>
                    <a:pt x="1878" y="303"/>
                    <a:pt x="1887" y="304"/>
                    <a:pt x="1896" y="304"/>
                  </a:cubicBezTo>
                  <a:cubicBezTo>
                    <a:pt x="1996" y="304"/>
                    <a:pt x="1960" y="131"/>
                    <a:pt x="1868" y="100"/>
                  </a:cubicBezTo>
                  <a:cubicBezTo>
                    <a:pt x="1301" y="34"/>
                    <a:pt x="701" y="34"/>
                    <a:pt x="1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1" name="Google Shape;3241;p71"/>
            <p:cNvSpPr/>
            <p:nvPr/>
          </p:nvSpPr>
          <p:spPr>
            <a:xfrm>
              <a:off x="4373212" y="4797460"/>
              <a:ext cx="36579" cy="4254"/>
            </a:xfrm>
            <a:custGeom>
              <a:avLst/>
              <a:gdLst/>
              <a:ahLst/>
              <a:cxnLst/>
              <a:rect l="l" t="t" r="r" b="b"/>
              <a:pathLst>
                <a:path w="1969" h="229" extrusionOk="0">
                  <a:moveTo>
                    <a:pt x="1260" y="0"/>
                  </a:moveTo>
                  <a:cubicBezTo>
                    <a:pt x="872" y="0"/>
                    <a:pt x="479" y="15"/>
                    <a:pt x="101" y="15"/>
                  </a:cubicBezTo>
                  <a:cubicBezTo>
                    <a:pt x="1" y="48"/>
                    <a:pt x="1" y="182"/>
                    <a:pt x="101" y="182"/>
                  </a:cubicBezTo>
                  <a:cubicBezTo>
                    <a:pt x="502" y="205"/>
                    <a:pt x="919" y="229"/>
                    <a:pt x="1330" y="229"/>
                  </a:cubicBezTo>
                  <a:cubicBezTo>
                    <a:pt x="1500" y="229"/>
                    <a:pt x="1669" y="225"/>
                    <a:pt x="1835" y="215"/>
                  </a:cubicBezTo>
                  <a:cubicBezTo>
                    <a:pt x="1969" y="215"/>
                    <a:pt x="1969" y="15"/>
                    <a:pt x="1835" y="15"/>
                  </a:cubicBezTo>
                  <a:cubicBezTo>
                    <a:pt x="1646" y="4"/>
                    <a:pt x="1454" y="0"/>
                    <a:pt x="126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2" name="Google Shape;3242;p71"/>
            <p:cNvSpPr/>
            <p:nvPr/>
          </p:nvSpPr>
          <p:spPr>
            <a:xfrm>
              <a:off x="4357105" y="4230084"/>
              <a:ext cx="26659" cy="4366"/>
            </a:xfrm>
            <a:custGeom>
              <a:avLst/>
              <a:gdLst/>
              <a:ahLst/>
              <a:cxnLst/>
              <a:rect l="l" t="t" r="r" b="b"/>
              <a:pathLst>
                <a:path w="1435" h="235" extrusionOk="0">
                  <a:moveTo>
                    <a:pt x="134" y="1"/>
                  </a:moveTo>
                  <a:cubicBezTo>
                    <a:pt x="0" y="1"/>
                    <a:pt x="0" y="234"/>
                    <a:pt x="134" y="234"/>
                  </a:cubicBezTo>
                  <a:lnTo>
                    <a:pt x="1301" y="234"/>
                  </a:lnTo>
                  <a:cubicBezTo>
                    <a:pt x="1435" y="201"/>
                    <a:pt x="1435" y="34"/>
                    <a:pt x="1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3" name="Google Shape;3243;p71"/>
            <p:cNvSpPr/>
            <p:nvPr/>
          </p:nvSpPr>
          <p:spPr>
            <a:xfrm>
              <a:off x="4306909" y="4795100"/>
              <a:ext cx="34721" cy="4663"/>
            </a:xfrm>
            <a:custGeom>
              <a:avLst/>
              <a:gdLst/>
              <a:ahLst/>
              <a:cxnLst/>
              <a:rect l="l" t="t" r="r" b="b"/>
              <a:pathLst>
                <a:path w="1869" h="251" extrusionOk="0">
                  <a:moveTo>
                    <a:pt x="951" y="0"/>
                  </a:moveTo>
                  <a:cubicBezTo>
                    <a:pt x="676" y="0"/>
                    <a:pt x="401" y="8"/>
                    <a:pt x="134" y="8"/>
                  </a:cubicBezTo>
                  <a:cubicBezTo>
                    <a:pt x="0" y="8"/>
                    <a:pt x="0" y="242"/>
                    <a:pt x="134" y="242"/>
                  </a:cubicBezTo>
                  <a:cubicBezTo>
                    <a:pt x="401" y="242"/>
                    <a:pt x="676" y="250"/>
                    <a:pt x="951" y="250"/>
                  </a:cubicBezTo>
                  <a:cubicBezTo>
                    <a:pt x="1226" y="250"/>
                    <a:pt x="1501" y="242"/>
                    <a:pt x="1768" y="209"/>
                  </a:cubicBezTo>
                  <a:cubicBezTo>
                    <a:pt x="1868" y="209"/>
                    <a:pt x="1868" y="42"/>
                    <a:pt x="1768" y="42"/>
                  </a:cubicBezTo>
                  <a:cubicBezTo>
                    <a:pt x="1501" y="8"/>
                    <a:pt x="1226" y="0"/>
                    <a:pt x="9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4" name="Google Shape;3244;p71"/>
            <p:cNvSpPr/>
            <p:nvPr/>
          </p:nvSpPr>
          <p:spPr>
            <a:xfrm>
              <a:off x="4303806" y="4224511"/>
              <a:ext cx="21717" cy="3734"/>
            </a:xfrm>
            <a:custGeom>
              <a:avLst/>
              <a:gdLst/>
              <a:ahLst/>
              <a:cxnLst/>
              <a:rect l="l" t="t" r="r" b="b"/>
              <a:pathLst>
                <a:path w="1169" h="201" extrusionOk="0">
                  <a:moveTo>
                    <a:pt x="101" y="0"/>
                  </a:moveTo>
                  <a:cubicBezTo>
                    <a:pt x="1" y="0"/>
                    <a:pt x="1" y="167"/>
                    <a:pt x="101" y="201"/>
                  </a:cubicBezTo>
                  <a:cubicBezTo>
                    <a:pt x="434" y="201"/>
                    <a:pt x="734" y="201"/>
                    <a:pt x="1068" y="167"/>
                  </a:cubicBezTo>
                  <a:cubicBezTo>
                    <a:pt x="1168" y="167"/>
                    <a:pt x="1168" y="0"/>
                    <a:pt x="10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5" name="Google Shape;3245;p71"/>
            <p:cNvSpPr/>
            <p:nvPr/>
          </p:nvSpPr>
          <p:spPr>
            <a:xfrm>
              <a:off x="4254242" y="4226517"/>
              <a:ext cx="21085" cy="3437"/>
            </a:xfrm>
            <a:custGeom>
              <a:avLst/>
              <a:gdLst/>
              <a:ahLst/>
              <a:cxnLst/>
              <a:rect l="l" t="t" r="r" b="b"/>
              <a:pathLst>
                <a:path w="1135" h="185" extrusionOk="0">
                  <a:moveTo>
                    <a:pt x="571" y="1"/>
                  </a:moveTo>
                  <a:cubicBezTo>
                    <a:pt x="409" y="1"/>
                    <a:pt x="250" y="9"/>
                    <a:pt x="100" y="26"/>
                  </a:cubicBezTo>
                  <a:cubicBezTo>
                    <a:pt x="0" y="26"/>
                    <a:pt x="0" y="159"/>
                    <a:pt x="100" y="159"/>
                  </a:cubicBezTo>
                  <a:cubicBezTo>
                    <a:pt x="250" y="176"/>
                    <a:pt x="409" y="184"/>
                    <a:pt x="571" y="184"/>
                  </a:cubicBezTo>
                  <a:cubicBezTo>
                    <a:pt x="734" y="184"/>
                    <a:pt x="901" y="176"/>
                    <a:pt x="1067" y="159"/>
                  </a:cubicBezTo>
                  <a:cubicBezTo>
                    <a:pt x="1134" y="159"/>
                    <a:pt x="1134" y="26"/>
                    <a:pt x="1067" y="26"/>
                  </a:cubicBezTo>
                  <a:cubicBezTo>
                    <a:pt x="901" y="9"/>
                    <a:pt x="734" y="1"/>
                    <a:pt x="57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6" name="Google Shape;3246;p71"/>
            <p:cNvSpPr/>
            <p:nvPr/>
          </p:nvSpPr>
          <p:spPr>
            <a:xfrm>
              <a:off x="4243690" y="4793540"/>
              <a:ext cx="30393" cy="3585"/>
            </a:xfrm>
            <a:custGeom>
              <a:avLst/>
              <a:gdLst/>
              <a:ahLst/>
              <a:cxnLst/>
              <a:rect l="l" t="t" r="r" b="b"/>
              <a:pathLst>
                <a:path w="1636" h="193" extrusionOk="0">
                  <a:moveTo>
                    <a:pt x="818" y="1"/>
                  </a:moveTo>
                  <a:cubicBezTo>
                    <a:pt x="593" y="1"/>
                    <a:pt x="368" y="9"/>
                    <a:pt x="134" y="26"/>
                  </a:cubicBezTo>
                  <a:cubicBezTo>
                    <a:pt x="1" y="26"/>
                    <a:pt x="1" y="193"/>
                    <a:pt x="134" y="193"/>
                  </a:cubicBezTo>
                  <a:lnTo>
                    <a:pt x="1502" y="193"/>
                  </a:lnTo>
                  <a:cubicBezTo>
                    <a:pt x="1635" y="193"/>
                    <a:pt x="1635" y="26"/>
                    <a:pt x="1502" y="26"/>
                  </a:cubicBezTo>
                  <a:cubicBezTo>
                    <a:pt x="1269" y="9"/>
                    <a:pt x="1043" y="1"/>
                    <a:pt x="8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7" name="Google Shape;3247;p71"/>
            <p:cNvSpPr/>
            <p:nvPr/>
          </p:nvSpPr>
          <p:spPr>
            <a:xfrm>
              <a:off x="4202188" y="4226517"/>
              <a:ext cx="25414" cy="3437"/>
            </a:xfrm>
            <a:custGeom>
              <a:avLst/>
              <a:gdLst/>
              <a:ahLst/>
              <a:cxnLst/>
              <a:rect l="l" t="t" r="r" b="b"/>
              <a:pathLst>
                <a:path w="1368" h="185" extrusionOk="0">
                  <a:moveTo>
                    <a:pt x="696" y="1"/>
                  </a:moveTo>
                  <a:cubicBezTo>
                    <a:pt x="500" y="1"/>
                    <a:pt x="300" y="9"/>
                    <a:pt x="100" y="26"/>
                  </a:cubicBezTo>
                  <a:cubicBezTo>
                    <a:pt x="0" y="26"/>
                    <a:pt x="0" y="159"/>
                    <a:pt x="100" y="159"/>
                  </a:cubicBezTo>
                  <a:cubicBezTo>
                    <a:pt x="300" y="176"/>
                    <a:pt x="500" y="184"/>
                    <a:pt x="696" y="184"/>
                  </a:cubicBezTo>
                  <a:cubicBezTo>
                    <a:pt x="892" y="184"/>
                    <a:pt x="1084" y="176"/>
                    <a:pt x="1268" y="159"/>
                  </a:cubicBezTo>
                  <a:cubicBezTo>
                    <a:pt x="1368" y="159"/>
                    <a:pt x="1368" y="26"/>
                    <a:pt x="1268" y="26"/>
                  </a:cubicBezTo>
                  <a:cubicBezTo>
                    <a:pt x="1084" y="9"/>
                    <a:pt x="892" y="1"/>
                    <a:pt x="69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8" name="Google Shape;3248;p71"/>
            <p:cNvSpPr/>
            <p:nvPr/>
          </p:nvSpPr>
          <p:spPr>
            <a:xfrm>
              <a:off x="4185449" y="4795249"/>
              <a:ext cx="29148" cy="4626"/>
            </a:xfrm>
            <a:custGeom>
              <a:avLst/>
              <a:gdLst/>
              <a:ahLst/>
              <a:cxnLst/>
              <a:rect l="l" t="t" r="r" b="b"/>
              <a:pathLst>
                <a:path w="1569" h="249" extrusionOk="0">
                  <a:moveTo>
                    <a:pt x="134" y="0"/>
                  </a:moveTo>
                  <a:cubicBezTo>
                    <a:pt x="0" y="0"/>
                    <a:pt x="0" y="234"/>
                    <a:pt x="134" y="234"/>
                  </a:cubicBezTo>
                  <a:cubicBezTo>
                    <a:pt x="278" y="245"/>
                    <a:pt x="423" y="249"/>
                    <a:pt x="567" y="249"/>
                  </a:cubicBezTo>
                  <a:cubicBezTo>
                    <a:pt x="857" y="249"/>
                    <a:pt x="1146" y="234"/>
                    <a:pt x="1435" y="234"/>
                  </a:cubicBezTo>
                  <a:cubicBezTo>
                    <a:pt x="1568" y="201"/>
                    <a:pt x="1568" y="34"/>
                    <a:pt x="14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9" name="Google Shape;3249;p71"/>
            <p:cNvSpPr/>
            <p:nvPr/>
          </p:nvSpPr>
          <p:spPr>
            <a:xfrm>
              <a:off x="4150746" y="4228226"/>
              <a:ext cx="23556" cy="3994"/>
            </a:xfrm>
            <a:custGeom>
              <a:avLst/>
              <a:gdLst/>
              <a:ahLst/>
              <a:cxnLst/>
              <a:rect l="l" t="t" r="r" b="b"/>
              <a:pathLst>
                <a:path w="1268" h="215" extrusionOk="0">
                  <a:moveTo>
                    <a:pt x="1168" y="1"/>
                  </a:moveTo>
                  <a:cubicBezTo>
                    <a:pt x="801" y="1"/>
                    <a:pt x="434" y="34"/>
                    <a:pt x="100" y="34"/>
                  </a:cubicBezTo>
                  <a:cubicBezTo>
                    <a:pt x="0" y="34"/>
                    <a:pt x="0" y="167"/>
                    <a:pt x="100" y="167"/>
                  </a:cubicBezTo>
                  <a:cubicBezTo>
                    <a:pt x="336" y="191"/>
                    <a:pt x="589" y="215"/>
                    <a:pt x="846" y="215"/>
                  </a:cubicBezTo>
                  <a:cubicBezTo>
                    <a:pt x="953" y="215"/>
                    <a:pt x="1060" y="211"/>
                    <a:pt x="1168" y="201"/>
                  </a:cubicBezTo>
                  <a:cubicBezTo>
                    <a:pt x="1268" y="201"/>
                    <a:pt x="1268" y="1"/>
                    <a:pt x="1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0" name="Google Shape;3250;p71"/>
            <p:cNvSpPr/>
            <p:nvPr/>
          </p:nvSpPr>
          <p:spPr>
            <a:xfrm>
              <a:off x="4130497" y="4797014"/>
              <a:ext cx="27699" cy="4719"/>
            </a:xfrm>
            <a:custGeom>
              <a:avLst/>
              <a:gdLst/>
              <a:ahLst/>
              <a:cxnLst/>
              <a:rect l="l" t="t" r="r" b="b"/>
              <a:pathLst>
                <a:path w="1491" h="254" extrusionOk="0">
                  <a:moveTo>
                    <a:pt x="92" y="0"/>
                  </a:moveTo>
                  <a:cubicBezTo>
                    <a:pt x="17" y="0"/>
                    <a:pt x="1" y="106"/>
                    <a:pt x="90" y="106"/>
                  </a:cubicBezTo>
                  <a:cubicBezTo>
                    <a:pt x="357" y="195"/>
                    <a:pt x="668" y="254"/>
                    <a:pt x="974" y="254"/>
                  </a:cubicBezTo>
                  <a:cubicBezTo>
                    <a:pt x="1127" y="254"/>
                    <a:pt x="1279" y="239"/>
                    <a:pt x="1424" y="206"/>
                  </a:cubicBezTo>
                  <a:cubicBezTo>
                    <a:pt x="1491" y="172"/>
                    <a:pt x="1491" y="39"/>
                    <a:pt x="1391" y="39"/>
                  </a:cubicBezTo>
                  <a:cubicBezTo>
                    <a:pt x="1174" y="39"/>
                    <a:pt x="965" y="47"/>
                    <a:pt x="757" y="47"/>
                  </a:cubicBezTo>
                  <a:cubicBezTo>
                    <a:pt x="548" y="47"/>
                    <a:pt x="340" y="39"/>
                    <a:pt x="123" y="6"/>
                  </a:cubicBezTo>
                  <a:cubicBezTo>
                    <a:pt x="112" y="2"/>
                    <a:pt x="102" y="0"/>
                    <a:pt x="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1" name="Google Shape;3251;p71"/>
            <p:cNvSpPr/>
            <p:nvPr/>
          </p:nvSpPr>
          <p:spPr>
            <a:xfrm>
              <a:off x="4100067" y="4225477"/>
              <a:ext cx="25916" cy="6558"/>
            </a:xfrm>
            <a:custGeom>
              <a:avLst/>
              <a:gdLst/>
              <a:ahLst/>
              <a:cxnLst/>
              <a:rect l="l" t="t" r="r" b="b"/>
              <a:pathLst>
                <a:path w="1395" h="353" extrusionOk="0">
                  <a:moveTo>
                    <a:pt x="852" y="0"/>
                  </a:moveTo>
                  <a:cubicBezTo>
                    <a:pt x="597" y="0"/>
                    <a:pt x="338" y="60"/>
                    <a:pt x="93" y="149"/>
                  </a:cubicBezTo>
                  <a:cubicBezTo>
                    <a:pt x="1" y="179"/>
                    <a:pt x="22" y="353"/>
                    <a:pt x="131" y="353"/>
                  </a:cubicBezTo>
                  <a:cubicBezTo>
                    <a:pt x="140" y="353"/>
                    <a:pt x="150" y="351"/>
                    <a:pt x="160" y="349"/>
                  </a:cubicBezTo>
                  <a:cubicBezTo>
                    <a:pt x="393" y="285"/>
                    <a:pt x="612" y="262"/>
                    <a:pt x="826" y="262"/>
                  </a:cubicBezTo>
                  <a:cubicBezTo>
                    <a:pt x="950" y="262"/>
                    <a:pt x="1072" y="270"/>
                    <a:pt x="1194" y="282"/>
                  </a:cubicBezTo>
                  <a:cubicBezTo>
                    <a:pt x="1327" y="282"/>
                    <a:pt x="1394" y="49"/>
                    <a:pt x="1227" y="49"/>
                  </a:cubicBezTo>
                  <a:cubicBezTo>
                    <a:pt x="1105" y="15"/>
                    <a:pt x="979" y="0"/>
                    <a:pt x="85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2" name="Google Shape;3252;p71"/>
            <p:cNvSpPr/>
            <p:nvPr/>
          </p:nvSpPr>
          <p:spPr>
            <a:xfrm>
              <a:off x="4104266" y="4767420"/>
              <a:ext cx="9772" cy="24002"/>
            </a:xfrm>
            <a:custGeom>
              <a:avLst/>
              <a:gdLst/>
              <a:ahLst/>
              <a:cxnLst/>
              <a:rect l="l" t="t" r="r" b="b"/>
              <a:pathLst>
                <a:path w="526" h="1292" extrusionOk="0">
                  <a:moveTo>
                    <a:pt x="256" y="1"/>
                  </a:moveTo>
                  <a:cubicBezTo>
                    <a:pt x="210" y="1"/>
                    <a:pt x="161" y="30"/>
                    <a:pt x="134" y="97"/>
                  </a:cubicBezTo>
                  <a:cubicBezTo>
                    <a:pt x="1" y="498"/>
                    <a:pt x="101" y="898"/>
                    <a:pt x="334" y="1265"/>
                  </a:cubicBezTo>
                  <a:cubicBezTo>
                    <a:pt x="353" y="1284"/>
                    <a:pt x="377" y="1292"/>
                    <a:pt x="401" y="1292"/>
                  </a:cubicBezTo>
                  <a:cubicBezTo>
                    <a:pt x="462" y="1292"/>
                    <a:pt x="525" y="1237"/>
                    <a:pt x="501" y="1165"/>
                  </a:cubicBezTo>
                  <a:cubicBezTo>
                    <a:pt x="334" y="865"/>
                    <a:pt x="301" y="498"/>
                    <a:pt x="368" y="164"/>
                  </a:cubicBezTo>
                  <a:cubicBezTo>
                    <a:pt x="387" y="65"/>
                    <a:pt x="324" y="1"/>
                    <a:pt x="2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3" name="Google Shape;3253;p71"/>
            <p:cNvSpPr/>
            <p:nvPr/>
          </p:nvSpPr>
          <p:spPr>
            <a:xfrm>
              <a:off x="4103021" y="4653967"/>
              <a:ext cx="7468" cy="29761"/>
            </a:xfrm>
            <a:custGeom>
              <a:avLst/>
              <a:gdLst/>
              <a:ahLst/>
              <a:cxnLst/>
              <a:rect l="l" t="t" r="r" b="b"/>
              <a:pathLst>
                <a:path w="402" h="1602" extrusionOk="0">
                  <a:moveTo>
                    <a:pt x="189" y="0"/>
                  </a:moveTo>
                  <a:cubicBezTo>
                    <a:pt x="143" y="0"/>
                    <a:pt x="101" y="33"/>
                    <a:pt x="101" y="100"/>
                  </a:cubicBezTo>
                  <a:cubicBezTo>
                    <a:pt x="1" y="534"/>
                    <a:pt x="68" y="1067"/>
                    <a:pt x="101" y="1501"/>
                  </a:cubicBezTo>
                  <a:cubicBezTo>
                    <a:pt x="118" y="1568"/>
                    <a:pt x="159" y="1601"/>
                    <a:pt x="201" y="1601"/>
                  </a:cubicBezTo>
                  <a:cubicBezTo>
                    <a:pt x="243" y="1601"/>
                    <a:pt x="284" y="1568"/>
                    <a:pt x="301" y="1501"/>
                  </a:cubicBezTo>
                  <a:cubicBezTo>
                    <a:pt x="334" y="1067"/>
                    <a:pt x="401" y="534"/>
                    <a:pt x="301" y="100"/>
                  </a:cubicBezTo>
                  <a:cubicBezTo>
                    <a:pt x="284" y="33"/>
                    <a:pt x="234" y="0"/>
                    <a:pt x="18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4" name="Google Shape;3254;p71"/>
            <p:cNvSpPr/>
            <p:nvPr/>
          </p:nvSpPr>
          <p:spPr>
            <a:xfrm>
              <a:off x="4103653" y="4715997"/>
              <a:ext cx="6205" cy="23501"/>
            </a:xfrm>
            <a:custGeom>
              <a:avLst/>
              <a:gdLst/>
              <a:ahLst/>
              <a:cxnLst/>
              <a:rect l="l" t="t" r="r" b="b"/>
              <a:pathLst>
                <a:path w="334" h="1265" extrusionOk="0">
                  <a:moveTo>
                    <a:pt x="138" y="0"/>
                  </a:moveTo>
                  <a:cubicBezTo>
                    <a:pt x="101" y="0"/>
                    <a:pt x="67" y="18"/>
                    <a:pt x="67" y="63"/>
                  </a:cubicBezTo>
                  <a:cubicBezTo>
                    <a:pt x="0" y="430"/>
                    <a:pt x="34" y="797"/>
                    <a:pt x="100" y="1164"/>
                  </a:cubicBezTo>
                  <a:cubicBezTo>
                    <a:pt x="100" y="1231"/>
                    <a:pt x="142" y="1264"/>
                    <a:pt x="184" y="1264"/>
                  </a:cubicBezTo>
                  <a:cubicBezTo>
                    <a:pt x="225" y="1264"/>
                    <a:pt x="267" y="1231"/>
                    <a:pt x="267" y="1164"/>
                  </a:cubicBezTo>
                  <a:cubicBezTo>
                    <a:pt x="300" y="797"/>
                    <a:pt x="334" y="430"/>
                    <a:pt x="234" y="63"/>
                  </a:cubicBezTo>
                  <a:cubicBezTo>
                    <a:pt x="234" y="27"/>
                    <a:pt x="184"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5" name="Google Shape;3255;p71"/>
            <p:cNvSpPr/>
            <p:nvPr/>
          </p:nvSpPr>
          <p:spPr>
            <a:xfrm>
              <a:off x="4099937" y="4596395"/>
              <a:ext cx="9066" cy="26083"/>
            </a:xfrm>
            <a:custGeom>
              <a:avLst/>
              <a:gdLst/>
              <a:ahLst/>
              <a:cxnLst/>
              <a:rect l="l" t="t" r="r" b="b"/>
              <a:pathLst>
                <a:path w="488" h="1404" extrusionOk="0">
                  <a:moveTo>
                    <a:pt x="278" y="0"/>
                  </a:moveTo>
                  <a:cubicBezTo>
                    <a:pt x="220" y="0"/>
                    <a:pt x="152" y="27"/>
                    <a:pt x="134" y="64"/>
                  </a:cubicBezTo>
                  <a:cubicBezTo>
                    <a:pt x="0" y="464"/>
                    <a:pt x="100" y="931"/>
                    <a:pt x="234" y="1331"/>
                  </a:cubicBezTo>
                  <a:cubicBezTo>
                    <a:pt x="246" y="1382"/>
                    <a:pt x="288" y="1404"/>
                    <a:pt x="333" y="1404"/>
                  </a:cubicBezTo>
                  <a:cubicBezTo>
                    <a:pt x="406" y="1404"/>
                    <a:pt x="488" y="1347"/>
                    <a:pt x="467" y="1264"/>
                  </a:cubicBezTo>
                  <a:cubicBezTo>
                    <a:pt x="367" y="864"/>
                    <a:pt x="434" y="464"/>
                    <a:pt x="367" y="64"/>
                  </a:cubicBezTo>
                  <a:cubicBezTo>
                    <a:pt x="367" y="18"/>
                    <a:pt x="326" y="0"/>
                    <a:pt x="2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6" name="Google Shape;3256;p71"/>
            <p:cNvSpPr/>
            <p:nvPr/>
          </p:nvSpPr>
          <p:spPr>
            <a:xfrm>
              <a:off x="4097448" y="4303484"/>
              <a:ext cx="9697" cy="34294"/>
            </a:xfrm>
            <a:custGeom>
              <a:avLst/>
              <a:gdLst/>
              <a:ahLst/>
              <a:cxnLst/>
              <a:rect l="l" t="t" r="r" b="b"/>
              <a:pathLst>
                <a:path w="522" h="1846" extrusionOk="0">
                  <a:moveTo>
                    <a:pt x="290" y="1"/>
                  </a:moveTo>
                  <a:cubicBezTo>
                    <a:pt x="235" y="1"/>
                    <a:pt x="182" y="27"/>
                    <a:pt x="167" y="86"/>
                  </a:cubicBezTo>
                  <a:cubicBezTo>
                    <a:pt x="1" y="653"/>
                    <a:pt x="134" y="1253"/>
                    <a:pt x="368" y="1787"/>
                  </a:cubicBezTo>
                  <a:cubicBezTo>
                    <a:pt x="381" y="1827"/>
                    <a:pt x="410" y="1845"/>
                    <a:pt x="437" y="1845"/>
                  </a:cubicBezTo>
                  <a:cubicBezTo>
                    <a:pt x="480" y="1845"/>
                    <a:pt x="521" y="1801"/>
                    <a:pt x="501" y="1720"/>
                  </a:cubicBezTo>
                  <a:cubicBezTo>
                    <a:pt x="334" y="1187"/>
                    <a:pt x="368" y="686"/>
                    <a:pt x="434" y="119"/>
                  </a:cubicBezTo>
                  <a:cubicBezTo>
                    <a:pt x="434" y="44"/>
                    <a:pt x="361" y="1"/>
                    <a:pt x="29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7" name="Google Shape;3257;p71"/>
            <p:cNvSpPr/>
            <p:nvPr/>
          </p:nvSpPr>
          <p:spPr>
            <a:xfrm>
              <a:off x="4101163" y="4427619"/>
              <a:ext cx="6837" cy="25117"/>
            </a:xfrm>
            <a:custGeom>
              <a:avLst/>
              <a:gdLst/>
              <a:ahLst/>
              <a:cxnLst/>
              <a:rect l="l" t="t" r="r" b="b"/>
              <a:pathLst>
                <a:path w="368" h="1352" extrusionOk="0">
                  <a:moveTo>
                    <a:pt x="184" y="0"/>
                  </a:moveTo>
                  <a:cubicBezTo>
                    <a:pt x="143" y="0"/>
                    <a:pt x="101" y="25"/>
                    <a:pt x="101" y="75"/>
                  </a:cubicBezTo>
                  <a:cubicBezTo>
                    <a:pt x="1" y="442"/>
                    <a:pt x="68" y="876"/>
                    <a:pt x="101" y="1276"/>
                  </a:cubicBezTo>
                  <a:cubicBezTo>
                    <a:pt x="101" y="1326"/>
                    <a:pt x="143" y="1351"/>
                    <a:pt x="184" y="1351"/>
                  </a:cubicBezTo>
                  <a:cubicBezTo>
                    <a:pt x="226" y="1351"/>
                    <a:pt x="268" y="1326"/>
                    <a:pt x="268" y="1276"/>
                  </a:cubicBezTo>
                  <a:cubicBezTo>
                    <a:pt x="301" y="876"/>
                    <a:pt x="368" y="442"/>
                    <a:pt x="268" y="75"/>
                  </a:cubicBezTo>
                  <a:cubicBezTo>
                    <a:pt x="268" y="25"/>
                    <a:pt x="226" y="0"/>
                    <a:pt x="18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8" name="Google Shape;3258;p71"/>
            <p:cNvSpPr/>
            <p:nvPr/>
          </p:nvSpPr>
          <p:spPr>
            <a:xfrm>
              <a:off x="4098692" y="4538359"/>
              <a:ext cx="8694" cy="30207"/>
            </a:xfrm>
            <a:custGeom>
              <a:avLst/>
              <a:gdLst/>
              <a:ahLst/>
              <a:cxnLst/>
              <a:rect l="l" t="t" r="r" b="b"/>
              <a:pathLst>
                <a:path w="468" h="1626" extrusionOk="0">
                  <a:moveTo>
                    <a:pt x="211" y="0"/>
                  </a:moveTo>
                  <a:cubicBezTo>
                    <a:pt x="141" y="0"/>
                    <a:pt x="67" y="44"/>
                    <a:pt x="67" y="119"/>
                  </a:cubicBezTo>
                  <a:cubicBezTo>
                    <a:pt x="34" y="586"/>
                    <a:pt x="100" y="1019"/>
                    <a:pt x="0" y="1486"/>
                  </a:cubicBezTo>
                  <a:cubicBezTo>
                    <a:pt x="0" y="1569"/>
                    <a:pt x="64" y="1626"/>
                    <a:pt x="121" y="1626"/>
                  </a:cubicBezTo>
                  <a:cubicBezTo>
                    <a:pt x="156" y="1626"/>
                    <a:pt x="188" y="1604"/>
                    <a:pt x="201" y="1553"/>
                  </a:cubicBezTo>
                  <a:cubicBezTo>
                    <a:pt x="367" y="1086"/>
                    <a:pt x="467" y="552"/>
                    <a:pt x="334" y="85"/>
                  </a:cubicBezTo>
                  <a:cubicBezTo>
                    <a:pt x="319" y="27"/>
                    <a:pt x="266" y="0"/>
                    <a:pt x="21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9" name="Google Shape;3259;p71"/>
            <p:cNvSpPr/>
            <p:nvPr/>
          </p:nvSpPr>
          <p:spPr>
            <a:xfrm>
              <a:off x="4099305" y="4478744"/>
              <a:ext cx="6223" cy="28219"/>
            </a:xfrm>
            <a:custGeom>
              <a:avLst/>
              <a:gdLst/>
              <a:ahLst/>
              <a:cxnLst/>
              <a:rect l="l" t="t" r="r" b="b"/>
              <a:pathLst>
                <a:path w="335" h="1519" extrusionOk="0">
                  <a:moveTo>
                    <a:pt x="172" y="0"/>
                  </a:moveTo>
                  <a:cubicBezTo>
                    <a:pt x="118" y="0"/>
                    <a:pt x="67" y="42"/>
                    <a:pt x="67" y="125"/>
                  </a:cubicBezTo>
                  <a:cubicBezTo>
                    <a:pt x="1" y="559"/>
                    <a:pt x="34" y="993"/>
                    <a:pt x="67" y="1393"/>
                  </a:cubicBezTo>
                  <a:cubicBezTo>
                    <a:pt x="67" y="1476"/>
                    <a:pt x="118" y="1518"/>
                    <a:pt x="172" y="1518"/>
                  </a:cubicBezTo>
                  <a:cubicBezTo>
                    <a:pt x="226" y="1518"/>
                    <a:pt x="284" y="1476"/>
                    <a:pt x="301" y="1393"/>
                  </a:cubicBezTo>
                  <a:cubicBezTo>
                    <a:pt x="301" y="993"/>
                    <a:pt x="334" y="559"/>
                    <a:pt x="301" y="125"/>
                  </a:cubicBezTo>
                  <a:cubicBezTo>
                    <a:pt x="284" y="42"/>
                    <a:pt x="226" y="0"/>
                    <a:pt x="17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0" name="Google Shape;3260;p71"/>
            <p:cNvSpPr/>
            <p:nvPr/>
          </p:nvSpPr>
          <p:spPr>
            <a:xfrm>
              <a:off x="4098692" y="4369174"/>
              <a:ext cx="6205" cy="34294"/>
            </a:xfrm>
            <a:custGeom>
              <a:avLst/>
              <a:gdLst/>
              <a:ahLst/>
              <a:cxnLst/>
              <a:rect l="l" t="t" r="r" b="b"/>
              <a:pathLst>
                <a:path w="334" h="1846" extrusionOk="0">
                  <a:moveTo>
                    <a:pt x="210" y="1"/>
                  </a:moveTo>
                  <a:cubicBezTo>
                    <a:pt x="162" y="1"/>
                    <a:pt x="115" y="27"/>
                    <a:pt x="100" y="86"/>
                  </a:cubicBezTo>
                  <a:cubicBezTo>
                    <a:pt x="0" y="619"/>
                    <a:pt x="0" y="1187"/>
                    <a:pt x="67" y="1720"/>
                  </a:cubicBezTo>
                  <a:cubicBezTo>
                    <a:pt x="67" y="1804"/>
                    <a:pt x="117" y="1845"/>
                    <a:pt x="167" y="1845"/>
                  </a:cubicBezTo>
                  <a:cubicBezTo>
                    <a:pt x="217" y="1845"/>
                    <a:pt x="267" y="1804"/>
                    <a:pt x="267" y="1720"/>
                  </a:cubicBezTo>
                  <a:cubicBezTo>
                    <a:pt x="301" y="1187"/>
                    <a:pt x="334" y="653"/>
                    <a:pt x="334" y="119"/>
                  </a:cubicBezTo>
                  <a:cubicBezTo>
                    <a:pt x="334" y="44"/>
                    <a:pt x="271" y="1"/>
                    <a:pt x="21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1" name="Google Shape;3261;p71"/>
            <p:cNvSpPr/>
            <p:nvPr/>
          </p:nvSpPr>
          <p:spPr>
            <a:xfrm>
              <a:off x="4095590" y="4253789"/>
              <a:ext cx="6223" cy="27755"/>
            </a:xfrm>
            <a:custGeom>
              <a:avLst/>
              <a:gdLst/>
              <a:ahLst/>
              <a:cxnLst/>
              <a:rect l="l" t="t" r="r" b="b"/>
              <a:pathLst>
                <a:path w="335" h="1494" extrusionOk="0">
                  <a:moveTo>
                    <a:pt x="172" y="1"/>
                  </a:moveTo>
                  <a:cubicBezTo>
                    <a:pt x="117" y="1"/>
                    <a:pt x="67" y="42"/>
                    <a:pt x="67" y="126"/>
                  </a:cubicBezTo>
                  <a:cubicBezTo>
                    <a:pt x="1" y="559"/>
                    <a:pt x="67" y="960"/>
                    <a:pt x="101" y="1393"/>
                  </a:cubicBezTo>
                  <a:cubicBezTo>
                    <a:pt x="101" y="1460"/>
                    <a:pt x="134" y="1493"/>
                    <a:pt x="167" y="1493"/>
                  </a:cubicBezTo>
                  <a:cubicBezTo>
                    <a:pt x="201" y="1493"/>
                    <a:pt x="234" y="1460"/>
                    <a:pt x="234" y="1393"/>
                  </a:cubicBezTo>
                  <a:cubicBezTo>
                    <a:pt x="267" y="993"/>
                    <a:pt x="334" y="559"/>
                    <a:pt x="301" y="126"/>
                  </a:cubicBezTo>
                  <a:cubicBezTo>
                    <a:pt x="284" y="42"/>
                    <a:pt x="226" y="1"/>
                    <a:pt x="17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8" name="Picture 57">
            <a:extLst>
              <a:ext uri="{FF2B5EF4-FFF2-40B4-BE49-F238E27FC236}">
                <a16:creationId xmlns:a16="http://schemas.microsoft.com/office/drawing/2014/main" id="{6D718A42-4F18-4AEE-980C-F21D5F3D2F3B}"/>
              </a:ext>
            </a:extLst>
          </p:cNvPr>
          <p:cNvPicPr>
            <a:picLocks noChangeAspect="1"/>
          </p:cNvPicPr>
          <p:nvPr/>
        </p:nvPicPr>
        <p:blipFill>
          <a:blip r:embed="rId2"/>
          <a:stretch>
            <a:fillRect/>
          </a:stretch>
        </p:blipFill>
        <p:spPr>
          <a:xfrm>
            <a:off x="2501587" y="921689"/>
            <a:ext cx="7022200" cy="3994962"/>
          </a:xfrm>
          <a:prstGeom prst="rect">
            <a:avLst/>
          </a:prstGeom>
        </p:spPr>
      </p:pic>
      <p:sp>
        <p:nvSpPr>
          <p:cNvPr id="59" name="Rectangle 58">
            <a:extLst>
              <a:ext uri="{FF2B5EF4-FFF2-40B4-BE49-F238E27FC236}">
                <a16:creationId xmlns:a16="http://schemas.microsoft.com/office/drawing/2014/main" id="{44A6D90B-F1DB-43ED-8613-75BEBEFED211}"/>
              </a:ext>
            </a:extLst>
          </p:cNvPr>
          <p:cNvSpPr/>
          <p:nvPr/>
        </p:nvSpPr>
        <p:spPr>
          <a:xfrm>
            <a:off x="4090328" y="5121549"/>
            <a:ext cx="4595037" cy="87187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Nghe </a:t>
            </a:r>
            <a:r>
              <a:rPr kumimoji="0" lang="en-US" sz="4000" b="0" i="0" u="none" strike="noStrike" kern="1200" cap="none" spc="0" normalizeH="0" baseline="0" noProof="0" dirty="0" err="1">
                <a:ln>
                  <a:noFill/>
                </a:ln>
                <a:solidFill>
                  <a:prstClr val="white"/>
                </a:solidFill>
                <a:effectLst/>
                <a:uLnTx/>
                <a:uFillTx/>
                <a:latin typeface="Calibri"/>
                <a:ea typeface="+mn-ea"/>
                <a:cs typeface="+mn-cs"/>
              </a:rPr>
              <a:t>nhạc</a:t>
            </a:r>
            <a:r>
              <a:rPr kumimoji="0" lang="en-US" sz="4000" b="0" i="0" u="none" strike="noStrike" kern="1200" cap="none" spc="0" normalizeH="0" baseline="0" noProof="0" dirty="0">
                <a:ln>
                  <a:noFill/>
                </a:ln>
                <a:solidFill>
                  <a:prstClr val="white"/>
                </a:solidFill>
                <a:effectLst/>
                <a:uLnTx/>
                <a:uFillTx/>
                <a:latin typeface="Calibri"/>
                <a:ea typeface="+mn-ea"/>
                <a:cs typeface="+mn-cs"/>
              </a:rPr>
              <a:t> </a:t>
            </a:r>
            <a:r>
              <a:rPr kumimoji="0" lang="en-US" sz="4000" b="0" i="0" u="none" strike="noStrike" kern="1200" cap="none" spc="0" normalizeH="0" baseline="0" noProof="0" dirty="0" err="1">
                <a:ln>
                  <a:noFill/>
                </a:ln>
                <a:solidFill>
                  <a:prstClr val="white"/>
                </a:solidFill>
                <a:effectLst/>
                <a:uLnTx/>
                <a:uFillTx/>
                <a:latin typeface="Calibri"/>
                <a:ea typeface="+mn-ea"/>
                <a:cs typeface="+mn-cs"/>
              </a:rPr>
              <a:t>nhẹ</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914680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additive="base">
                                        <p:cTn id="7" dur="500" fill="hold"/>
                                        <p:tgtEl>
                                          <p:spTgt spid="58"/>
                                        </p:tgtEl>
                                        <p:attrNameLst>
                                          <p:attrName>ppt_x</p:attrName>
                                        </p:attrNameLst>
                                      </p:cBhvr>
                                      <p:tavLst>
                                        <p:tav tm="0">
                                          <p:val>
                                            <p:strVal val="#ppt_x"/>
                                          </p:val>
                                        </p:tav>
                                        <p:tav tm="100000">
                                          <p:val>
                                            <p:strVal val="#ppt_x"/>
                                          </p:val>
                                        </p:tav>
                                      </p:tavLst>
                                    </p:anim>
                                    <p:anim calcmode="lin" valueType="num">
                                      <p:cBhvr additive="base">
                                        <p:cTn id="8"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9"/>
                                        </p:tgtEl>
                                        <p:attrNameLst>
                                          <p:attrName>style.visibility</p:attrName>
                                        </p:attrNameLst>
                                      </p:cBhvr>
                                      <p:to>
                                        <p:strVal val="visible"/>
                                      </p:to>
                                    </p:set>
                                    <p:animEffect transition="in" filter="barn(inVertical)">
                                      <p:cBhvr>
                                        <p:cTn id="13"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10" name="Google Shape;3210;p71"/>
          <p:cNvGrpSpPr/>
          <p:nvPr/>
        </p:nvGrpSpPr>
        <p:grpSpPr>
          <a:xfrm>
            <a:off x="260033" y="283210"/>
            <a:ext cx="11671935" cy="6291580"/>
            <a:chOff x="4065234" y="4204912"/>
            <a:chExt cx="971065" cy="616383"/>
          </a:xfrm>
        </p:grpSpPr>
        <p:sp>
          <p:nvSpPr>
            <p:cNvPr id="3211" name="Google Shape;3211;p71"/>
            <p:cNvSpPr/>
            <p:nvPr/>
          </p:nvSpPr>
          <p:spPr>
            <a:xfrm>
              <a:off x="4065234" y="4204912"/>
              <a:ext cx="971065" cy="616383"/>
            </a:xfrm>
            <a:custGeom>
              <a:avLst/>
              <a:gdLst/>
              <a:ahLst/>
              <a:cxnLst/>
              <a:rect l="l" t="t" r="r" b="b"/>
              <a:pathLst>
                <a:path w="52271" h="33179" extrusionOk="0">
                  <a:moveTo>
                    <a:pt x="1568" y="488"/>
                  </a:moveTo>
                  <a:cubicBezTo>
                    <a:pt x="5404" y="655"/>
                    <a:pt x="9257" y="689"/>
                    <a:pt x="13114" y="689"/>
                  </a:cubicBezTo>
                  <a:cubicBezTo>
                    <a:pt x="15685" y="689"/>
                    <a:pt x="18258" y="674"/>
                    <a:pt x="20829" y="674"/>
                  </a:cubicBezTo>
                  <a:cubicBezTo>
                    <a:pt x="22115" y="674"/>
                    <a:pt x="23400" y="677"/>
                    <a:pt x="24684" y="689"/>
                  </a:cubicBezTo>
                  <a:cubicBezTo>
                    <a:pt x="32357" y="755"/>
                    <a:pt x="40029" y="855"/>
                    <a:pt x="47701" y="955"/>
                  </a:cubicBezTo>
                  <a:cubicBezTo>
                    <a:pt x="47734" y="989"/>
                    <a:pt x="47768" y="1055"/>
                    <a:pt x="47868" y="1055"/>
                  </a:cubicBezTo>
                  <a:cubicBezTo>
                    <a:pt x="48218" y="1055"/>
                    <a:pt x="48585" y="1064"/>
                    <a:pt x="48956" y="1064"/>
                  </a:cubicBezTo>
                  <a:cubicBezTo>
                    <a:pt x="49327" y="1064"/>
                    <a:pt x="49702" y="1055"/>
                    <a:pt x="50069" y="1022"/>
                  </a:cubicBezTo>
                  <a:cubicBezTo>
                    <a:pt x="50094" y="1071"/>
                    <a:pt x="50154" y="1102"/>
                    <a:pt x="50224" y="1102"/>
                  </a:cubicBezTo>
                  <a:cubicBezTo>
                    <a:pt x="50249" y="1102"/>
                    <a:pt x="50276" y="1098"/>
                    <a:pt x="50303" y="1089"/>
                  </a:cubicBezTo>
                  <a:cubicBezTo>
                    <a:pt x="50331" y="1081"/>
                    <a:pt x="50358" y="1077"/>
                    <a:pt x="50384" y="1077"/>
                  </a:cubicBezTo>
                  <a:cubicBezTo>
                    <a:pt x="51227" y="1077"/>
                    <a:pt x="51070" y="5139"/>
                    <a:pt x="51070" y="5592"/>
                  </a:cubicBezTo>
                  <a:cubicBezTo>
                    <a:pt x="51103" y="6793"/>
                    <a:pt x="51103" y="7994"/>
                    <a:pt x="51137" y="9195"/>
                  </a:cubicBezTo>
                  <a:lnTo>
                    <a:pt x="51237" y="17200"/>
                  </a:lnTo>
                  <a:cubicBezTo>
                    <a:pt x="51303" y="19769"/>
                    <a:pt x="51337" y="22337"/>
                    <a:pt x="51370" y="24939"/>
                  </a:cubicBezTo>
                  <a:cubicBezTo>
                    <a:pt x="51403" y="26207"/>
                    <a:pt x="51403" y="27508"/>
                    <a:pt x="51437" y="28809"/>
                  </a:cubicBezTo>
                  <a:cubicBezTo>
                    <a:pt x="51470" y="29909"/>
                    <a:pt x="51737" y="31577"/>
                    <a:pt x="50903" y="32511"/>
                  </a:cubicBezTo>
                  <a:cubicBezTo>
                    <a:pt x="50870" y="32511"/>
                    <a:pt x="50836" y="32478"/>
                    <a:pt x="50770" y="32478"/>
                  </a:cubicBezTo>
                  <a:cubicBezTo>
                    <a:pt x="49142" y="32471"/>
                    <a:pt x="47514" y="32469"/>
                    <a:pt x="45886" y="32469"/>
                  </a:cubicBezTo>
                  <a:cubicBezTo>
                    <a:pt x="39375" y="32469"/>
                    <a:pt x="32864" y="32511"/>
                    <a:pt x="26352" y="32511"/>
                  </a:cubicBezTo>
                  <a:cubicBezTo>
                    <a:pt x="22349" y="32511"/>
                    <a:pt x="18380" y="32545"/>
                    <a:pt x="14410" y="32545"/>
                  </a:cubicBezTo>
                  <a:cubicBezTo>
                    <a:pt x="12309" y="32545"/>
                    <a:pt x="10241" y="32545"/>
                    <a:pt x="8173" y="32578"/>
                  </a:cubicBezTo>
                  <a:cubicBezTo>
                    <a:pt x="7787" y="32578"/>
                    <a:pt x="6151" y="32689"/>
                    <a:pt x="4612" y="32689"/>
                  </a:cubicBezTo>
                  <a:cubicBezTo>
                    <a:pt x="3352" y="32689"/>
                    <a:pt x="2158" y="32615"/>
                    <a:pt x="1768" y="32345"/>
                  </a:cubicBezTo>
                  <a:cubicBezTo>
                    <a:pt x="1768" y="32278"/>
                    <a:pt x="1768" y="32244"/>
                    <a:pt x="1768" y="32211"/>
                  </a:cubicBezTo>
                  <a:cubicBezTo>
                    <a:pt x="1301" y="30944"/>
                    <a:pt x="1501" y="29409"/>
                    <a:pt x="1468" y="28108"/>
                  </a:cubicBezTo>
                  <a:cubicBezTo>
                    <a:pt x="1468" y="26907"/>
                    <a:pt x="1434" y="25706"/>
                    <a:pt x="1434" y="24472"/>
                  </a:cubicBezTo>
                  <a:cubicBezTo>
                    <a:pt x="1401" y="21804"/>
                    <a:pt x="1368" y="19135"/>
                    <a:pt x="1334" y="16467"/>
                  </a:cubicBezTo>
                  <a:cubicBezTo>
                    <a:pt x="1301" y="13865"/>
                    <a:pt x="1268" y="11296"/>
                    <a:pt x="1234" y="8694"/>
                  </a:cubicBezTo>
                  <a:cubicBezTo>
                    <a:pt x="1201" y="7393"/>
                    <a:pt x="1201" y="6126"/>
                    <a:pt x="1168" y="4825"/>
                  </a:cubicBezTo>
                  <a:cubicBezTo>
                    <a:pt x="1168" y="4191"/>
                    <a:pt x="734" y="789"/>
                    <a:pt x="1468" y="555"/>
                  </a:cubicBezTo>
                  <a:cubicBezTo>
                    <a:pt x="1501" y="555"/>
                    <a:pt x="1535" y="522"/>
                    <a:pt x="1568" y="488"/>
                  </a:cubicBezTo>
                  <a:close/>
                  <a:moveTo>
                    <a:pt x="9378" y="0"/>
                  </a:moveTo>
                  <a:cubicBezTo>
                    <a:pt x="6704" y="0"/>
                    <a:pt x="4032" y="40"/>
                    <a:pt x="1368" y="155"/>
                  </a:cubicBezTo>
                  <a:cubicBezTo>
                    <a:pt x="1301" y="155"/>
                    <a:pt x="1268" y="188"/>
                    <a:pt x="1234" y="222"/>
                  </a:cubicBezTo>
                  <a:cubicBezTo>
                    <a:pt x="0" y="288"/>
                    <a:pt x="601" y="4425"/>
                    <a:pt x="601" y="5092"/>
                  </a:cubicBezTo>
                  <a:lnTo>
                    <a:pt x="734" y="14665"/>
                  </a:lnTo>
                  <a:lnTo>
                    <a:pt x="834" y="23972"/>
                  </a:lnTo>
                  <a:cubicBezTo>
                    <a:pt x="867" y="25606"/>
                    <a:pt x="901" y="27241"/>
                    <a:pt x="901" y="28875"/>
                  </a:cubicBezTo>
                  <a:cubicBezTo>
                    <a:pt x="934" y="30043"/>
                    <a:pt x="767" y="31244"/>
                    <a:pt x="1234" y="32345"/>
                  </a:cubicBezTo>
                  <a:cubicBezTo>
                    <a:pt x="1284" y="33064"/>
                    <a:pt x="2127" y="33156"/>
                    <a:pt x="2844" y="33156"/>
                  </a:cubicBezTo>
                  <a:cubicBezTo>
                    <a:pt x="3091" y="33156"/>
                    <a:pt x="3323" y="33145"/>
                    <a:pt x="3503" y="33145"/>
                  </a:cubicBezTo>
                  <a:cubicBezTo>
                    <a:pt x="5738" y="33178"/>
                    <a:pt x="7972" y="33178"/>
                    <a:pt x="10241" y="33178"/>
                  </a:cubicBezTo>
                  <a:cubicBezTo>
                    <a:pt x="14744" y="33145"/>
                    <a:pt x="19247" y="33145"/>
                    <a:pt x="23750" y="33145"/>
                  </a:cubicBezTo>
                  <a:cubicBezTo>
                    <a:pt x="32690" y="33112"/>
                    <a:pt x="41663" y="33145"/>
                    <a:pt x="50603" y="33078"/>
                  </a:cubicBezTo>
                  <a:cubicBezTo>
                    <a:pt x="50650" y="33102"/>
                    <a:pt x="50681" y="33126"/>
                    <a:pt x="50730" y="33126"/>
                  </a:cubicBezTo>
                  <a:cubicBezTo>
                    <a:pt x="50750" y="33126"/>
                    <a:pt x="50774" y="33122"/>
                    <a:pt x="50803" y="33112"/>
                  </a:cubicBezTo>
                  <a:cubicBezTo>
                    <a:pt x="51570" y="32812"/>
                    <a:pt x="51870" y="32211"/>
                    <a:pt x="52004" y="31411"/>
                  </a:cubicBezTo>
                  <a:cubicBezTo>
                    <a:pt x="52271" y="29909"/>
                    <a:pt x="52037" y="28242"/>
                    <a:pt x="52004" y="26741"/>
                  </a:cubicBezTo>
                  <a:cubicBezTo>
                    <a:pt x="51971" y="23205"/>
                    <a:pt x="51904" y="19669"/>
                    <a:pt x="51837" y="16166"/>
                  </a:cubicBezTo>
                  <a:cubicBezTo>
                    <a:pt x="51770" y="12630"/>
                    <a:pt x="51737" y="9128"/>
                    <a:pt x="51670" y="5592"/>
                  </a:cubicBezTo>
                  <a:cubicBezTo>
                    <a:pt x="51670" y="5023"/>
                    <a:pt x="52059" y="444"/>
                    <a:pt x="50683" y="444"/>
                  </a:cubicBezTo>
                  <a:cubicBezTo>
                    <a:pt x="50606" y="444"/>
                    <a:pt x="50524" y="458"/>
                    <a:pt x="50436" y="488"/>
                  </a:cubicBezTo>
                  <a:cubicBezTo>
                    <a:pt x="50248" y="463"/>
                    <a:pt x="50057" y="452"/>
                    <a:pt x="49866" y="452"/>
                  </a:cubicBezTo>
                  <a:cubicBezTo>
                    <a:pt x="49311" y="452"/>
                    <a:pt x="48747" y="539"/>
                    <a:pt x="48201" y="588"/>
                  </a:cubicBezTo>
                  <a:cubicBezTo>
                    <a:pt x="48168" y="522"/>
                    <a:pt x="48068" y="455"/>
                    <a:pt x="47968" y="455"/>
                  </a:cubicBezTo>
                  <a:cubicBezTo>
                    <a:pt x="40195" y="288"/>
                    <a:pt x="32423" y="222"/>
                    <a:pt x="24651" y="188"/>
                  </a:cubicBezTo>
                  <a:cubicBezTo>
                    <a:pt x="19576" y="144"/>
                    <a:pt x="14473" y="0"/>
                    <a:pt x="93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2" name="Google Shape;3212;p71"/>
            <p:cNvSpPr/>
            <p:nvPr/>
          </p:nvSpPr>
          <p:spPr>
            <a:xfrm>
              <a:off x="4078852" y="4213977"/>
              <a:ext cx="947545" cy="598233"/>
            </a:xfrm>
            <a:custGeom>
              <a:avLst/>
              <a:gdLst/>
              <a:ahLst/>
              <a:cxnLst/>
              <a:rect l="l" t="t" r="r" b="b"/>
              <a:pathLst>
                <a:path w="51005" h="32202" extrusionOk="0">
                  <a:moveTo>
                    <a:pt x="13177" y="567"/>
                  </a:moveTo>
                  <a:cubicBezTo>
                    <a:pt x="13277" y="567"/>
                    <a:pt x="13277" y="734"/>
                    <a:pt x="13177" y="734"/>
                  </a:cubicBezTo>
                  <a:cubicBezTo>
                    <a:pt x="12843" y="768"/>
                    <a:pt x="12543" y="768"/>
                    <a:pt x="12210" y="768"/>
                  </a:cubicBezTo>
                  <a:cubicBezTo>
                    <a:pt x="12110" y="734"/>
                    <a:pt x="12110" y="567"/>
                    <a:pt x="12210" y="567"/>
                  </a:cubicBezTo>
                  <a:close/>
                  <a:moveTo>
                    <a:pt x="17980" y="467"/>
                  </a:moveTo>
                  <a:cubicBezTo>
                    <a:pt x="18548" y="467"/>
                    <a:pt x="19148" y="501"/>
                    <a:pt x="19715" y="567"/>
                  </a:cubicBezTo>
                  <a:cubicBezTo>
                    <a:pt x="19807" y="598"/>
                    <a:pt x="19843" y="771"/>
                    <a:pt x="19743" y="771"/>
                  </a:cubicBezTo>
                  <a:cubicBezTo>
                    <a:pt x="19734" y="771"/>
                    <a:pt x="19725" y="770"/>
                    <a:pt x="19715" y="768"/>
                  </a:cubicBezTo>
                  <a:cubicBezTo>
                    <a:pt x="19115" y="768"/>
                    <a:pt x="18548" y="701"/>
                    <a:pt x="17980" y="668"/>
                  </a:cubicBezTo>
                  <a:cubicBezTo>
                    <a:pt x="17880" y="634"/>
                    <a:pt x="17847" y="467"/>
                    <a:pt x="17980" y="467"/>
                  </a:cubicBezTo>
                  <a:close/>
                  <a:moveTo>
                    <a:pt x="7335" y="676"/>
                  </a:moveTo>
                  <a:cubicBezTo>
                    <a:pt x="7531" y="676"/>
                    <a:pt x="7723" y="684"/>
                    <a:pt x="7907" y="701"/>
                  </a:cubicBezTo>
                  <a:cubicBezTo>
                    <a:pt x="8007" y="701"/>
                    <a:pt x="8007" y="834"/>
                    <a:pt x="7907" y="834"/>
                  </a:cubicBezTo>
                  <a:cubicBezTo>
                    <a:pt x="7723" y="851"/>
                    <a:pt x="7531" y="859"/>
                    <a:pt x="7335" y="859"/>
                  </a:cubicBezTo>
                  <a:cubicBezTo>
                    <a:pt x="7139" y="859"/>
                    <a:pt x="6939" y="851"/>
                    <a:pt x="6739" y="834"/>
                  </a:cubicBezTo>
                  <a:cubicBezTo>
                    <a:pt x="6639" y="834"/>
                    <a:pt x="6639" y="701"/>
                    <a:pt x="6739" y="701"/>
                  </a:cubicBezTo>
                  <a:cubicBezTo>
                    <a:pt x="6939" y="684"/>
                    <a:pt x="7139" y="676"/>
                    <a:pt x="7335" y="676"/>
                  </a:cubicBezTo>
                  <a:close/>
                  <a:moveTo>
                    <a:pt x="10012" y="676"/>
                  </a:moveTo>
                  <a:cubicBezTo>
                    <a:pt x="10175" y="676"/>
                    <a:pt x="10342" y="684"/>
                    <a:pt x="10508" y="701"/>
                  </a:cubicBezTo>
                  <a:cubicBezTo>
                    <a:pt x="10575" y="701"/>
                    <a:pt x="10575" y="834"/>
                    <a:pt x="10508" y="834"/>
                  </a:cubicBezTo>
                  <a:cubicBezTo>
                    <a:pt x="10342" y="851"/>
                    <a:pt x="10175" y="859"/>
                    <a:pt x="10012" y="859"/>
                  </a:cubicBezTo>
                  <a:cubicBezTo>
                    <a:pt x="9850" y="859"/>
                    <a:pt x="9691" y="851"/>
                    <a:pt x="9541" y="834"/>
                  </a:cubicBezTo>
                  <a:cubicBezTo>
                    <a:pt x="9441" y="834"/>
                    <a:pt x="9441" y="701"/>
                    <a:pt x="9541" y="701"/>
                  </a:cubicBezTo>
                  <a:cubicBezTo>
                    <a:pt x="9691" y="684"/>
                    <a:pt x="9850" y="676"/>
                    <a:pt x="10012" y="676"/>
                  </a:cubicBezTo>
                  <a:close/>
                  <a:moveTo>
                    <a:pt x="28311" y="654"/>
                  </a:moveTo>
                  <a:cubicBezTo>
                    <a:pt x="28448" y="654"/>
                    <a:pt x="28585" y="658"/>
                    <a:pt x="28721" y="668"/>
                  </a:cubicBezTo>
                  <a:cubicBezTo>
                    <a:pt x="28855" y="668"/>
                    <a:pt x="28855" y="868"/>
                    <a:pt x="28721" y="868"/>
                  </a:cubicBezTo>
                  <a:cubicBezTo>
                    <a:pt x="28585" y="877"/>
                    <a:pt x="28448" y="882"/>
                    <a:pt x="28311" y="882"/>
                  </a:cubicBezTo>
                  <a:cubicBezTo>
                    <a:pt x="27981" y="882"/>
                    <a:pt x="27651" y="858"/>
                    <a:pt x="27320" y="834"/>
                  </a:cubicBezTo>
                  <a:cubicBezTo>
                    <a:pt x="27220" y="834"/>
                    <a:pt x="27220" y="701"/>
                    <a:pt x="27320" y="701"/>
                  </a:cubicBezTo>
                  <a:cubicBezTo>
                    <a:pt x="27651" y="677"/>
                    <a:pt x="27981" y="654"/>
                    <a:pt x="28311" y="654"/>
                  </a:cubicBezTo>
                  <a:close/>
                  <a:moveTo>
                    <a:pt x="22817" y="563"/>
                  </a:moveTo>
                  <a:cubicBezTo>
                    <a:pt x="22922" y="563"/>
                    <a:pt x="22939" y="704"/>
                    <a:pt x="22817" y="734"/>
                  </a:cubicBezTo>
                  <a:cubicBezTo>
                    <a:pt x="22450" y="868"/>
                    <a:pt x="22050" y="901"/>
                    <a:pt x="21616" y="901"/>
                  </a:cubicBezTo>
                  <a:cubicBezTo>
                    <a:pt x="21492" y="870"/>
                    <a:pt x="21484" y="664"/>
                    <a:pt x="21592" y="664"/>
                  </a:cubicBezTo>
                  <a:cubicBezTo>
                    <a:pt x="21599" y="664"/>
                    <a:pt x="21608" y="665"/>
                    <a:pt x="21616" y="668"/>
                  </a:cubicBezTo>
                  <a:cubicBezTo>
                    <a:pt x="22017" y="668"/>
                    <a:pt x="22417" y="601"/>
                    <a:pt x="22784" y="567"/>
                  </a:cubicBezTo>
                  <a:cubicBezTo>
                    <a:pt x="22796" y="564"/>
                    <a:pt x="22807" y="563"/>
                    <a:pt x="22817" y="563"/>
                  </a:cubicBezTo>
                  <a:close/>
                  <a:moveTo>
                    <a:pt x="2068" y="608"/>
                  </a:moveTo>
                  <a:cubicBezTo>
                    <a:pt x="2170" y="608"/>
                    <a:pt x="2271" y="616"/>
                    <a:pt x="2369" y="634"/>
                  </a:cubicBezTo>
                  <a:cubicBezTo>
                    <a:pt x="2536" y="668"/>
                    <a:pt x="2469" y="901"/>
                    <a:pt x="2336" y="901"/>
                  </a:cubicBezTo>
                  <a:cubicBezTo>
                    <a:pt x="2214" y="889"/>
                    <a:pt x="2092" y="881"/>
                    <a:pt x="1968" y="881"/>
                  </a:cubicBezTo>
                  <a:cubicBezTo>
                    <a:pt x="1754" y="881"/>
                    <a:pt x="1535" y="904"/>
                    <a:pt x="1302" y="968"/>
                  </a:cubicBezTo>
                  <a:cubicBezTo>
                    <a:pt x="1292" y="970"/>
                    <a:pt x="1282" y="972"/>
                    <a:pt x="1273" y="972"/>
                  </a:cubicBezTo>
                  <a:cubicBezTo>
                    <a:pt x="1164" y="972"/>
                    <a:pt x="1143" y="798"/>
                    <a:pt x="1235" y="768"/>
                  </a:cubicBezTo>
                  <a:cubicBezTo>
                    <a:pt x="1504" y="670"/>
                    <a:pt x="1790" y="608"/>
                    <a:pt x="2068" y="608"/>
                  </a:cubicBezTo>
                  <a:close/>
                  <a:moveTo>
                    <a:pt x="24809" y="626"/>
                  </a:moveTo>
                  <a:cubicBezTo>
                    <a:pt x="25091" y="626"/>
                    <a:pt x="25374" y="665"/>
                    <a:pt x="25619" y="768"/>
                  </a:cubicBezTo>
                  <a:cubicBezTo>
                    <a:pt x="25742" y="798"/>
                    <a:pt x="25695" y="972"/>
                    <a:pt x="25582" y="972"/>
                  </a:cubicBezTo>
                  <a:cubicBezTo>
                    <a:pt x="25573" y="972"/>
                    <a:pt x="25563" y="970"/>
                    <a:pt x="25553" y="968"/>
                  </a:cubicBezTo>
                  <a:cubicBezTo>
                    <a:pt x="25152" y="901"/>
                    <a:pt x="24752" y="868"/>
                    <a:pt x="24318" y="868"/>
                  </a:cubicBezTo>
                  <a:cubicBezTo>
                    <a:pt x="24185" y="868"/>
                    <a:pt x="24185" y="701"/>
                    <a:pt x="24285" y="668"/>
                  </a:cubicBezTo>
                  <a:cubicBezTo>
                    <a:pt x="24453" y="642"/>
                    <a:pt x="24631" y="626"/>
                    <a:pt x="24809" y="626"/>
                  </a:cubicBezTo>
                  <a:close/>
                  <a:moveTo>
                    <a:pt x="5038" y="768"/>
                  </a:moveTo>
                  <a:cubicBezTo>
                    <a:pt x="5138" y="768"/>
                    <a:pt x="5138" y="968"/>
                    <a:pt x="5038" y="968"/>
                  </a:cubicBezTo>
                  <a:cubicBezTo>
                    <a:pt x="4930" y="978"/>
                    <a:pt x="4823" y="982"/>
                    <a:pt x="4716" y="982"/>
                  </a:cubicBezTo>
                  <a:cubicBezTo>
                    <a:pt x="4459" y="982"/>
                    <a:pt x="4206" y="958"/>
                    <a:pt x="3970" y="934"/>
                  </a:cubicBezTo>
                  <a:cubicBezTo>
                    <a:pt x="3870" y="934"/>
                    <a:pt x="3870" y="801"/>
                    <a:pt x="3970" y="801"/>
                  </a:cubicBezTo>
                  <a:cubicBezTo>
                    <a:pt x="4304" y="801"/>
                    <a:pt x="4671" y="768"/>
                    <a:pt x="5038" y="768"/>
                  </a:cubicBezTo>
                  <a:close/>
                  <a:moveTo>
                    <a:pt x="37661" y="738"/>
                  </a:moveTo>
                  <a:cubicBezTo>
                    <a:pt x="37850" y="738"/>
                    <a:pt x="38039" y="745"/>
                    <a:pt x="38228" y="768"/>
                  </a:cubicBezTo>
                  <a:cubicBezTo>
                    <a:pt x="38362" y="768"/>
                    <a:pt x="38362" y="968"/>
                    <a:pt x="38228" y="968"/>
                  </a:cubicBezTo>
                  <a:cubicBezTo>
                    <a:pt x="37989" y="996"/>
                    <a:pt x="37749" y="1006"/>
                    <a:pt x="37509" y="1006"/>
                  </a:cubicBezTo>
                  <a:cubicBezTo>
                    <a:pt x="37182" y="1006"/>
                    <a:pt x="36854" y="987"/>
                    <a:pt x="36527" y="968"/>
                  </a:cubicBezTo>
                  <a:cubicBezTo>
                    <a:pt x="36394" y="968"/>
                    <a:pt x="36394" y="768"/>
                    <a:pt x="36527" y="768"/>
                  </a:cubicBezTo>
                  <a:cubicBezTo>
                    <a:pt x="36905" y="768"/>
                    <a:pt x="37283" y="738"/>
                    <a:pt x="37661" y="738"/>
                  </a:cubicBezTo>
                  <a:close/>
                  <a:moveTo>
                    <a:pt x="16279" y="868"/>
                  </a:moveTo>
                  <a:cubicBezTo>
                    <a:pt x="16413" y="901"/>
                    <a:pt x="16413" y="1068"/>
                    <a:pt x="16279" y="1101"/>
                  </a:cubicBezTo>
                  <a:lnTo>
                    <a:pt x="15112" y="1101"/>
                  </a:lnTo>
                  <a:cubicBezTo>
                    <a:pt x="14978" y="1101"/>
                    <a:pt x="14978" y="868"/>
                    <a:pt x="15112" y="868"/>
                  </a:cubicBezTo>
                  <a:close/>
                  <a:moveTo>
                    <a:pt x="31281" y="853"/>
                  </a:moveTo>
                  <a:cubicBezTo>
                    <a:pt x="31464" y="853"/>
                    <a:pt x="31646" y="857"/>
                    <a:pt x="31824" y="868"/>
                  </a:cubicBezTo>
                  <a:cubicBezTo>
                    <a:pt x="31957" y="901"/>
                    <a:pt x="31957" y="1068"/>
                    <a:pt x="31824" y="1101"/>
                  </a:cubicBezTo>
                  <a:cubicBezTo>
                    <a:pt x="31646" y="1112"/>
                    <a:pt x="31464" y="1116"/>
                    <a:pt x="31281" y="1116"/>
                  </a:cubicBezTo>
                  <a:cubicBezTo>
                    <a:pt x="30916" y="1116"/>
                    <a:pt x="30545" y="1101"/>
                    <a:pt x="30189" y="1101"/>
                  </a:cubicBezTo>
                  <a:cubicBezTo>
                    <a:pt x="30089" y="1068"/>
                    <a:pt x="30089" y="901"/>
                    <a:pt x="30189" y="868"/>
                  </a:cubicBezTo>
                  <a:cubicBezTo>
                    <a:pt x="30545" y="868"/>
                    <a:pt x="30916" y="853"/>
                    <a:pt x="31281" y="853"/>
                  </a:cubicBezTo>
                  <a:close/>
                  <a:moveTo>
                    <a:pt x="35155" y="897"/>
                  </a:moveTo>
                  <a:cubicBezTo>
                    <a:pt x="35268" y="897"/>
                    <a:pt x="35313" y="1070"/>
                    <a:pt x="35159" y="1101"/>
                  </a:cubicBezTo>
                  <a:cubicBezTo>
                    <a:pt x="34781" y="1190"/>
                    <a:pt x="34403" y="1235"/>
                    <a:pt x="34015" y="1235"/>
                  </a:cubicBezTo>
                  <a:cubicBezTo>
                    <a:pt x="33821" y="1235"/>
                    <a:pt x="33625" y="1224"/>
                    <a:pt x="33425" y="1201"/>
                  </a:cubicBezTo>
                  <a:cubicBezTo>
                    <a:pt x="33258" y="1201"/>
                    <a:pt x="33258" y="968"/>
                    <a:pt x="33425" y="968"/>
                  </a:cubicBezTo>
                  <a:cubicBezTo>
                    <a:pt x="33577" y="977"/>
                    <a:pt x="33729" y="981"/>
                    <a:pt x="33881" y="981"/>
                  </a:cubicBezTo>
                  <a:cubicBezTo>
                    <a:pt x="34296" y="981"/>
                    <a:pt x="34711" y="950"/>
                    <a:pt x="35126" y="901"/>
                  </a:cubicBezTo>
                  <a:cubicBezTo>
                    <a:pt x="35136" y="899"/>
                    <a:pt x="35146" y="897"/>
                    <a:pt x="35155" y="897"/>
                  </a:cubicBezTo>
                  <a:close/>
                  <a:moveTo>
                    <a:pt x="47635" y="953"/>
                  </a:moveTo>
                  <a:cubicBezTo>
                    <a:pt x="47791" y="953"/>
                    <a:pt x="47946" y="957"/>
                    <a:pt x="48102" y="968"/>
                  </a:cubicBezTo>
                  <a:cubicBezTo>
                    <a:pt x="48235" y="968"/>
                    <a:pt x="48235" y="1201"/>
                    <a:pt x="48102" y="1201"/>
                  </a:cubicBezTo>
                  <a:cubicBezTo>
                    <a:pt x="47905" y="1229"/>
                    <a:pt x="47707" y="1240"/>
                    <a:pt x="47510" y="1240"/>
                  </a:cubicBezTo>
                  <a:cubicBezTo>
                    <a:pt x="47240" y="1240"/>
                    <a:pt x="46971" y="1221"/>
                    <a:pt x="46701" y="1201"/>
                  </a:cubicBezTo>
                  <a:cubicBezTo>
                    <a:pt x="46534" y="1201"/>
                    <a:pt x="46534" y="968"/>
                    <a:pt x="46701" y="968"/>
                  </a:cubicBezTo>
                  <a:cubicBezTo>
                    <a:pt x="47012" y="968"/>
                    <a:pt x="47324" y="953"/>
                    <a:pt x="47635" y="953"/>
                  </a:cubicBezTo>
                  <a:close/>
                  <a:moveTo>
                    <a:pt x="43632" y="901"/>
                  </a:moveTo>
                  <a:cubicBezTo>
                    <a:pt x="44132" y="968"/>
                    <a:pt x="44599" y="934"/>
                    <a:pt x="45100" y="968"/>
                  </a:cubicBezTo>
                  <a:cubicBezTo>
                    <a:pt x="45200" y="968"/>
                    <a:pt x="45233" y="1135"/>
                    <a:pt x="45133" y="1168"/>
                  </a:cubicBezTo>
                  <a:cubicBezTo>
                    <a:pt x="44933" y="1221"/>
                    <a:pt x="44717" y="1243"/>
                    <a:pt x="44500" y="1243"/>
                  </a:cubicBezTo>
                  <a:cubicBezTo>
                    <a:pt x="44174" y="1243"/>
                    <a:pt x="43846" y="1195"/>
                    <a:pt x="43565" y="1135"/>
                  </a:cubicBezTo>
                  <a:cubicBezTo>
                    <a:pt x="43399" y="1101"/>
                    <a:pt x="43465" y="901"/>
                    <a:pt x="43632" y="901"/>
                  </a:cubicBezTo>
                  <a:close/>
                  <a:moveTo>
                    <a:pt x="39840" y="1131"/>
                  </a:moveTo>
                  <a:cubicBezTo>
                    <a:pt x="39848" y="1131"/>
                    <a:pt x="39855" y="1132"/>
                    <a:pt x="39863" y="1135"/>
                  </a:cubicBezTo>
                  <a:cubicBezTo>
                    <a:pt x="40430" y="1201"/>
                    <a:pt x="40997" y="1168"/>
                    <a:pt x="41564" y="1201"/>
                  </a:cubicBezTo>
                  <a:cubicBezTo>
                    <a:pt x="41664" y="1201"/>
                    <a:pt x="41697" y="1368"/>
                    <a:pt x="41597" y="1401"/>
                  </a:cubicBezTo>
                  <a:cubicBezTo>
                    <a:pt x="41388" y="1436"/>
                    <a:pt x="41179" y="1451"/>
                    <a:pt x="40971" y="1451"/>
                  </a:cubicBezTo>
                  <a:cubicBezTo>
                    <a:pt x="40582" y="1451"/>
                    <a:pt x="40199" y="1400"/>
                    <a:pt x="39829" y="1335"/>
                  </a:cubicBezTo>
                  <a:cubicBezTo>
                    <a:pt x="39706" y="1304"/>
                    <a:pt x="39754" y="1131"/>
                    <a:pt x="39840" y="1131"/>
                  </a:cubicBezTo>
                  <a:close/>
                  <a:moveTo>
                    <a:pt x="49043" y="1306"/>
                  </a:moveTo>
                  <a:cubicBezTo>
                    <a:pt x="49079" y="1306"/>
                    <a:pt x="49115" y="1325"/>
                    <a:pt x="49136" y="1368"/>
                  </a:cubicBezTo>
                  <a:cubicBezTo>
                    <a:pt x="49370" y="1735"/>
                    <a:pt x="49603" y="2135"/>
                    <a:pt x="49770" y="2536"/>
                  </a:cubicBezTo>
                  <a:cubicBezTo>
                    <a:pt x="49812" y="2641"/>
                    <a:pt x="49721" y="2707"/>
                    <a:pt x="49631" y="2707"/>
                  </a:cubicBezTo>
                  <a:cubicBezTo>
                    <a:pt x="49579" y="2707"/>
                    <a:pt x="49527" y="2685"/>
                    <a:pt x="49503" y="2636"/>
                  </a:cubicBezTo>
                  <a:cubicBezTo>
                    <a:pt x="49269" y="2269"/>
                    <a:pt x="49103" y="1868"/>
                    <a:pt x="48936" y="1501"/>
                  </a:cubicBezTo>
                  <a:cubicBezTo>
                    <a:pt x="48891" y="1389"/>
                    <a:pt x="48968" y="1306"/>
                    <a:pt x="49043" y="1306"/>
                  </a:cubicBezTo>
                  <a:close/>
                  <a:moveTo>
                    <a:pt x="1064" y="2144"/>
                  </a:moveTo>
                  <a:cubicBezTo>
                    <a:pt x="1118" y="2144"/>
                    <a:pt x="1168" y="2185"/>
                    <a:pt x="1168" y="2269"/>
                  </a:cubicBezTo>
                  <a:cubicBezTo>
                    <a:pt x="1235" y="2702"/>
                    <a:pt x="1168" y="3136"/>
                    <a:pt x="1135" y="3570"/>
                  </a:cubicBezTo>
                  <a:cubicBezTo>
                    <a:pt x="1135" y="3620"/>
                    <a:pt x="1102" y="3645"/>
                    <a:pt x="1064" y="3645"/>
                  </a:cubicBezTo>
                  <a:cubicBezTo>
                    <a:pt x="1027" y="3645"/>
                    <a:pt x="985" y="3620"/>
                    <a:pt x="968" y="3570"/>
                  </a:cubicBezTo>
                  <a:cubicBezTo>
                    <a:pt x="935" y="3136"/>
                    <a:pt x="902" y="2702"/>
                    <a:pt x="935" y="2269"/>
                  </a:cubicBezTo>
                  <a:cubicBezTo>
                    <a:pt x="952" y="2185"/>
                    <a:pt x="1010" y="2144"/>
                    <a:pt x="1064" y="2144"/>
                  </a:cubicBezTo>
                  <a:close/>
                  <a:moveTo>
                    <a:pt x="49501" y="4188"/>
                  </a:moveTo>
                  <a:cubicBezTo>
                    <a:pt x="49546" y="4188"/>
                    <a:pt x="49589" y="4214"/>
                    <a:pt x="49603" y="4270"/>
                  </a:cubicBezTo>
                  <a:cubicBezTo>
                    <a:pt x="49736" y="4704"/>
                    <a:pt x="49770" y="5171"/>
                    <a:pt x="49703" y="5604"/>
                  </a:cubicBezTo>
                  <a:cubicBezTo>
                    <a:pt x="49689" y="5663"/>
                    <a:pt x="49642" y="5689"/>
                    <a:pt x="49597" y="5689"/>
                  </a:cubicBezTo>
                  <a:cubicBezTo>
                    <a:pt x="49539" y="5689"/>
                    <a:pt x="49484" y="5646"/>
                    <a:pt x="49503" y="5571"/>
                  </a:cubicBezTo>
                  <a:cubicBezTo>
                    <a:pt x="49503" y="5171"/>
                    <a:pt x="49436" y="4737"/>
                    <a:pt x="49370" y="4337"/>
                  </a:cubicBezTo>
                  <a:cubicBezTo>
                    <a:pt x="49370" y="4240"/>
                    <a:pt x="49437" y="4188"/>
                    <a:pt x="49501" y="4188"/>
                  </a:cubicBezTo>
                  <a:close/>
                  <a:moveTo>
                    <a:pt x="1305" y="4819"/>
                  </a:moveTo>
                  <a:cubicBezTo>
                    <a:pt x="1372" y="4819"/>
                    <a:pt x="1435" y="4862"/>
                    <a:pt x="1435" y="4937"/>
                  </a:cubicBezTo>
                  <a:cubicBezTo>
                    <a:pt x="1369" y="5504"/>
                    <a:pt x="1335" y="6005"/>
                    <a:pt x="1502" y="6538"/>
                  </a:cubicBezTo>
                  <a:cubicBezTo>
                    <a:pt x="1522" y="6619"/>
                    <a:pt x="1481" y="6663"/>
                    <a:pt x="1438" y="6663"/>
                  </a:cubicBezTo>
                  <a:cubicBezTo>
                    <a:pt x="1411" y="6663"/>
                    <a:pt x="1382" y="6645"/>
                    <a:pt x="1369" y="6605"/>
                  </a:cubicBezTo>
                  <a:cubicBezTo>
                    <a:pt x="1135" y="6071"/>
                    <a:pt x="1002" y="5471"/>
                    <a:pt x="1168" y="4904"/>
                  </a:cubicBezTo>
                  <a:cubicBezTo>
                    <a:pt x="1198" y="4845"/>
                    <a:pt x="1253" y="4819"/>
                    <a:pt x="1305" y="4819"/>
                  </a:cubicBezTo>
                  <a:close/>
                  <a:moveTo>
                    <a:pt x="49586" y="7739"/>
                  </a:moveTo>
                  <a:cubicBezTo>
                    <a:pt x="49628" y="7739"/>
                    <a:pt x="49670" y="7773"/>
                    <a:pt x="49670" y="7839"/>
                  </a:cubicBezTo>
                  <a:cubicBezTo>
                    <a:pt x="49736" y="8306"/>
                    <a:pt x="49703" y="8773"/>
                    <a:pt x="49703" y="9240"/>
                  </a:cubicBezTo>
                  <a:cubicBezTo>
                    <a:pt x="49703" y="9307"/>
                    <a:pt x="49653" y="9340"/>
                    <a:pt x="49599" y="9340"/>
                  </a:cubicBezTo>
                  <a:cubicBezTo>
                    <a:pt x="49545" y="9340"/>
                    <a:pt x="49486" y="9307"/>
                    <a:pt x="49470" y="9240"/>
                  </a:cubicBezTo>
                  <a:cubicBezTo>
                    <a:pt x="49470" y="8773"/>
                    <a:pt x="49470" y="8306"/>
                    <a:pt x="49503" y="7839"/>
                  </a:cubicBezTo>
                  <a:cubicBezTo>
                    <a:pt x="49503" y="7773"/>
                    <a:pt x="49545" y="7739"/>
                    <a:pt x="49586" y="7739"/>
                  </a:cubicBezTo>
                  <a:close/>
                  <a:moveTo>
                    <a:pt x="1278" y="8355"/>
                  </a:moveTo>
                  <a:cubicBezTo>
                    <a:pt x="1339" y="8355"/>
                    <a:pt x="1402" y="8398"/>
                    <a:pt x="1402" y="8473"/>
                  </a:cubicBezTo>
                  <a:cubicBezTo>
                    <a:pt x="1402" y="9007"/>
                    <a:pt x="1369" y="9541"/>
                    <a:pt x="1335" y="10074"/>
                  </a:cubicBezTo>
                  <a:cubicBezTo>
                    <a:pt x="1335" y="10158"/>
                    <a:pt x="1285" y="10199"/>
                    <a:pt x="1235" y="10199"/>
                  </a:cubicBezTo>
                  <a:cubicBezTo>
                    <a:pt x="1185" y="10199"/>
                    <a:pt x="1135" y="10158"/>
                    <a:pt x="1135" y="10074"/>
                  </a:cubicBezTo>
                  <a:cubicBezTo>
                    <a:pt x="1068" y="9541"/>
                    <a:pt x="1068" y="8973"/>
                    <a:pt x="1168" y="8440"/>
                  </a:cubicBezTo>
                  <a:cubicBezTo>
                    <a:pt x="1183" y="8381"/>
                    <a:pt x="1230" y="8355"/>
                    <a:pt x="1278" y="8355"/>
                  </a:cubicBezTo>
                  <a:close/>
                  <a:moveTo>
                    <a:pt x="1385" y="11500"/>
                  </a:moveTo>
                  <a:cubicBezTo>
                    <a:pt x="1427" y="11500"/>
                    <a:pt x="1469" y="11525"/>
                    <a:pt x="1469" y="11575"/>
                  </a:cubicBezTo>
                  <a:cubicBezTo>
                    <a:pt x="1569" y="11942"/>
                    <a:pt x="1502" y="12376"/>
                    <a:pt x="1469" y="12776"/>
                  </a:cubicBezTo>
                  <a:cubicBezTo>
                    <a:pt x="1469" y="12826"/>
                    <a:pt x="1427" y="12851"/>
                    <a:pt x="1385" y="12851"/>
                  </a:cubicBezTo>
                  <a:cubicBezTo>
                    <a:pt x="1344" y="12851"/>
                    <a:pt x="1302" y="12826"/>
                    <a:pt x="1302" y="12776"/>
                  </a:cubicBezTo>
                  <a:cubicBezTo>
                    <a:pt x="1269" y="12376"/>
                    <a:pt x="1202" y="11942"/>
                    <a:pt x="1302" y="11575"/>
                  </a:cubicBezTo>
                  <a:cubicBezTo>
                    <a:pt x="1302" y="11525"/>
                    <a:pt x="1344" y="11500"/>
                    <a:pt x="1385" y="11500"/>
                  </a:cubicBezTo>
                  <a:close/>
                  <a:moveTo>
                    <a:pt x="49803" y="11475"/>
                  </a:moveTo>
                  <a:cubicBezTo>
                    <a:pt x="49853" y="11475"/>
                    <a:pt x="49903" y="11509"/>
                    <a:pt x="49903" y="11575"/>
                  </a:cubicBezTo>
                  <a:cubicBezTo>
                    <a:pt x="49937" y="11976"/>
                    <a:pt x="49937" y="12376"/>
                    <a:pt x="49903" y="12776"/>
                  </a:cubicBezTo>
                  <a:cubicBezTo>
                    <a:pt x="49903" y="12843"/>
                    <a:pt x="49853" y="12876"/>
                    <a:pt x="49803" y="12876"/>
                  </a:cubicBezTo>
                  <a:cubicBezTo>
                    <a:pt x="49753" y="12876"/>
                    <a:pt x="49703" y="12843"/>
                    <a:pt x="49703" y="12776"/>
                  </a:cubicBezTo>
                  <a:cubicBezTo>
                    <a:pt x="49670" y="12376"/>
                    <a:pt x="49670" y="11976"/>
                    <a:pt x="49703" y="11575"/>
                  </a:cubicBezTo>
                  <a:cubicBezTo>
                    <a:pt x="49703" y="11509"/>
                    <a:pt x="49753" y="11475"/>
                    <a:pt x="49803" y="11475"/>
                  </a:cubicBezTo>
                  <a:close/>
                  <a:moveTo>
                    <a:pt x="1285" y="14252"/>
                  </a:moveTo>
                  <a:cubicBezTo>
                    <a:pt x="1335" y="14252"/>
                    <a:pt x="1385" y="14294"/>
                    <a:pt x="1402" y="14377"/>
                  </a:cubicBezTo>
                  <a:cubicBezTo>
                    <a:pt x="1469" y="14811"/>
                    <a:pt x="1402" y="15245"/>
                    <a:pt x="1402" y="15645"/>
                  </a:cubicBezTo>
                  <a:cubicBezTo>
                    <a:pt x="1385" y="15728"/>
                    <a:pt x="1327" y="15770"/>
                    <a:pt x="1273" y="15770"/>
                  </a:cubicBezTo>
                  <a:cubicBezTo>
                    <a:pt x="1219" y="15770"/>
                    <a:pt x="1168" y="15728"/>
                    <a:pt x="1168" y="15645"/>
                  </a:cubicBezTo>
                  <a:cubicBezTo>
                    <a:pt x="1135" y="15245"/>
                    <a:pt x="1102" y="14811"/>
                    <a:pt x="1168" y="14377"/>
                  </a:cubicBezTo>
                  <a:cubicBezTo>
                    <a:pt x="1185" y="14294"/>
                    <a:pt x="1235" y="14252"/>
                    <a:pt x="1285" y="14252"/>
                  </a:cubicBezTo>
                  <a:close/>
                  <a:moveTo>
                    <a:pt x="49703" y="15653"/>
                  </a:moveTo>
                  <a:cubicBezTo>
                    <a:pt x="49762" y="15653"/>
                    <a:pt x="49820" y="15695"/>
                    <a:pt x="49837" y="15778"/>
                  </a:cubicBezTo>
                  <a:cubicBezTo>
                    <a:pt x="49837" y="16145"/>
                    <a:pt x="49803" y="16546"/>
                    <a:pt x="49803" y="16946"/>
                  </a:cubicBezTo>
                  <a:cubicBezTo>
                    <a:pt x="49803" y="17013"/>
                    <a:pt x="49753" y="17046"/>
                    <a:pt x="49703" y="17046"/>
                  </a:cubicBezTo>
                  <a:cubicBezTo>
                    <a:pt x="49653" y="17046"/>
                    <a:pt x="49603" y="17013"/>
                    <a:pt x="49603" y="16946"/>
                  </a:cubicBezTo>
                  <a:cubicBezTo>
                    <a:pt x="49603" y="16546"/>
                    <a:pt x="49570" y="16145"/>
                    <a:pt x="49570" y="15778"/>
                  </a:cubicBezTo>
                  <a:cubicBezTo>
                    <a:pt x="49586" y="15695"/>
                    <a:pt x="49645" y="15653"/>
                    <a:pt x="49703" y="15653"/>
                  </a:cubicBezTo>
                  <a:close/>
                  <a:moveTo>
                    <a:pt x="1286" y="17447"/>
                  </a:moveTo>
                  <a:cubicBezTo>
                    <a:pt x="1339" y="17447"/>
                    <a:pt x="1388" y="17476"/>
                    <a:pt x="1402" y="17546"/>
                  </a:cubicBezTo>
                  <a:cubicBezTo>
                    <a:pt x="1535" y="18013"/>
                    <a:pt x="1435" y="18547"/>
                    <a:pt x="1302" y="19014"/>
                  </a:cubicBezTo>
                  <a:cubicBezTo>
                    <a:pt x="1276" y="19065"/>
                    <a:pt x="1236" y="19087"/>
                    <a:pt x="1198" y="19087"/>
                  </a:cubicBezTo>
                  <a:cubicBezTo>
                    <a:pt x="1137" y="19087"/>
                    <a:pt x="1081" y="19030"/>
                    <a:pt x="1102" y="18947"/>
                  </a:cubicBezTo>
                  <a:cubicBezTo>
                    <a:pt x="1168" y="18480"/>
                    <a:pt x="1102" y="18047"/>
                    <a:pt x="1135" y="17580"/>
                  </a:cubicBezTo>
                  <a:cubicBezTo>
                    <a:pt x="1135" y="17502"/>
                    <a:pt x="1214" y="17447"/>
                    <a:pt x="1286" y="17447"/>
                  </a:cubicBezTo>
                  <a:close/>
                  <a:moveTo>
                    <a:pt x="49920" y="19214"/>
                  </a:moveTo>
                  <a:cubicBezTo>
                    <a:pt x="49962" y="19214"/>
                    <a:pt x="50003" y="19248"/>
                    <a:pt x="50003" y="19314"/>
                  </a:cubicBezTo>
                  <a:cubicBezTo>
                    <a:pt x="50037" y="19715"/>
                    <a:pt x="50037" y="20148"/>
                    <a:pt x="50003" y="20582"/>
                  </a:cubicBezTo>
                  <a:cubicBezTo>
                    <a:pt x="50003" y="20649"/>
                    <a:pt x="49953" y="20682"/>
                    <a:pt x="49903" y="20682"/>
                  </a:cubicBezTo>
                  <a:cubicBezTo>
                    <a:pt x="49853" y="20682"/>
                    <a:pt x="49803" y="20649"/>
                    <a:pt x="49803" y="20582"/>
                  </a:cubicBezTo>
                  <a:cubicBezTo>
                    <a:pt x="49803" y="20148"/>
                    <a:pt x="49803" y="19715"/>
                    <a:pt x="49837" y="19314"/>
                  </a:cubicBezTo>
                  <a:cubicBezTo>
                    <a:pt x="49837" y="19248"/>
                    <a:pt x="49878" y="19214"/>
                    <a:pt x="49920" y="19214"/>
                  </a:cubicBezTo>
                  <a:close/>
                  <a:moveTo>
                    <a:pt x="1413" y="20585"/>
                  </a:moveTo>
                  <a:cubicBezTo>
                    <a:pt x="1461" y="20585"/>
                    <a:pt x="1502" y="20603"/>
                    <a:pt x="1502" y="20649"/>
                  </a:cubicBezTo>
                  <a:cubicBezTo>
                    <a:pt x="1569" y="21049"/>
                    <a:pt x="1502" y="21449"/>
                    <a:pt x="1602" y="21849"/>
                  </a:cubicBezTo>
                  <a:cubicBezTo>
                    <a:pt x="1623" y="21932"/>
                    <a:pt x="1541" y="21989"/>
                    <a:pt x="1468" y="21989"/>
                  </a:cubicBezTo>
                  <a:cubicBezTo>
                    <a:pt x="1423" y="21989"/>
                    <a:pt x="1381" y="21967"/>
                    <a:pt x="1369" y="21916"/>
                  </a:cubicBezTo>
                  <a:cubicBezTo>
                    <a:pt x="1235" y="21516"/>
                    <a:pt x="1135" y="21049"/>
                    <a:pt x="1269" y="20649"/>
                  </a:cubicBezTo>
                  <a:cubicBezTo>
                    <a:pt x="1287" y="20612"/>
                    <a:pt x="1355" y="20585"/>
                    <a:pt x="1413" y="20585"/>
                  </a:cubicBezTo>
                  <a:close/>
                  <a:moveTo>
                    <a:pt x="49916" y="22850"/>
                  </a:moveTo>
                  <a:cubicBezTo>
                    <a:pt x="49962" y="22850"/>
                    <a:pt x="50003" y="22883"/>
                    <a:pt x="50003" y="22950"/>
                  </a:cubicBezTo>
                  <a:cubicBezTo>
                    <a:pt x="50037" y="23384"/>
                    <a:pt x="50037" y="23784"/>
                    <a:pt x="50003" y="24218"/>
                  </a:cubicBezTo>
                  <a:cubicBezTo>
                    <a:pt x="50003" y="24284"/>
                    <a:pt x="49962" y="24318"/>
                    <a:pt x="49916" y="24318"/>
                  </a:cubicBezTo>
                  <a:cubicBezTo>
                    <a:pt x="49870" y="24318"/>
                    <a:pt x="49820" y="24284"/>
                    <a:pt x="49803" y="24218"/>
                  </a:cubicBezTo>
                  <a:cubicBezTo>
                    <a:pt x="49770" y="23784"/>
                    <a:pt x="49770" y="23384"/>
                    <a:pt x="49803" y="22950"/>
                  </a:cubicBezTo>
                  <a:cubicBezTo>
                    <a:pt x="49820" y="22883"/>
                    <a:pt x="49870" y="22850"/>
                    <a:pt x="49916" y="22850"/>
                  </a:cubicBezTo>
                  <a:close/>
                  <a:moveTo>
                    <a:pt x="1485" y="23684"/>
                  </a:moveTo>
                  <a:cubicBezTo>
                    <a:pt x="1535" y="23684"/>
                    <a:pt x="1585" y="23717"/>
                    <a:pt x="1602" y="23784"/>
                  </a:cubicBezTo>
                  <a:cubicBezTo>
                    <a:pt x="1702" y="24218"/>
                    <a:pt x="1635" y="24751"/>
                    <a:pt x="1569" y="25185"/>
                  </a:cubicBezTo>
                  <a:cubicBezTo>
                    <a:pt x="1569" y="25252"/>
                    <a:pt x="1527" y="25285"/>
                    <a:pt x="1485" y="25285"/>
                  </a:cubicBezTo>
                  <a:cubicBezTo>
                    <a:pt x="1444" y="25285"/>
                    <a:pt x="1402" y="25252"/>
                    <a:pt x="1402" y="25185"/>
                  </a:cubicBezTo>
                  <a:cubicBezTo>
                    <a:pt x="1369" y="24751"/>
                    <a:pt x="1269" y="24218"/>
                    <a:pt x="1369" y="23784"/>
                  </a:cubicBezTo>
                  <a:cubicBezTo>
                    <a:pt x="1385" y="23717"/>
                    <a:pt x="1435" y="23684"/>
                    <a:pt x="1485" y="23684"/>
                  </a:cubicBezTo>
                  <a:close/>
                  <a:moveTo>
                    <a:pt x="50120" y="25977"/>
                  </a:moveTo>
                  <a:cubicBezTo>
                    <a:pt x="50162" y="25977"/>
                    <a:pt x="50203" y="26002"/>
                    <a:pt x="50203" y="26052"/>
                  </a:cubicBezTo>
                  <a:cubicBezTo>
                    <a:pt x="50237" y="26519"/>
                    <a:pt x="50237" y="26986"/>
                    <a:pt x="50203" y="27453"/>
                  </a:cubicBezTo>
                  <a:cubicBezTo>
                    <a:pt x="50203" y="27503"/>
                    <a:pt x="50170" y="27528"/>
                    <a:pt x="50133" y="27528"/>
                  </a:cubicBezTo>
                  <a:cubicBezTo>
                    <a:pt x="50095" y="27528"/>
                    <a:pt x="50053" y="27503"/>
                    <a:pt x="50037" y="27453"/>
                  </a:cubicBezTo>
                  <a:cubicBezTo>
                    <a:pt x="50037" y="26986"/>
                    <a:pt x="50003" y="26519"/>
                    <a:pt x="50037" y="26052"/>
                  </a:cubicBezTo>
                  <a:cubicBezTo>
                    <a:pt x="50037" y="26002"/>
                    <a:pt x="50078" y="25977"/>
                    <a:pt x="50120" y="25977"/>
                  </a:cubicBezTo>
                  <a:close/>
                  <a:moveTo>
                    <a:pt x="1473" y="27023"/>
                  </a:moveTo>
                  <a:cubicBezTo>
                    <a:pt x="1519" y="27023"/>
                    <a:pt x="1569" y="27050"/>
                    <a:pt x="1569" y="27086"/>
                  </a:cubicBezTo>
                  <a:cubicBezTo>
                    <a:pt x="1669" y="27453"/>
                    <a:pt x="1635" y="27820"/>
                    <a:pt x="1602" y="28187"/>
                  </a:cubicBezTo>
                  <a:cubicBezTo>
                    <a:pt x="1602" y="28254"/>
                    <a:pt x="1560" y="28287"/>
                    <a:pt x="1519" y="28287"/>
                  </a:cubicBezTo>
                  <a:cubicBezTo>
                    <a:pt x="1477" y="28287"/>
                    <a:pt x="1435" y="28254"/>
                    <a:pt x="1435" y="28187"/>
                  </a:cubicBezTo>
                  <a:cubicBezTo>
                    <a:pt x="1369" y="27820"/>
                    <a:pt x="1302" y="27453"/>
                    <a:pt x="1402" y="27086"/>
                  </a:cubicBezTo>
                  <a:cubicBezTo>
                    <a:pt x="1402" y="27041"/>
                    <a:pt x="1436" y="27023"/>
                    <a:pt x="1473" y="27023"/>
                  </a:cubicBezTo>
                  <a:close/>
                  <a:moveTo>
                    <a:pt x="50033" y="28421"/>
                  </a:moveTo>
                  <a:cubicBezTo>
                    <a:pt x="50087" y="28421"/>
                    <a:pt x="50137" y="28454"/>
                    <a:pt x="50137" y="28521"/>
                  </a:cubicBezTo>
                  <a:cubicBezTo>
                    <a:pt x="50170" y="28954"/>
                    <a:pt x="50170" y="29388"/>
                    <a:pt x="50137" y="29788"/>
                  </a:cubicBezTo>
                  <a:cubicBezTo>
                    <a:pt x="50137" y="29872"/>
                    <a:pt x="50087" y="29913"/>
                    <a:pt x="50033" y="29913"/>
                  </a:cubicBezTo>
                  <a:cubicBezTo>
                    <a:pt x="49978" y="29913"/>
                    <a:pt x="49920" y="29872"/>
                    <a:pt x="49903" y="29788"/>
                  </a:cubicBezTo>
                  <a:cubicBezTo>
                    <a:pt x="49870" y="29388"/>
                    <a:pt x="49870" y="28954"/>
                    <a:pt x="49903" y="28521"/>
                  </a:cubicBezTo>
                  <a:cubicBezTo>
                    <a:pt x="49920" y="28454"/>
                    <a:pt x="49978" y="28421"/>
                    <a:pt x="50033" y="28421"/>
                  </a:cubicBezTo>
                  <a:close/>
                  <a:moveTo>
                    <a:pt x="1610" y="29792"/>
                  </a:moveTo>
                  <a:cubicBezTo>
                    <a:pt x="1680" y="29792"/>
                    <a:pt x="1755" y="29856"/>
                    <a:pt x="1736" y="29955"/>
                  </a:cubicBezTo>
                  <a:cubicBezTo>
                    <a:pt x="1669" y="30289"/>
                    <a:pt x="1702" y="30656"/>
                    <a:pt x="1869" y="30956"/>
                  </a:cubicBezTo>
                  <a:cubicBezTo>
                    <a:pt x="1893" y="31028"/>
                    <a:pt x="1830" y="31083"/>
                    <a:pt x="1769" y="31083"/>
                  </a:cubicBezTo>
                  <a:cubicBezTo>
                    <a:pt x="1745" y="31083"/>
                    <a:pt x="1721" y="31075"/>
                    <a:pt x="1702" y="31056"/>
                  </a:cubicBezTo>
                  <a:cubicBezTo>
                    <a:pt x="1469" y="30689"/>
                    <a:pt x="1369" y="30289"/>
                    <a:pt x="1502" y="29888"/>
                  </a:cubicBezTo>
                  <a:cubicBezTo>
                    <a:pt x="1516" y="29821"/>
                    <a:pt x="1562" y="29792"/>
                    <a:pt x="1610" y="29792"/>
                  </a:cubicBezTo>
                  <a:close/>
                  <a:moveTo>
                    <a:pt x="31173" y="31108"/>
                  </a:moveTo>
                  <a:cubicBezTo>
                    <a:pt x="31316" y="31108"/>
                    <a:pt x="31457" y="31112"/>
                    <a:pt x="31590" y="31123"/>
                  </a:cubicBezTo>
                  <a:cubicBezTo>
                    <a:pt x="31690" y="31123"/>
                    <a:pt x="31690" y="31256"/>
                    <a:pt x="31590" y="31256"/>
                  </a:cubicBezTo>
                  <a:cubicBezTo>
                    <a:pt x="31457" y="31267"/>
                    <a:pt x="31316" y="31271"/>
                    <a:pt x="31173" y="31271"/>
                  </a:cubicBezTo>
                  <a:cubicBezTo>
                    <a:pt x="30886" y="31271"/>
                    <a:pt x="30589" y="31256"/>
                    <a:pt x="30323" y="31256"/>
                  </a:cubicBezTo>
                  <a:cubicBezTo>
                    <a:pt x="30223" y="31256"/>
                    <a:pt x="30223" y="31123"/>
                    <a:pt x="30323" y="31123"/>
                  </a:cubicBezTo>
                  <a:cubicBezTo>
                    <a:pt x="30589" y="31123"/>
                    <a:pt x="30886" y="31108"/>
                    <a:pt x="31173" y="31108"/>
                  </a:cubicBezTo>
                  <a:close/>
                  <a:moveTo>
                    <a:pt x="42731" y="30989"/>
                  </a:moveTo>
                  <a:cubicBezTo>
                    <a:pt x="42898" y="30989"/>
                    <a:pt x="42865" y="31189"/>
                    <a:pt x="42731" y="31189"/>
                  </a:cubicBezTo>
                  <a:cubicBezTo>
                    <a:pt x="42064" y="31289"/>
                    <a:pt x="41397" y="31289"/>
                    <a:pt x="40697" y="31323"/>
                  </a:cubicBezTo>
                  <a:cubicBezTo>
                    <a:pt x="40563" y="31323"/>
                    <a:pt x="40563" y="31123"/>
                    <a:pt x="40697" y="31089"/>
                  </a:cubicBezTo>
                  <a:cubicBezTo>
                    <a:pt x="41364" y="31056"/>
                    <a:pt x="42064" y="30989"/>
                    <a:pt x="42731" y="30989"/>
                  </a:cubicBezTo>
                  <a:close/>
                  <a:moveTo>
                    <a:pt x="37062" y="30986"/>
                  </a:moveTo>
                  <a:cubicBezTo>
                    <a:pt x="37072" y="30986"/>
                    <a:pt x="37083" y="30987"/>
                    <a:pt x="37094" y="30989"/>
                  </a:cubicBezTo>
                  <a:cubicBezTo>
                    <a:pt x="37661" y="31089"/>
                    <a:pt x="38195" y="31056"/>
                    <a:pt x="38762" y="31089"/>
                  </a:cubicBezTo>
                  <a:cubicBezTo>
                    <a:pt x="38895" y="31089"/>
                    <a:pt x="38929" y="31289"/>
                    <a:pt x="38795" y="31289"/>
                  </a:cubicBezTo>
                  <a:cubicBezTo>
                    <a:pt x="38606" y="31323"/>
                    <a:pt x="38414" y="31338"/>
                    <a:pt x="38218" y="31338"/>
                  </a:cubicBezTo>
                  <a:cubicBezTo>
                    <a:pt x="37828" y="31338"/>
                    <a:pt x="37428" y="31278"/>
                    <a:pt x="37027" y="31189"/>
                  </a:cubicBezTo>
                  <a:cubicBezTo>
                    <a:pt x="36872" y="31189"/>
                    <a:pt x="36919" y="30986"/>
                    <a:pt x="37062" y="30986"/>
                  </a:cubicBezTo>
                  <a:close/>
                  <a:moveTo>
                    <a:pt x="9691" y="31198"/>
                  </a:moveTo>
                  <a:cubicBezTo>
                    <a:pt x="9916" y="31198"/>
                    <a:pt x="10142" y="31206"/>
                    <a:pt x="10375" y="31223"/>
                  </a:cubicBezTo>
                  <a:cubicBezTo>
                    <a:pt x="10508" y="31223"/>
                    <a:pt x="10508" y="31390"/>
                    <a:pt x="10375" y="31390"/>
                  </a:cubicBezTo>
                  <a:lnTo>
                    <a:pt x="9007" y="31390"/>
                  </a:lnTo>
                  <a:cubicBezTo>
                    <a:pt x="8874" y="31390"/>
                    <a:pt x="8874" y="31223"/>
                    <a:pt x="9007" y="31223"/>
                  </a:cubicBezTo>
                  <a:cubicBezTo>
                    <a:pt x="9241" y="31206"/>
                    <a:pt x="9466" y="31198"/>
                    <a:pt x="9691" y="31198"/>
                  </a:cubicBezTo>
                  <a:close/>
                  <a:moveTo>
                    <a:pt x="46167" y="31056"/>
                  </a:moveTo>
                  <a:cubicBezTo>
                    <a:pt x="46267" y="31056"/>
                    <a:pt x="46301" y="31256"/>
                    <a:pt x="46201" y="31256"/>
                  </a:cubicBezTo>
                  <a:cubicBezTo>
                    <a:pt x="45567" y="31390"/>
                    <a:pt x="44866" y="31390"/>
                    <a:pt x="44233" y="31390"/>
                  </a:cubicBezTo>
                  <a:cubicBezTo>
                    <a:pt x="44099" y="31390"/>
                    <a:pt x="44132" y="31223"/>
                    <a:pt x="44233" y="31189"/>
                  </a:cubicBezTo>
                  <a:cubicBezTo>
                    <a:pt x="44499" y="31156"/>
                    <a:pt x="44800" y="31123"/>
                    <a:pt x="45066" y="31089"/>
                  </a:cubicBezTo>
                  <a:lnTo>
                    <a:pt x="45100" y="31089"/>
                  </a:lnTo>
                  <a:cubicBezTo>
                    <a:pt x="45467" y="31056"/>
                    <a:pt x="45800" y="31056"/>
                    <a:pt x="46167" y="31056"/>
                  </a:cubicBezTo>
                  <a:close/>
                  <a:moveTo>
                    <a:pt x="27743" y="31186"/>
                  </a:moveTo>
                  <a:cubicBezTo>
                    <a:pt x="27830" y="31186"/>
                    <a:pt x="27877" y="31359"/>
                    <a:pt x="27754" y="31390"/>
                  </a:cubicBezTo>
                  <a:cubicBezTo>
                    <a:pt x="27437" y="31453"/>
                    <a:pt x="27120" y="31476"/>
                    <a:pt x="26802" y="31476"/>
                  </a:cubicBezTo>
                  <a:cubicBezTo>
                    <a:pt x="26619" y="31476"/>
                    <a:pt x="26436" y="31468"/>
                    <a:pt x="26253" y="31456"/>
                  </a:cubicBezTo>
                  <a:cubicBezTo>
                    <a:pt x="26120" y="31423"/>
                    <a:pt x="26120" y="31256"/>
                    <a:pt x="26253" y="31256"/>
                  </a:cubicBezTo>
                  <a:cubicBezTo>
                    <a:pt x="26378" y="31265"/>
                    <a:pt x="26506" y="31269"/>
                    <a:pt x="26635" y="31269"/>
                  </a:cubicBezTo>
                  <a:cubicBezTo>
                    <a:pt x="26988" y="31269"/>
                    <a:pt x="27354" y="31238"/>
                    <a:pt x="27721" y="31189"/>
                  </a:cubicBezTo>
                  <a:cubicBezTo>
                    <a:pt x="27728" y="31187"/>
                    <a:pt x="27736" y="31186"/>
                    <a:pt x="27743" y="31186"/>
                  </a:cubicBezTo>
                  <a:close/>
                  <a:moveTo>
                    <a:pt x="24511" y="31085"/>
                  </a:moveTo>
                  <a:cubicBezTo>
                    <a:pt x="24596" y="31085"/>
                    <a:pt x="24643" y="31226"/>
                    <a:pt x="24552" y="31256"/>
                  </a:cubicBezTo>
                  <a:cubicBezTo>
                    <a:pt x="24161" y="31412"/>
                    <a:pt x="23759" y="31477"/>
                    <a:pt x="23352" y="31477"/>
                  </a:cubicBezTo>
                  <a:cubicBezTo>
                    <a:pt x="23064" y="31477"/>
                    <a:pt x="22774" y="31445"/>
                    <a:pt x="22484" y="31390"/>
                  </a:cubicBezTo>
                  <a:cubicBezTo>
                    <a:pt x="22384" y="31390"/>
                    <a:pt x="22417" y="31256"/>
                    <a:pt x="22517" y="31256"/>
                  </a:cubicBezTo>
                  <a:cubicBezTo>
                    <a:pt x="22701" y="31284"/>
                    <a:pt x="22882" y="31296"/>
                    <a:pt x="23062" y="31296"/>
                  </a:cubicBezTo>
                  <a:cubicBezTo>
                    <a:pt x="23536" y="31296"/>
                    <a:pt x="24002" y="31210"/>
                    <a:pt x="24485" y="31089"/>
                  </a:cubicBezTo>
                  <a:cubicBezTo>
                    <a:pt x="24494" y="31086"/>
                    <a:pt x="24503" y="31085"/>
                    <a:pt x="24511" y="31085"/>
                  </a:cubicBezTo>
                  <a:close/>
                  <a:moveTo>
                    <a:pt x="7173" y="31289"/>
                  </a:moveTo>
                  <a:cubicBezTo>
                    <a:pt x="7306" y="31323"/>
                    <a:pt x="7306" y="31490"/>
                    <a:pt x="7173" y="31523"/>
                  </a:cubicBezTo>
                  <a:lnTo>
                    <a:pt x="5872" y="31523"/>
                  </a:lnTo>
                  <a:cubicBezTo>
                    <a:pt x="5738" y="31523"/>
                    <a:pt x="5738" y="31323"/>
                    <a:pt x="5872" y="31289"/>
                  </a:cubicBezTo>
                  <a:close/>
                  <a:moveTo>
                    <a:pt x="21216" y="31289"/>
                  </a:moveTo>
                  <a:cubicBezTo>
                    <a:pt x="21350" y="31289"/>
                    <a:pt x="21350" y="31490"/>
                    <a:pt x="21216" y="31523"/>
                  </a:cubicBezTo>
                  <a:cubicBezTo>
                    <a:pt x="20616" y="31523"/>
                    <a:pt x="19982" y="31523"/>
                    <a:pt x="19381" y="31490"/>
                  </a:cubicBezTo>
                  <a:cubicBezTo>
                    <a:pt x="19248" y="31490"/>
                    <a:pt x="19248" y="31323"/>
                    <a:pt x="19381" y="31289"/>
                  </a:cubicBezTo>
                  <a:close/>
                  <a:moveTo>
                    <a:pt x="13227" y="31281"/>
                  </a:moveTo>
                  <a:cubicBezTo>
                    <a:pt x="13502" y="31281"/>
                    <a:pt x="13777" y="31289"/>
                    <a:pt x="14044" y="31323"/>
                  </a:cubicBezTo>
                  <a:cubicBezTo>
                    <a:pt x="14144" y="31323"/>
                    <a:pt x="14144" y="31490"/>
                    <a:pt x="14044" y="31490"/>
                  </a:cubicBezTo>
                  <a:cubicBezTo>
                    <a:pt x="13777" y="31523"/>
                    <a:pt x="13502" y="31531"/>
                    <a:pt x="13227" y="31531"/>
                  </a:cubicBezTo>
                  <a:cubicBezTo>
                    <a:pt x="12952" y="31531"/>
                    <a:pt x="12677" y="31523"/>
                    <a:pt x="12410" y="31523"/>
                  </a:cubicBezTo>
                  <a:cubicBezTo>
                    <a:pt x="12276" y="31523"/>
                    <a:pt x="12276" y="31289"/>
                    <a:pt x="12410" y="31289"/>
                  </a:cubicBezTo>
                  <a:cubicBezTo>
                    <a:pt x="12677" y="31289"/>
                    <a:pt x="12952" y="31281"/>
                    <a:pt x="13227" y="31281"/>
                  </a:cubicBezTo>
                  <a:close/>
                  <a:moveTo>
                    <a:pt x="16813" y="31398"/>
                  </a:moveTo>
                  <a:cubicBezTo>
                    <a:pt x="17105" y="31398"/>
                    <a:pt x="17397" y="31406"/>
                    <a:pt x="17680" y="31423"/>
                  </a:cubicBezTo>
                  <a:cubicBezTo>
                    <a:pt x="17814" y="31423"/>
                    <a:pt x="17814" y="31623"/>
                    <a:pt x="17680" y="31623"/>
                  </a:cubicBezTo>
                  <a:cubicBezTo>
                    <a:pt x="17514" y="31633"/>
                    <a:pt x="17345" y="31637"/>
                    <a:pt x="17175" y="31637"/>
                  </a:cubicBezTo>
                  <a:cubicBezTo>
                    <a:pt x="16764" y="31637"/>
                    <a:pt x="16347" y="31613"/>
                    <a:pt x="15946" y="31590"/>
                  </a:cubicBezTo>
                  <a:cubicBezTo>
                    <a:pt x="15846" y="31590"/>
                    <a:pt x="15846" y="31423"/>
                    <a:pt x="15946" y="31423"/>
                  </a:cubicBezTo>
                  <a:cubicBezTo>
                    <a:pt x="16229" y="31406"/>
                    <a:pt x="16521" y="31398"/>
                    <a:pt x="16813" y="31398"/>
                  </a:cubicBezTo>
                  <a:close/>
                  <a:moveTo>
                    <a:pt x="2872" y="31384"/>
                  </a:moveTo>
                  <a:cubicBezTo>
                    <a:pt x="2882" y="31384"/>
                    <a:pt x="2892" y="31386"/>
                    <a:pt x="2903" y="31390"/>
                  </a:cubicBezTo>
                  <a:cubicBezTo>
                    <a:pt x="3120" y="31423"/>
                    <a:pt x="3328" y="31431"/>
                    <a:pt x="3537" y="31431"/>
                  </a:cubicBezTo>
                  <a:cubicBezTo>
                    <a:pt x="3745" y="31431"/>
                    <a:pt x="3954" y="31423"/>
                    <a:pt x="4171" y="31423"/>
                  </a:cubicBezTo>
                  <a:cubicBezTo>
                    <a:pt x="4271" y="31423"/>
                    <a:pt x="4271" y="31556"/>
                    <a:pt x="4204" y="31590"/>
                  </a:cubicBezTo>
                  <a:cubicBezTo>
                    <a:pt x="4059" y="31623"/>
                    <a:pt x="3907" y="31638"/>
                    <a:pt x="3754" y="31638"/>
                  </a:cubicBezTo>
                  <a:cubicBezTo>
                    <a:pt x="3448" y="31638"/>
                    <a:pt x="3137" y="31579"/>
                    <a:pt x="2870" y="31490"/>
                  </a:cubicBezTo>
                  <a:cubicBezTo>
                    <a:pt x="2781" y="31490"/>
                    <a:pt x="2797" y="31384"/>
                    <a:pt x="2872" y="31384"/>
                  </a:cubicBezTo>
                  <a:close/>
                  <a:moveTo>
                    <a:pt x="33714" y="31311"/>
                  </a:moveTo>
                  <a:cubicBezTo>
                    <a:pt x="33727" y="31311"/>
                    <a:pt x="33742" y="31315"/>
                    <a:pt x="33758" y="31323"/>
                  </a:cubicBezTo>
                  <a:cubicBezTo>
                    <a:pt x="33991" y="31386"/>
                    <a:pt x="34210" y="31409"/>
                    <a:pt x="34433" y="31409"/>
                  </a:cubicBezTo>
                  <a:cubicBezTo>
                    <a:pt x="34562" y="31409"/>
                    <a:pt x="34692" y="31402"/>
                    <a:pt x="34826" y="31390"/>
                  </a:cubicBezTo>
                  <a:cubicBezTo>
                    <a:pt x="34926" y="31390"/>
                    <a:pt x="34959" y="31590"/>
                    <a:pt x="34826" y="31623"/>
                  </a:cubicBezTo>
                  <a:cubicBezTo>
                    <a:pt x="34723" y="31642"/>
                    <a:pt x="34621" y="31650"/>
                    <a:pt x="34518" y="31650"/>
                  </a:cubicBezTo>
                  <a:cubicBezTo>
                    <a:pt x="34254" y="31650"/>
                    <a:pt x="33990" y="31595"/>
                    <a:pt x="33725" y="31523"/>
                  </a:cubicBezTo>
                  <a:cubicBezTo>
                    <a:pt x="33608" y="31494"/>
                    <a:pt x="33619" y="31311"/>
                    <a:pt x="33714" y="31311"/>
                  </a:cubicBezTo>
                  <a:close/>
                  <a:moveTo>
                    <a:pt x="50133" y="31219"/>
                  </a:moveTo>
                  <a:cubicBezTo>
                    <a:pt x="50251" y="31219"/>
                    <a:pt x="50327" y="31395"/>
                    <a:pt x="50203" y="31456"/>
                  </a:cubicBezTo>
                  <a:cubicBezTo>
                    <a:pt x="49875" y="31600"/>
                    <a:pt x="49522" y="31668"/>
                    <a:pt x="49167" y="31668"/>
                  </a:cubicBezTo>
                  <a:cubicBezTo>
                    <a:pt x="48944" y="31668"/>
                    <a:pt x="48721" y="31641"/>
                    <a:pt x="48502" y="31590"/>
                  </a:cubicBezTo>
                  <a:cubicBezTo>
                    <a:pt x="48379" y="31559"/>
                    <a:pt x="48427" y="31386"/>
                    <a:pt x="48540" y="31386"/>
                  </a:cubicBezTo>
                  <a:cubicBezTo>
                    <a:pt x="48549" y="31386"/>
                    <a:pt x="48559" y="31387"/>
                    <a:pt x="48569" y="31390"/>
                  </a:cubicBezTo>
                  <a:cubicBezTo>
                    <a:pt x="48734" y="31421"/>
                    <a:pt x="48896" y="31436"/>
                    <a:pt x="49056" y="31436"/>
                  </a:cubicBezTo>
                  <a:cubicBezTo>
                    <a:pt x="49413" y="31436"/>
                    <a:pt x="49758" y="31361"/>
                    <a:pt x="50103" y="31223"/>
                  </a:cubicBezTo>
                  <a:cubicBezTo>
                    <a:pt x="50114" y="31220"/>
                    <a:pt x="50123" y="31219"/>
                    <a:pt x="50133" y="31219"/>
                  </a:cubicBezTo>
                  <a:close/>
                  <a:moveTo>
                    <a:pt x="835" y="0"/>
                  </a:moveTo>
                  <a:cubicBezTo>
                    <a:pt x="802" y="34"/>
                    <a:pt x="768" y="67"/>
                    <a:pt x="735" y="67"/>
                  </a:cubicBezTo>
                  <a:cubicBezTo>
                    <a:pt x="1" y="301"/>
                    <a:pt x="435" y="3703"/>
                    <a:pt x="435" y="4337"/>
                  </a:cubicBezTo>
                  <a:cubicBezTo>
                    <a:pt x="468" y="5638"/>
                    <a:pt x="468" y="6939"/>
                    <a:pt x="501" y="8206"/>
                  </a:cubicBezTo>
                  <a:cubicBezTo>
                    <a:pt x="535" y="10808"/>
                    <a:pt x="568" y="13377"/>
                    <a:pt x="601" y="15979"/>
                  </a:cubicBezTo>
                  <a:cubicBezTo>
                    <a:pt x="635" y="18647"/>
                    <a:pt x="668" y="21316"/>
                    <a:pt x="701" y="23984"/>
                  </a:cubicBezTo>
                  <a:cubicBezTo>
                    <a:pt x="701" y="25218"/>
                    <a:pt x="735" y="26419"/>
                    <a:pt x="735" y="27620"/>
                  </a:cubicBezTo>
                  <a:cubicBezTo>
                    <a:pt x="768" y="28921"/>
                    <a:pt x="568" y="30489"/>
                    <a:pt x="1035" y="31723"/>
                  </a:cubicBezTo>
                  <a:cubicBezTo>
                    <a:pt x="1035" y="31756"/>
                    <a:pt x="1035" y="31790"/>
                    <a:pt x="1035" y="31857"/>
                  </a:cubicBezTo>
                  <a:cubicBezTo>
                    <a:pt x="1425" y="32127"/>
                    <a:pt x="2619" y="32201"/>
                    <a:pt x="3879" y="32201"/>
                  </a:cubicBezTo>
                  <a:cubicBezTo>
                    <a:pt x="5418" y="32201"/>
                    <a:pt x="7054" y="32090"/>
                    <a:pt x="7440" y="32090"/>
                  </a:cubicBezTo>
                  <a:cubicBezTo>
                    <a:pt x="9508" y="32057"/>
                    <a:pt x="11576" y="32057"/>
                    <a:pt x="13677" y="32057"/>
                  </a:cubicBezTo>
                  <a:cubicBezTo>
                    <a:pt x="17647" y="32057"/>
                    <a:pt x="21616" y="32023"/>
                    <a:pt x="25619" y="32023"/>
                  </a:cubicBezTo>
                  <a:cubicBezTo>
                    <a:pt x="32131" y="32023"/>
                    <a:pt x="38642" y="31981"/>
                    <a:pt x="45153" y="31981"/>
                  </a:cubicBezTo>
                  <a:cubicBezTo>
                    <a:pt x="46781" y="31981"/>
                    <a:pt x="48409" y="31983"/>
                    <a:pt x="50037" y="31990"/>
                  </a:cubicBezTo>
                  <a:cubicBezTo>
                    <a:pt x="50070" y="31990"/>
                    <a:pt x="50137" y="32023"/>
                    <a:pt x="50170" y="32023"/>
                  </a:cubicBezTo>
                  <a:cubicBezTo>
                    <a:pt x="51004" y="31089"/>
                    <a:pt x="50737" y="29421"/>
                    <a:pt x="50704" y="28321"/>
                  </a:cubicBezTo>
                  <a:cubicBezTo>
                    <a:pt x="50670" y="27020"/>
                    <a:pt x="50670" y="25719"/>
                    <a:pt x="50637" y="24451"/>
                  </a:cubicBezTo>
                  <a:cubicBezTo>
                    <a:pt x="50604" y="21849"/>
                    <a:pt x="50570" y="19281"/>
                    <a:pt x="50504" y="16712"/>
                  </a:cubicBezTo>
                  <a:lnTo>
                    <a:pt x="50404" y="8707"/>
                  </a:lnTo>
                  <a:cubicBezTo>
                    <a:pt x="50370" y="7506"/>
                    <a:pt x="50337" y="6305"/>
                    <a:pt x="50337" y="5104"/>
                  </a:cubicBezTo>
                  <a:cubicBezTo>
                    <a:pt x="50337" y="4651"/>
                    <a:pt x="50494" y="589"/>
                    <a:pt x="49651" y="589"/>
                  </a:cubicBezTo>
                  <a:cubicBezTo>
                    <a:pt x="49625" y="589"/>
                    <a:pt x="49598" y="593"/>
                    <a:pt x="49570" y="601"/>
                  </a:cubicBezTo>
                  <a:cubicBezTo>
                    <a:pt x="49543" y="610"/>
                    <a:pt x="49516" y="614"/>
                    <a:pt x="49491" y="614"/>
                  </a:cubicBezTo>
                  <a:cubicBezTo>
                    <a:pt x="49421" y="614"/>
                    <a:pt x="49361" y="583"/>
                    <a:pt x="49336" y="534"/>
                  </a:cubicBezTo>
                  <a:cubicBezTo>
                    <a:pt x="48969" y="567"/>
                    <a:pt x="48594" y="576"/>
                    <a:pt x="48223" y="576"/>
                  </a:cubicBezTo>
                  <a:cubicBezTo>
                    <a:pt x="47852" y="576"/>
                    <a:pt x="47485" y="567"/>
                    <a:pt x="47135" y="567"/>
                  </a:cubicBezTo>
                  <a:cubicBezTo>
                    <a:pt x="47035" y="567"/>
                    <a:pt x="46968" y="501"/>
                    <a:pt x="46968" y="467"/>
                  </a:cubicBezTo>
                  <a:cubicBezTo>
                    <a:pt x="39296" y="367"/>
                    <a:pt x="31624" y="267"/>
                    <a:pt x="23951" y="201"/>
                  </a:cubicBezTo>
                  <a:cubicBezTo>
                    <a:pt x="22667" y="189"/>
                    <a:pt x="21382" y="186"/>
                    <a:pt x="20096" y="186"/>
                  </a:cubicBezTo>
                  <a:cubicBezTo>
                    <a:pt x="17525" y="186"/>
                    <a:pt x="14952" y="201"/>
                    <a:pt x="12381" y="201"/>
                  </a:cubicBezTo>
                  <a:cubicBezTo>
                    <a:pt x="8524" y="201"/>
                    <a:pt x="4671" y="167"/>
                    <a:pt x="835"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3" name="Google Shape;3213;p71"/>
            <p:cNvSpPr/>
            <p:nvPr/>
          </p:nvSpPr>
          <p:spPr>
            <a:xfrm>
              <a:off x="4977612" y="4793948"/>
              <a:ext cx="36189" cy="8341"/>
            </a:xfrm>
            <a:custGeom>
              <a:avLst/>
              <a:gdLst/>
              <a:ahLst/>
              <a:cxnLst/>
              <a:rect l="l" t="t" r="r" b="b"/>
              <a:pathLst>
                <a:path w="1948" h="449" extrusionOk="0">
                  <a:moveTo>
                    <a:pt x="1754" y="0"/>
                  </a:moveTo>
                  <a:cubicBezTo>
                    <a:pt x="1744" y="0"/>
                    <a:pt x="1735" y="1"/>
                    <a:pt x="1724" y="4"/>
                  </a:cubicBezTo>
                  <a:cubicBezTo>
                    <a:pt x="1379" y="142"/>
                    <a:pt x="1034" y="217"/>
                    <a:pt x="677" y="217"/>
                  </a:cubicBezTo>
                  <a:cubicBezTo>
                    <a:pt x="517" y="217"/>
                    <a:pt x="355" y="202"/>
                    <a:pt x="190" y="171"/>
                  </a:cubicBezTo>
                  <a:cubicBezTo>
                    <a:pt x="180" y="168"/>
                    <a:pt x="170" y="167"/>
                    <a:pt x="161" y="167"/>
                  </a:cubicBezTo>
                  <a:cubicBezTo>
                    <a:pt x="48" y="167"/>
                    <a:pt x="0" y="340"/>
                    <a:pt x="123" y="371"/>
                  </a:cubicBezTo>
                  <a:cubicBezTo>
                    <a:pt x="342" y="422"/>
                    <a:pt x="565" y="449"/>
                    <a:pt x="788" y="449"/>
                  </a:cubicBezTo>
                  <a:cubicBezTo>
                    <a:pt x="1143" y="449"/>
                    <a:pt x="1496" y="381"/>
                    <a:pt x="1824" y="237"/>
                  </a:cubicBezTo>
                  <a:cubicBezTo>
                    <a:pt x="1948" y="176"/>
                    <a:pt x="1872" y="0"/>
                    <a:pt x="17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4" name="Google Shape;3214;p71"/>
            <p:cNvSpPr/>
            <p:nvPr/>
          </p:nvSpPr>
          <p:spPr>
            <a:xfrm>
              <a:off x="5007782" y="4696101"/>
              <a:ext cx="4347" cy="29297"/>
            </a:xfrm>
            <a:custGeom>
              <a:avLst/>
              <a:gdLst/>
              <a:ahLst/>
              <a:cxnLst/>
              <a:rect l="l" t="t" r="r" b="b"/>
              <a:pathLst>
                <a:path w="234" h="1577" extrusionOk="0">
                  <a:moveTo>
                    <a:pt x="121" y="0"/>
                  </a:moveTo>
                  <a:cubicBezTo>
                    <a:pt x="75" y="0"/>
                    <a:pt x="34" y="34"/>
                    <a:pt x="34" y="100"/>
                  </a:cubicBezTo>
                  <a:cubicBezTo>
                    <a:pt x="0" y="567"/>
                    <a:pt x="34" y="1034"/>
                    <a:pt x="67" y="1501"/>
                  </a:cubicBezTo>
                  <a:cubicBezTo>
                    <a:pt x="67" y="1551"/>
                    <a:pt x="100" y="1576"/>
                    <a:pt x="134" y="1576"/>
                  </a:cubicBezTo>
                  <a:cubicBezTo>
                    <a:pt x="167" y="1576"/>
                    <a:pt x="200" y="1551"/>
                    <a:pt x="200" y="1501"/>
                  </a:cubicBezTo>
                  <a:cubicBezTo>
                    <a:pt x="234" y="1034"/>
                    <a:pt x="234" y="567"/>
                    <a:pt x="234" y="100"/>
                  </a:cubicBezTo>
                  <a:cubicBezTo>
                    <a:pt x="217" y="34"/>
                    <a:pt x="167" y="0"/>
                    <a:pt x="1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5" name="Google Shape;3215;p71"/>
            <p:cNvSpPr/>
            <p:nvPr/>
          </p:nvSpPr>
          <p:spPr>
            <a:xfrm>
              <a:off x="5005293" y="4741950"/>
              <a:ext cx="5610" cy="27755"/>
            </a:xfrm>
            <a:custGeom>
              <a:avLst/>
              <a:gdLst/>
              <a:ahLst/>
              <a:cxnLst/>
              <a:rect l="l" t="t" r="r" b="b"/>
              <a:pathLst>
                <a:path w="302" h="1494" extrusionOk="0">
                  <a:moveTo>
                    <a:pt x="164" y="1"/>
                  </a:moveTo>
                  <a:cubicBezTo>
                    <a:pt x="109" y="1"/>
                    <a:pt x="51" y="34"/>
                    <a:pt x="34" y="101"/>
                  </a:cubicBezTo>
                  <a:cubicBezTo>
                    <a:pt x="1" y="534"/>
                    <a:pt x="1" y="968"/>
                    <a:pt x="34" y="1368"/>
                  </a:cubicBezTo>
                  <a:cubicBezTo>
                    <a:pt x="51" y="1452"/>
                    <a:pt x="109" y="1493"/>
                    <a:pt x="164" y="1493"/>
                  </a:cubicBezTo>
                  <a:cubicBezTo>
                    <a:pt x="218" y="1493"/>
                    <a:pt x="268" y="1452"/>
                    <a:pt x="268" y="1368"/>
                  </a:cubicBezTo>
                  <a:cubicBezTo>
                    <a:pt x="301" y="968"/>
                    <a:pt x="301" y="534"/>
                    <a:pt x="268" y="101"/>
                  </a:cubicBezTo>
                  <a:cubicBezTo>
                    <a:pt x="268" y="34"/>
                    <a:pt x="218" y="1"/>
                    <a:pt x="1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6" name="Google Shape;3216;p71"/>
            <p:cNvSpPr/>
            <p:nvPr/>
          </p:nvSpPr>
          <p:spPr>
            <a:xfrm>
              <a:off x="5004067" y="4638473"/>
              <a:ext cx="4347" cy="27272"/>
            </a:xfrm>
            <a:custGeom>
              <a:avLst/>
              <a:gdLst/>
              <a:ahLst/>
              <a:cxnLst/>
              <a:rect l="l" t="t" r="r" b="b"/>
              <a:pathLst>
                <a:path w="234" h="1468" extrusionOk="0">
                  <a:moveTo>
                    <a:pt x="113" y="0"/>
                  </a:moveTo>
                  <a:cubicBezTo>
                    <a:pt x="67" y="0"/>
                    <a:pt x="17" y="33"/>
                    <a:pt x="0" y="100"/>
                  </a:cubicBezTo>
                  <a:cubicBezTo>
                    <a:pt x="0" y="534"/>
                    <a:pt x="0" y="967"/>
                    <a:pt x="34" y="1368"/>
                  </a:cubicBezTo>
                  <a:cubicBezTo>
                    <a:pt x="34" y="1434"/>
                    <a:pt x="75" y="1468"/>
                    <a:pt x="117" y="1468"/>
                  </a:cubicBezTo>
                  <a:cubicBezTo>
                    <a:pt x="159" y="1468"/>
                    <a:pt x="200" y="1434"/>
                    <a:pt x="200" y="1368"/>
                  </a:cubicBezTo>
                  <a:cubicBezTo>
                    <a:pt x="234" y="967"/>
                    <a:pt x="234" y="534"/>
                    <a:pt x="200" y="100"/>
                  </a:cubicBezTo>
                  <a:cubicBezTo>
                    <a:pt x="200" y="33"/>
                    <a:pt x="159" y="0"/>
                    <a:pt x="1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7" name="Google Shape;3217;p71"/>
            <p:cNvSpPr/>
            <p:nvPr/>
          </p:nvSpPr>
          <p:spPr>
            <a:xfrm>
              <a:off x="5003435" y="4570926"/>
              <a:ext cx="4979" cy="27272"/>
            </a:xfrm>
            <a:custGeom>
              <a:avLst/>
              <a:gdLst/>
              <a:ahLst/>
              <a:cxnLst/>
              <a:rect l="l" t="t" r="r" b="b"/>
              <a:pathLst>
                <a:path w="268" h="1468" extrusionOk="0">
                  <a:moveTo>
                    <a:pt x="151" y="0"/>
                  </a:moveTo>
                  <a:cubicBezTo>
                    <a:pt x="109" y="0"/>
                    <a:pt x="68" y="34"/>
                    <a:pt x="68" y="100"/>
                  </a:cubicBezTo>
                  <a:cubicBezTo>
                    <a:pt x="1" y="501"/>
                    <a:pt x="34" y="934"/>
                    <a:pt x="34" y="1368"/>
                  </a:cubicBezTo>
                  <a:cubicBezTo>
                    <a:pt x="34" y="1435"/>
                    <a:pt x="84" y="1468"/>
                    <a:pt x="134" y="1468"/>
                  </a:cubicBezTo>
                  <a:cubicBezTo>
                    <a:pt x="184" y="1468"/>
                    <a:pt x="234" y="1435"/>
                    <a:pt x="234" y="1368"/>
                  </a:cubicBezTo>
                  <a:cubicBezTo>
                    <a:pt x="268" y="934"/>
                    <a:pt x="268" y="501"/>
                    <a:pt x="234" y="100"/>
                  </a:cubicBezTo>
                  <a:cubicBezTo>
                    <a:pt x="234" y="34"/>
                    <a:pt x="193" y="0"/>
                    <a:pt x="1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8" name="Google Shape;3218;p71"/>
            <p:cNvSpPr/>
            <p:nvPr/>
          </p:nvSpPr>
          <p:spPr>
            <a:xfrm>
              <a:off x="5001577" y="4427154"/>
              <a:ext cx="4979" cy="26046"/>
            </a:xfrm>
            <a:custGeom>
              <a:avLst/>
              <a:gdLst/>
              <a:ahLst/>
              <a:cxnLst/>
              <a:rect l="l" t="t" r="r" b="b"/>
              <a:pathLst>
                <a:path w="268" h="1402" extrusionOk="0">
                  <a:moveTo>
                    <a:pt x="138" y="0"/>
                  </a:moveTo>
                  <a:cubicBezTo>
                    <a:pt x="84" y="0"/>
                    <a:pt x="34" y="34"/>
                    <a:pt x="34" y="100"/>
                  </a:cubicBezTo>
                  <a:cubicBezTo>
                    <a:pt x="1" y="501"/>
                    <a:pt x="1" y="901"/>
                    <a:pt x="34" y="1301"/>
                  </a:cubicBezTo>
                  <a:cubicBezTo>
                    <a:pt x="34" y="1368"/>
                    <a:pt x="84" y="1401"/>
                    <a:pt x="134" y="1401"/>
                  </a:cubicBezTo>
                  <a:cubicBezTo>
                    <a:pt x="184" y="1401"/>
                    <a:pt x="234" y="1368"/>
                    <a:pt x="234" y="1301"/>
                  </a:cubicBezTo>
                  <a:cubicBezTo>
                    <a:pt x="268" y="901"/>
                    <a:pt x="268" y="501"/>
                    <a:pt x="268" y="100"/>
                  </a:cubicBezTo>
                  <a:cubicBezTo>
                    <a:pt x="251" y="34"/>
                    <a:pt x="193"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9" name="Google Shape;3219;p71"/>
            <p:cNvSpPr/>
            <p:nvPr/>
          </p:nvSpPr>
          <p:spPr>
            <a:xfrm>
              <a:off x="4999720" y="4504771"/>
              <a:ext cx="4979" cy="25878"/>
            </a:xfrm>
            <a:custGeom>
              <a:avLst/>
              <a:gdLst/>
              <a:ahLst/>
              <a:cxnLst/>
              <a:rect l="l" t="t" r="r" b="b"/>
              <a:pathLst>
                <a:path w="268" h="1393" extrusionOk="0">
                  <a:moveTo>
                    <a:pt x="134" y="0"/>
                  </a:moveTo>
                  <a:cubicBezTo>
                    <a:pt x="76" y="0"/>
                    <a:pt x="17" y="42"/>
                    <a:pt x="1" y="125"/>
                  </a:cubicBezTo>
                  <a:cubicBezTo>
                    <a:pt x="1" y="492"/>
                    <a:pt x="34" y="893"/>
                    <a:pt x="34" y="1293"/>
                  </a:cubicBezTo>
                  <a:cubicBezTo>
                    <a:pt x="34" y="1360"/>
                    <a:pt x="84" y="1393"/>
                    <a:pt x="134" y="1393"/>
                  </a:cubicBezTo>
                  <a:cubicBezTo>
                    <a:pt x="184" y="1393"/>
                    <a:pt x="234" y="1360"/>
                    <a:pt x="234" y="1293"/>
                  </a:cubicBezTo>
                  <a:cubicBezTo>
                    <a:pt x="234" y="893"/>
                    <a:pt x="268" y="492"/>
                    <a:pt x="268" y="125"/>
                  </a:cubicBezTo>
                  <a:cubicBezTo>
                    <a:pt x="251" y="42"/>
                    <a:pt x="193" y="0"/>
                    <a:pt x="1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0" name="Google Shape;3220;p71"/>
            <p:cNvSpPr/>
            <p:nvPr/>
          </p:nvSpPr>
          <p:spPr>
            <a:xfrm>
              <a:off x="4987106" y="4238240"/>
              <a:ext cx="17147" cy="26027"/>
            </a:xfrm>
            <a:custGeom>
              <a:avLst/>
              <a:gdLst/>
              <a:ahLst/>
              <a:cxnLst/>
              <a:rect l="l" t="t" r="r" b="b"/>
              <a:pathLst>
                <a:path w="923" h="1401" extrusionOk="0">
                  <a:moveTo>
                    <a:pt x="153" y="0"/>
                  </a:moveTo>
                  <a:cubicBezTo>
                    <a:pt x="78" y="0"/>
                    <a:pt x="1" y="83"/>
                    <a:pt x="46" y="195"/>
                  </a:cubicBezTo>
                  <a:cubicBezTo>
                    <a:pt x="213" y="562"/>
                    <a:pt x="379" y="963"/>
                    <a:pt x="613" y="1330"/>
                  </a:cubicBezTo>
                  <a:cubicBezTo>
                    <a:pt x="637" y="1379"/>
                    <a:pt x="689" y="1401"/>
                    <a:pt x="741" y="1401"/>
                  </a:cubicBezTo>
                  <a:cubicBezTo>
                    <a:pt x="831" y="1401"/>
                    <a:pt x="922" y="1335"/>
                    <a:pt x="880" y="1230"/>
                  </a:cubicBezTo>
                  <a:cubicBezTo>
                    <a:pt x="713" y="829"/>
                    <a:pt x="480" y="429"/>
                    <a:pt x="246" y="62"/>
                  </a:cubicBezTo>
                  <a:cubicBezTo>
                    <a:pt x="225" y="19"/>
                    <a:pt x="189" y="0"/>
                    <a:pt x="1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1" name="Google Shape;3221;p71"/>
            <p:cNvSpPr/>
            <p:nvPr/>
          </p:nvSpPr>
          <p:spPr>
            <a:xfrm>
              <a:off x="4996004" y="4291761"/>
              <a:ext cx="7450" cy="27978"/>
            </a:xfrm>
            <a:custGeom>
              <a:avLst/>
              <a:gdLst/>
              <a:ahLst/>
              <a:cxnLst/>
              <a:rect l="l" t="t" r="r" b="b"/>
              <a:pathLst>
                <a:path w="401" h="1506" extrusionOk="0">
                  <a:moveTo>
                    <a:pt x="132" y="1"/>
                  </a:moveTo>
                  <a:cubicBezTo>
                    <a:pt x="68" y="1"/>
                    <a:pt x="1" y="53"/>
                    <a:pt x="1" y="150"/>
                  </a:cubicBezTo>
                  <a:cubicBezTo>
                    <a:pt x="67" y="583"/>
                    <a:pt x="134" y="984"/>
                    <a:pt x="134" y="1417"/>
                  </a:cubicBezTo>
                  <a:cubicBezTo>
                    <a:pt x="116" y="1471"/>
                    <a:pt x="165" y="1505"/>
                    <a:pt x="220" y="1505"/>
                  </a:cubicBezTo>
                  <a:cubicBezTo>
                    <a:pt x="267" y="1505"/>
                    <a:pt x="319" y="1479"/>
                    <a:pt x="334" y="1417"/>
                  </a:cubicBezTo>
                  <a:cubicBezTo>
                    <a:pt x="401" y="984"/>
                    <a:pt x="401" y="517"/>
                    <a:pt x="234" y="83"/>
                  </a:cubicBezTo>
                  <a:cubicBezTo>
                    <a:pt x="220" y="27"/>
                    <a:pt x="177" y="1"/>
                    <a:pt x="1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2" name="Google Shape;3222;p71"/>
            <p:cNvSpPr/>
            <p:nvPr/>
          </p:nvSpPr>
          <p:spPr>
            <a:xfrm>
              <a:off x="4997862" y="4357749"/>
              <a:ext cx="4979" cy="29761"/>
            </a:xfrm>
            <a:custGeom>
              <a:avLst/>
              <a:gdLst/>
              <a:ahLst/>
              <a:cxnLst/>
              <a:rect l="l" t="t" r="r" b="b"/>
              <a:pathLst>
                <a:path w="268" h="1602" extrusionOk="0">
                  <a:moveTo>
                    <a:pt x="122" y="0"/>
                  </a:moveTo>
                  <a:cubicBezTo>
                    <a:pt x="76" y="0"/>
                    <a:pt x="34" y="34"/>
                    <a:pt x="34" y="100"/>
                  </a:cubicBezTo>
                  <a:cubicBezTo>
                    <a:pt x="1" y="567"/>
                    <a:pt x="1" y="1034"/>
                    <a:pt x="34" y="1501"/>
                  </a:cubicBezTo>
                  <a:cubicBezTo>
                    <a:pt x="34" y="1568"/>
                    <a:pt x="84" y="1601"/>
                    <a:pt x="134" y="1601"/>
                  </a:cubicBezTo>
                  <a:cubicBezTo>
                    <a:pt x="184" y="1601"/>
                    <a:pt x="234" y="1568"/>
                    <a:pt x="234" y="1501"/>
                  </a:cubicBezTo>
                  <a:cubicBezTo>
                    <a:pt x="234" y="1034"/>
                    <a:pt x="267" y="567"/>
                    <a:pt x="234" y="100"/>
                  </a:cubicBezTo>
                  <a:cubicBezTo>
                    <a:pt x="217" y="34"/>
                    <a:pt x="167" y="0"/>
                    <a:pt x="1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3" name="Google Shape;3223;p71"/>
            <p:cNvSpPr/>
            <p:nvPr/>
          </p:nvSpPr>
          <p:spPr>
            <a:xfrm>
              <a:off x="4943337" y="4231663"/>
              <a:ext cx="31619" cy="5183"/>
            </a:xfrm>
            <a:custGeom>
              <a:avLst/>
              <a:gdLst/>
              <a:ahLst/>
              <a:cxnLst/>
              <a:rect l="l" t="t" r="r" b="b"/>
              <a:pathLst>
                <a:path w="1702" h="279" extrusionOk="0">
                  <a:moveTo>
                    <a:pt x="1101" y="1"/>
                  </a:moveTo>
                  <a:cubicBezTo>
                    <a:pt x="790" y="1"/>
                    <a:pt x="478" y="16"/>
                    <a:pt x="167" y="16"/>
                  </a:cubicBezTo>
                  <a:cubicBezTo>
                    <a:pt x="0" y="16"/>
                    <a:pt x="0" y="249"/>
                    <a:pt x="167" y="249"/>
                  </a:cubicBezTo>
                  <a:cubicBezTo>
                    <a:pt x="478" y="249"/>
                    <a:pt x="790" y="279"/>
                    <a:pt x="1101" y="279"/>
                  </a:cubicBezTo>
                  <a:cubicBezTo>
                    <a:pt x="1257" y="279"/>
                    <a:pt x="1412" y="272"/>
                    <a:pt x="1568" y="249"/>
                  </a:cubicBezTo>
                  <a:cubicBezTo>
                    <a:pt x="1701" y="249"/>
                    <a:pt x="1701" y="49"/>
                    <a:pt x="1568" y="16"/>
                  </a:cubicBezTo>
                  <a:cubicBezTo>
                    <a:pt x="1412" y="5"/>
                    <a:pt x="1257" y="1"/>
                    <a:pt x="11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4" name="Google Shape;3224;p71"/>
            <p:cNvSpPr/>
            <p:nvPr/>
          </p:nvSpPr>
          <p:spPr>
            <a:xfrm>
              <a:off x="4898101" y="4790902"/>
              <a:ext cx="40908" cy="6223"/>
            </a:xfrm>
            <a:custGeom>
              <a:avLst/>
              <a:gdLst/>
              <a:ahLst/>
              <a:cxnLst/>
              <a:rect l="l" t="t" r="r" b="b"/>
              <a:pathLst>
                <a:path w="2202" h="335" extrusionOk="0">
                  <a:moveTo>
                    <a:pt x="2068" y="1"/>
                  </a:moveTo>
                  <a:cubicBezTo>
                    <a:pt x="1701" y="1"/>
                    <a:pt x="1368" y="1"/>
                    <a:pt x="1001" y="34"/>
                  </a:cubicBezTo>
                  <a:lnTo>
                    <a:pt x="967" y="34"/>
                  </a:lnTo>
                  <a:cubicBezTo>
                    <a:pt x="701" y="68"/>
                    <a:pt x="400" y="101"/>
                    <a:pt x="134" y="134"/>
                  </a:cubicBezTo>
                  <a:cubicBezTo>
                    <a:pt x="33" y="134"/>
                    <a:pt x="0" y="335"/>
                    <a:pt x="134" y="335"/>
                  </a:cubicBezTo>
                  <a:cubicBezTo>
                    <a:pt x="767" y="335"/>
                    <a:pt x="1468" y="335"/>
                    <a:pt x="2102" y="201"/>
                  </a:cubicBezTo>
                  <a:cubicBezTo>
                    <a:pt x="2202" y="201"/>
                    <a:pt x="2168" y="1"/>
                    <a:pt x="20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5" name="Google Shape;3225;p71"/>
            <p:cNvSpPr/>
            <p:nvPr/>
          </p:nvSpPr>
          <p:spPr>
            <a:xfrm>
              <a:off x="4885691" y="4230716"/>
              <a:ext cx="33495" cy="6632"/>
            </a:xfrm>
            <a:custGeom>
              <a:avLst/>
              <a:gdLst/>
              <a:ahLst/>
              <a:cxnLst/>
              <a:rect l="l" t="t" r="r" b="b"/>
              <a:pathLst>
                <a:path w="1803" h="357" extrusionOk="0">
                  <a:moveTo>
                    <a:pt x="201" y="0"/>
                  </a:moveTo>
                  <a:cubicBezTo>
                    <a:pt x="34" y="0"/>
                    <a:pt x="1" y="200"/>
                    <a:pt x="134" y="234"/>
                  </a:cubicBezTo>
                  <a:cubicBezTo>
                    <a:pt x="420" y="295"/>
                    <a:pt x="756" y="356"/>
                    <a:pt x="1089" y="356"/>
                  </a:cubicBezTo>
                  <a:cubicBezTo>
                    <a:pt x="1299" y="356"/>
                    <a:pt x="1508" y="332"/>
                    <a:pt x="1702" y="267"/>
                  </a:cubicBezTo>
                  <a:cubicBezTo>
                    <a:pt x="1802" y="234"/>
                    <a:pt x="1769" y="67"/>
                    <a:pt x="1669" y="67"/>
                  </a:cubicBezTo>
                  <a:cubicBezTo>
                    <a:pt x="1168" y="33"/>
                    <a:pt x="701" y="67"/>
                    <a:pt x="20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6" name="Google Shape;3226;p71"/>
            <p:cNvSpPr/>
            <p:nvPr/>
          </p:nvSpPr>
          <p:spPr>
            <a:xfrm>
              <a:off x="4832411" y="4789676"/>
              <a:ext cx="43397" cy="6205"/>
            </a:xfrm>
            <a:custGeom>
              <a:avLst/>
              <a:gdLst/>
              <a:ahLst/>
              <a:cxnLst/>
              <a:rect l="l" t="t" r="r" b="b"/>
              <a:pathLst>
                <a:path w="2336" h="334" extrusionOk="0">
                  <a:moveTo>
                    <a:pt x="2168" y="0"/>
                  </a:moveTo>
                  <a:cubicBezTo>
                    <a:pt x="1501" y="0"/>
                    <a:pt x="834" y="67"/>
                    <a:pt x="134" y="100"/>
                  </a:cubicBezTo>
                  <a:cubicBezTo>
                    <a:pt x="0" y="100"/>
                    <a:pt x="0" y="334"/>
                    <a:pt x="134" y="334"/>
                  </a:cubicBezTo>
                  <a:cubicBezTo>
                    <a:pt x="801" y="300"/>
                    <a:pt x="1501" y="300"/>
                    <a:pt x="2168" y="200"/>
                  </a:cubicBezTo>
                  <a:cubicBezTo>
                    <a:pt x="2302" y="200"/>
                    <a:pt x="2335" y="0"/>
                    <a:pt x="21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7" name="Google Shape;3227;p71"/>
            <p:cNvSpPr/>
            <p:nvPr/>
          </p:nvSpPr>
          <p:spPr>
            <a:xfrm>
              <a:off x="4816285" y="4235044"/>
              <a:ext cx="37211" cy="5889"/>
            </a:xfrm>
            <a:custGeom>
              <a:avLst/>
              <a:gdLst/>
              <a:ahLst/>
              <a:cxnLst/>
              <a:rect l="l" t="t" r="r" b="b"/>
              <a:pathLst>
                <a:path w="2003" h="317" extrusionOk="0">
                  <a:moveTo>
                    <a:pt x="168" y="1"/>
                  </a:moveTo>
                  <a:cubicBezTo>
                    <a:pt x="34" y="1"/>
                    <a:pt x="1" y="167"/>
                    <a:pt x="134" y="201"/>
                  </a:cubicBezTo>
                  <a:cubicBezTo>
                    <a:pt x="504" y="266"/>
                    <a:pt x="887" y="317"/>
                    <a:pt x="1276" y="317"/>
                  </a:cubicBezTo>
                  <a:cubicBezTo>
                    <a:pt x="1484" y="317"/>
                    <a:pt x="1693" y="302"/>
                    <a:pt x="1902" y="267"/>
                  </a:cubicBezTo>
                  <a:cubicBezTo>
                    <a:pt x="2002" y="234"/>
                    <a:pt x="1969" y="67"/>
                    <a:pt x="1869" y="67"/>
                  </a:cubicBezTo>
                  <a:cubicBezTo>
                    <a:pt x="1302" y="34"/>
                    <a:pt x="735" y="67"/>
                    <a:pt x="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8" name="Google Shape;3228;p71"/>
            <p:cNvSpPr/>
            <p:nvPr/>
          </p:nvSpPr>
          <p:spPr>
            <a:xfrm>
              <a:off x="4764398" y="4789601"/>
              <a:ext cx="37657" cy="6558"/>
            </a:xfrm>
            <a:custGeom>
              <a:avLst/>
              <a:gdLst/>
              <a:ahLst/>
              <a:cxnLst/>
              <a:rect l="l" t="t" r="r" b="b"/>
              <a:pathLst>
                <a:path w="2027" h="353" extrusionOk="0">
                  <a:moveTo>
                    <a:pt x="166" y="1"/>
                  </a:moveTo>
                  <a:cubicBezTo>
                    <a:pt x="51" y="1"/>
                    <a:pt x="1" y="204"/>
                    <a:pt x="125" y="204"/>
                  </a:cubicBezTo>
                  <a:cubicBezTo>
                    <a:pt x="526" y="293"/>
                    <a:pt x="926" y="353"/>
                    <a:pt x="1316" y="353"/>
                  </a:cubicBezTo>
                  <a:cubicBezTo>
                    <a:pt x="1512" y="353"/>
                    <a:pt x="1704" y="338"/>
                    <a:pt x="1893" y="304"/>
                  </a:cubicBezTo>
                  <a:cubicBezTo>
                    <a:pt x="2027" y="304"/>
                    <a:pt x="1993" y="104"/>
                    <a:pt x="1860" y="104"/>
                  </a:cubicBezTo>
                  <a:cubicBezTo>
                    <a:pt x="1293" y="71"/>
                    <a:pt x="759" y="104"/>
                    <a:pt x="192" y="4"/>
                  </a:cubicBezTo>
                  <a:cubicBezTo>
                    <a:pt x="183" y="2"/>
                    <a:pt x="175" y="1"/>
                    <a:pt x="16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9" name="Google Shape;3229;p71"/>
            <p:cNvSpPr/>
            <p:nvPr/>
          </p:nvSpPr>
          <p:spPr>
            <a:xfrm>
              <a:off x="4754942" y="4227669"/>
              <a:ext cx="36579" cy="5016"/>
            </a:xfrm>
            <a:custGeom>
              <a:avLst/>
              <a:gdLst/>
              <a:ahLst/>
              <a:cxnLst/>
              <a:rect l="l" t="t" r="r" b="b"/>
              <a:pathLst>
                <a:path w="1969" h="270" extrusionOk="0">
                  <a:moveTo>
                    <a:pt x="1268" y="1"/>
                  </a:moveTo>
                  <a:cubicBezTo>
                    <a:pt x="890" y="1"/>
                    <a:pt x="512" y="31"/>
                    <a:pt x="134" y="31"/>
                  </a:cubicBezTo>
                  <a:cubicBezTo>
                    <a:pt x="1" y="31"/>
                    <a:pt x="1" y="231"/>
                    <a:pt x="134" y="231"/>
                  </a:cubicBezTo>
                  <a:cubicBezTo>
                    <a:pt x="461" y="250"/>
                    <a:pt x="789" y="269"/>
                    <a:pt x="1116" y="269"/>
                  </a:cubicBezTo>
                  <a:cubicBezTo>
                    <a:pt x="1356" y="269"/>
                    <a:pt x="1596" y="259"/>
                    <a:pt x="1835" y="231"/>
                  </a:cubicBezTo>
                  <a:cubicBezTo>
                    <a:pt x="1969" y="231"/>
                    <a:pt x="1969" y="31"/>
                    <a:pt x="1835" y="31"/>
                  </a:cubicBezTo>
                  <a:cubicBezTo>
                    <a:pt x="1646" y="8"/>
                    <a:pt x="1457" y="1"/>
                    <a:pt x="12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0" name="Google Shape;3230;p71"/>
            <p:cNvSpPr/>
            <p:nvPr/>
          </p:nvSpPr>
          <p:spPr>
            <a:xfrm>
              <a:off x="4696702" y="4230641"/>
              <a:ext cx="38195" cy="6279"/>
            </a:xfrm>
            <a:custGeom>
              <a:avLst/>
              <a:gdLst/>
              <a:ahLst/>
              <a:cxnLst/>
              <a:rect l="l" t="t" r="r" b="b"/>
              <a:pathLst>
                <a:path w="2056" h="338" extrusionOk="0">
                  <a:moveTo>
                    <a:pt x="1871" y="0"/>
                  </a:moveTo>
                  <a:cubicBezTo>
                    <a:pt x="1860" y="0"/>
                    <a:pt x="1847" y="2"/>
                    <a:pt x="1835" y="4"/>
                  </a:cubicBezTo>
                  <a:cubicBezTo>
                    <a:pt x="1444" y="53"/>
                    <a:pt x="1035" y="84"/>
                    <a:pt x="622" y="84"/>
                  </a:cubicBezTo>
                  <a:cubicBezTo>
                    <a:pt x="471" y="84"/>
                    <a:pt x="319" y="80"/>
                    <a:pt x="167" y="71"/>
                  </a:cubicBezTo>
                  <a:cubicBezTo>
                    <a:pt x="156" y="69"/>
                    <a:pt x="145" y="68"/>
                    <a:pt x="136" y="68"/>
                  </a:cubicBezTo>
                  <a:cubicBezTo>
                    <a:pt x="1" y="68"/>
                    <a:pt x="11" y="273"/>
                    <a:pt x="167" y="304"/>
                  </a:cubicBezTo>
                  <a:cubicBezTo>
                    <a:pt x="367" y="327"/>
                    <a:pt x="563" y="338"/>
                    <a:pt x="757" y="338"/>
                  </a:cubicBezTo>
                  <a:cubicBezTo>
                    <a:pt x="1145" y="338"/>
                    <a:pt x="1523" y="293"/>
                    <a:pt x="1901" y="204"/>
                  </a:cubicBezTo>
                  <a:cubicBezTo>
                    <a:pt x="2055" y="173"/>
                    <a:pt x="2010" y="0"/>
                    <a:pt x="187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1" name="Google Shape;3231;p71"/>
            <p:cNvSpPr/>
            <p:nvPr/>
          </p:nvSpPr>
          <p:spPr>
            <a:xfrm>
              <a:off x="4703074" y="4795175"/>
              <a:ext cx="25247" cy="6781"/>
            </a:xfrm>
            <a:custGeom>
              <a:avLst/>
              <a:gdLst/>
              <a:ahLst/>
              <a:cxnLst/>
              <a:rect l="l" t="t" r="r" b="b"/>
              <a:pathLst>
                <a:path w="1359" h="365" extrusionOk="0">
                  <a:moveTo>
                    <a:pt x="129" y="1"/>
                  </a:moveTo>
                  <a:cubicBezTo>
                    <a:pt x="20" y="1"/>
                    <a:pt x="1" y="176"/>
                    <a:pt x="124" y="238"/>
                  </a:cubicBezTo>
                  <a:cubicBezTo>
                    <a:pt x="389" y="310"/>
                    <a:pt x="653" y="365"/>
                    <a:pt x="917" y="365"/>
                  </a:cubicBezTo>
                  <a:cubicBezTo>
                    <a:pt x="1020" y="365"/>
                    <a:pt x="1122" y="357"/>
                    <a:pt x="1225" y="338"/>
                  </a:cubicBezTo>
                  <a:cubicBezTo>
                    <a:pt x="1358" y="305"/>
                    <a:pt x="1325" y="105"/>
                    <a:pt x="1225" y="105"/>
                  </a:cubicBezTo>
                  <a:cubicBezTo>
                    <a:pt x="1103" y="116"/>
                    <a:pt x="984" y="123"/>
                    <a:pt x="867" y="123"/>
                  </a:cubicBezTo>
                  <a:cubicBezTo>
                    <a:pt x="632" y="123"/>
                    <a:pt x="402" y="93"/>
                    <a:pt x="157" y="4"/>
                  </a:cubicBezTo>
                  <a:cubicBezTo>
                    <a:pt x="147" y="2"/>
                    <a:pt x="138" y="1"/>
                    <a:pt x="12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2" name="Google Shape;3232;p71"/>
            <p:cNvSpPr/>
            <p:nvPr/>
          </p:nvSpPr>
          <p:spPr>
            <a:xfrm>
              <a:off x="4637830" y="4229806"/>
              <a:ext cx="34721" cy="4886"/>
            </a:xfrm>
            <a:custGeom>
              <a:avLst/>
              <a:gdLst/>
              <a:ahLst/>
              <a:cxnLst/>
              <a:rect l="l" t="t" r="r" b="b"/>
              <a:pathLst>
                <a:path w="1869" h="263" extrusionOk="0">
                  <a:moveTo>
                    <a:pt x="1192" y="1"/>
                  </a:moveTo>
                  <a:cubicBezTo>
                    <a:pt x="827" y="1"/>
                    <a:pt x="456" y="16"/>
                    <a:pt x="100" y="16"/>
                  </a:cubicBezTo>
                  <a:cubicBezTo>
                    <a:pt x="0" y="16"/>
                    <a:pt x="0" y="216"/>
                    <a:pt x="100" y="216"/>
                  </a:cubicBezTo>
                  <a:cubicBezTo>
                    <a:pt x="478" y="239"/>
                    <a:pt x="872" y="263"/>
                    <a:pt x="1259" y="263"/>
                  </a:cubicBezTo>
                  <a:cubicBezTo>
                    <a:pt x="1419" y="263"/>
                    <a:pt x="1578" y="259"/>
                    <a:pt x="1735" y="249"/>
                  </a:cubicBezTo>
                  <a:cubicBezTo>
                    <a:pt x="1868" y="216"/>
                    <a:pt x="1868" y="49"/>
                    <a:pt x="1735" y="16"/>
                  </a:cubicBezTo>
                  <a:cubicBezTo>
                    <a:pt x="1557" y="5"/>
                    <a:pt x="1375" y="1"/>
                    <a:pt x="119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3" name="Google Shape;3233;p71"/>
            <p:cNvSpPr/>
            <p:nvPr/>
          </p:nvSpPr>
          <p:spPr>
            <a:xfrm>
              <a:off x="4640301" y="4791868"/>
              <a:ext cx="27290" cy="3047"/>
            </a:xfrm>
            <a:custGeom>
              <a:avLst/>
              <a:gdLst/>
              <a:ahLst/>
              <a:cxnLst/>
              <a:rect l="l" t="t" r="r" b="b"/>
              <a:pathLst>
                <a:path w="1469" h="164" extrusionOk="0">
                  <a:moveTo>
                    <a:pt x="951" y="1"/>
                  </a:moveTo>
                  <a:cubicBezTo>
                    <a:pt x="664" y="1"/>
                    <a:pt x="367" y="16"/>
                    <a:pt x="101" y="16"/>
                  </a:cubicBezTo>
                  <a:cubicBezTo>
                    <a:pt x="1" y="49"/>
                    <a:pt x="1" y="149"/>
                    <a:pt x="101" y="149"/>
                  </a:cubicBezTo>
                  <a:cubicBezTo>
                    <a:pt x="367" y="149"/>
                    <a:pt x="664" y="164"/>
                    <a:pt x="951" y="164"/>
                  </a:cubicBezTo>
                  <a:cubicBezTo>
                    <a:pt x="1094" y="164"/>
                    <a:pt x="1235" y="160"/>
                    <a:pt x="1368" y="149"/>
                  </a:cubicBezTo>
                  <a:cubicBezTo>
                    <a:pt x="1468" y="149"/>
                    <a:pt x="1468" y="16"/>
                    <a:pt x="1368" y="16"/>
                  </a:cubicBezTo>
                  <a:cubicBezTo>
                    <a:pt x="1235" y="5"/>
                    <a:pt x="1094" y="1"/>
                    <a:pt x="95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4" name="Google Shape;3234;p71"/>
            <p:cNvSpPr/>
            <p:nvPr/>
          </p:nvSpPr>
          <p:spPr>
            <a:xfrm>
              <a:off x="4584531" y="4226090"/>
              <a:ext cx="30374" cy="4013"/>
            </a:xfrm>
            <a:custGeom>
              <a:avLst/>
              <a:gdLst/>
              <a:ahLst/>
              <a:cxnLst/>
              <a:rect l="l" t="t" r="r" b="b"/>
              <a:pathLst>
                <a:path w="1635" h="216" extrusionOk="0">
                  <a:moveTo>
                    <a:pt x="1034" y="1"/>
                  </a:moveTo>
                  <a:cubicBezTo>
                    <a:pt x="723" y="1"/>
                    <a:pt x="412" y="16"/>
                    <a:pt x="100" y="16"/>
                  </a:cubicBezTo>
                  <a:cubicBezTo>
                    <a:pt x="0" y="49"/>
                    <a:pt x="0" y="182"/>
                    <a:pt x="100" y="182"/>
                  </a:cubicBezTo>
                  <a:cubicBezTo>
                    <a:pt x="567" y="216"/>
                    <a:pt x="1034" y="216"/>
                    <a:pt x="1501" y="216"/>
                  </a:cubicBezTo>
                  <a:cubicBezTo>
                    <a:pt x="1635" y="216"/>
                    <a:pt x="1635" y="16"/>
                    <a:pt x="1501" y="16"/>
                  </a:cubicBezTo>
                  <a:cubicBezTo>
                    <a:pt x="1346" y="4"/>
                    <a:pt x="1190" y="1"/>
                    <a:pt x="103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5" name="Google Shape;3235;p71"/>
            <p:cNvSpPr/>
            <p:nvPr/>
          </p:nvSpPr>
          <p:spPr>
            <a:xfrm>
              <a:off x="4564077" y="4793317"/>
              <a:ext cx="32678" cy="5425"/>
            </a:xfrm>
            <a:custGeom>
              <a:avLst/>
              <a:gdLst/>
              <a:ahLst/>
              <a:cxnLst/>
              <a:rect l="l" t="t" r="r" b="b"/>
              <a:pathLst>
                <a:path w="1759" h="292" extrusionOk="0">
                  <a:moveTo>
                    <a:pt x="1624" y="1"/>
                  </a:moveTo>
                  <a:cubicBezTo>
                    <a:pt x="1617" y="1"/>
                    <a:pt x="1609" y="2"/>
                    <a:pt x="1602" y="4"/>
                  </a:cubicBezTo>
                  <a:cubicBezTo>
                    <a:pt x="1235" y="53"/>
                    <a:pt x="869" y="84"/>
                    <a:pt x="503" y="84"/>
                  </a:cubicBezTo>
                  <a:cubicBezTo>
                    <a:pt x="369" y="84"/>
                    <a:pt x="235" y="80"/>
                    <a:pt x="101" y="71"/>
                  </a:cubicBezTo>
                  <a:cubicBezTo>
                    <a:pt x="1" y="71"/>
                    <a:pt x="1" y="238"/>
                    <a:pt x="101" y="271"/>
                  </a:cubicBezTo>
                  <a:cubicBezTo>
                    <a:pt x="296" y="283"/>
                    <a:pt x="487" y="291"/>
                    <a:pt x="675" y="291"/>
                  </a:cubicBezTo>
                  <a:cubicBezTo>
                    <a:pt x="1001" y="291"/>
                    <a:pt x="1318" y="268"/>
                    <a:pt x="1635" y="205"/>
                  </a:cubicBezTo>
                  <a:cubicBezTo>
                    <a:pt x="1758" y="174"/>
                    <a:pt x="1711" y="1"/>
                    <a:pt x="162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6" name="Google Shape;3236;p71"/>
            <p:cNvSpPr/>
            <p:nvPr/>
          </p:nvSpPr>
          <p:spPr>
            <a:xfrm>
              <a:off x="4528130" y="4225588"/>
              <a:ext cx="28962" cy="6446"/>
            </a:xfrm>
            <a:custGeom>
              <a:avLst/>
              <a:gdLst/>
              <a:ahLst/>
              <a:cxnLst/>
              <a:rect l="l" t="t" r="r" b="b"/>
              <a:pathLst>
                <a:path w="1559" h="347" extrusionOk="0">
                  <a:moveTo>
                    <a:pt x="625" y="1"/>
                  </a:moveTo>
                  <a:cubicBezTo>
                    <a:pt x="447" y="1"/>
                    <a:pt x="269" y="17"/>
                    <a:pt x="101" y="43"/>
                  </a:cubicBezTo>
                  <a:cubicBezTo>
                    <a:pt x="1" y="76"/>
                    <a:pt x="1" y="243"/>
                    <a:pt x="134" y="243"/>
                  </a:cubicBezTo>
                  <a:cubicBezTo>
                    <a:pt x="535" y="243"/>
                    <a:pt x="968" y="276"/>
                    <a:pt x="1369" y="343"/>
                  </a:cubicBezTo>
                  <a:cubicBezTo>
                    <a:pt x="1379" y="345"/>
                    <a:pt x="1389" y="347"/>
                    <a:pt x="1398" y="347"/>
                  </a:cubicBezTo>
                  <a:cubicBezTo>
                    <a:pt x="1511" y="347"/>
                    <a:pt x="1558" y="173"/>
                    <a:pt x="1435" y="143"/>
                  </a:cubicBezTo>
                  <a:cubicBezTo>
                    <a:pt x="1190" y="40"/>
                    <a:pt x="907" y="1"/>
                    <a:pt x="6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7" name="Google Shape;3237;p71"/>
            <p:cNvSpPr/>
            <p:nvPr/>
          </p:nvSpPr>
          <p:spPr>
            <a:xfrm>
              <a:off x="4494802" y="4791440"/>
              <a:ext cx="41855" cy="7320"/>
            </a:xfrm>
            <a:custGeom>
              <a:avLst/>
              <a:gdLst/>
              <a:ahLst/>
              <a:cxnLst/>
              <a:rect l="l" t="t" r="r" b="b"/>
              <a:pathLst>
                <a:path w="2253" h="394" extrusionOk="0">
                  <a:moveTo>
                    <a:pt x="2121" y="1"/>
                  </a:moveTo>
                  <a:cubicBezTo>
                    <a:pt x="2113" y="1"/>
                    <a:pt x="2104" y="2"/>
                    <a:pt x="2095" y="5"/>
                  </a:cubicBezTo>
                  <a:cubicBezTo>
                    <a:pt x="1612" y="126"/>
                    <a:pt x="1146" y="212"/>
                    <a:pt x="659" y="212"/>
                  </a:cubicBezTo>
                  <a:cubicBezTo>
                    <a:pt x="474" y="212"/>
                    <a:pt x="287" y="200"/>
                    <a:pt x="94" y="172"/>
                  </a:cubicBezTo>
                  <a:cubicBezTo>
                    <a:pt x="86" y="168"/>
                    <a:pt x="79" y="167"/>
                    <a:pt x="73" y="167"/>
                  </a:cubicBezTo>
                  <a:cubicBezTo>
                    <a:pt x="21" y="167"/>
                    <a:pt x="1" y="276"/>
                    <a:pt x="60" y="306"/>
                  </a:cubicBezTo>
                  <a:cubicBezTo>
                    <a:pt x="364" y="361"/>
                    <a:pt x="668" y="393"/>
                    <a:pt x="965" y="393"/>
                  </a:cubicBezTo>
                  <a:cubicBezTo>
                    <a:pt x="1385" y="393"/>
                    <a:pt x="1791" y="328"/>
                    <a:pt x="2162" y="172"/>
                  </a:cubicBezTo>
                  <a:cubicBezTo>
                    <a:pt x="2253" y="142"/>
                    <a:pt x="2206" y="1"/>
                    <a:pt x="21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8" name="Google Shape;3238;p71"/>
            <p:cNvSpPr/>
            <p:nvPr/>
          </p:nvSpPr>
          <p:spPr>
            <a:xfrm>
              <a:off x="4477952" y="4224437"/>
              <a:ext cx="27105" cy="6298"/>
            </a:xfrm>
            <a:custGeom>
              <a:avLst/>
              <a:gdLst/>
              <a:ahLst/>
              <a:cxnLst/>
              <a:rect l="l" t="t" r="r" b="b"/>
              <a:pathLst>
                <a:path w="1459" h="339" extrusionOk="0">
                  <a:moveTo>
                    <a:pt x="1335" y="0"/>
                  </a:moveTo>
                  <a:cubicBezTo>
                    <a:pt x="1324" y="0"/>
                    <a:pt x="1313" y="1"/>
                    <a:pt x="1301" y="4"/>
                  </a:cubicBezTo>
                  <a:cubicBezTo>
                    <a:pt x="934" y="38"/>
                    <a:pt x="534" y="105"/>
                    <a:pt x="167" y="105"/>
                  </a:cubicBezTo>
                  <a:cubicBezTo>
                    <a:pt x="156" y="102"/>
                    <a:pt x="145" y="101"/>
                    <a:pt x="136" y="101"/>
                  </a:cubicBezTo>
                  <a:cubicBezTo>
                    <a:pt x="1" y="101"/>
                    <a:pt x="11" y="307"/>
                    <a:pt x="167" y="338"/>
                  </a:cubicBezTo>
                  <a:cubicBezTo>
                    <a:pt x="567" y="338"/>
                    <a:pt x="967" y="305"/>
                    <a:pt x="1368" y="171"/>
                  </a:cubicBezTo>
                  <a:cubicBezTo>
                    <a:pt x="1459" y="141"/>
                    <a:pt x="1439" y="0"/>
                    <a:pt x="13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9" name="Google Shape;3239;p71"/>
            <p:cNvSpPr/>
            <p:nvPr/>
          </p:nvSpPr>
          <p:spPr>
            <a:xfrm>
              <a:off x="4436431" y="4795249"/>
              <a:ext cx="39050" cy="4347"/>
            </a:xfrm>
            <a:custGeom>
              <a:avLst/>
              <a:gdLst/>
              <a:ahLst/>
              <a:cxnLst/>
              <a:rect l="l" t="t" r="r" b="b"/>
              <a:pathLst>
                <a:path w="2102" h="234" extrusionOk="0">
                  <a:moveTo>
                    <a:pt x="1968" y="0"/>
                  </a:moveTo>
                  <a:cubicBezTo>
                    <a:pt x="1368" y="0"/>
                    <a:pt x="734" y="0"/>
                    <a:pt x="133" y="34"/>
                  </a:cubicBezTo>
                  <a:cubicBezTo>
                    <a:pt x="0" y="34"/>
                    <a:pt x="0" y="201"/>
                    <a:pt x="133" y="201"/>
                  </a:cubicBezTo>
                  <a:cubicBezTo>
                    <a:pt x="734" y="234"/>
                    <a:pt x="1368" y="234"/>
                    <a:pt x="1968" y="234"/>
                  </a:cubicBezTo>
                  <a:cubicBezTo>
                    <a:pt x="2102" y="201"/>
                    <a:pt x="2102" y="34"/>
                    <a:pt x="19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0" name="Google Shape;3240;p71"/>
            <p:cNvSpPr/>
            <p:nvPr/>
          </p:nvSpPr>
          <p:spPr>
            <a:xfrm>
              <a:off x="4410404" y="4222653"/>
              <a:ext cx="37081" cy="5666"/>
            </a:xfrm>
            <a:custGeom>
              <a:avLst/>
              <a:gdLst/>
              <a:ahLst/>
              <a:cxnLst/>
              <a:rect l="l" t="t" r="r" b="b"/>
              <a:pathLst>
                <a:path w="1996" h="305" extrusionOk="0">
                  <a:moveTo>
                    <a:pt x="133" y="0"/>
                  </a:moveTo>
                  <a:cubicBezTo>
                    <a:pt x="0" y="0"/>
                    <a:pt x="33" y="167"/>
                    <a:pt x="133" y="201"/>
                  </a:cubicBezTo>
                  <a:cubicBezTo>
                    <a:pt x="701" y="234"/>
                    <a:pt x="1268" y="301"/>
                    <a:pt x="1868" y="301"/>
                  </a:cubicBezTo>
                  <a:cubicBezTo>
                    <a:pt x="1878" y="303"/>
                    <a:pt x="1887" y="304"/>
                    <a:pt x="1896" y="304"/>
                  </a:cubicBezTo>
                  <a:cubicBezTo>
                    <a:pt x="1996" y="304"/>
                    <a:pt x="1960" y="131"/>
                    <a:pt x="1868" y="100"/>
                  </a:cubicBezTo>
                  <a:cubicBezTo>
                    <a:pt x="1301" y="34"/>
                    <a:pt x="701" y="34"/>
                    <a:pt x="1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1" name="Google Shape;3241;p71"/>
            <p:cNvSpPr/>
            <p:nvPr/>
          </p:nvSpPr>
          <p:spPr>
            <a:xfrm>
              <a:off x="4373212" y="4797460"/>
              <a:ext cx="36579" cy="4254"/>
            </a:xfrm>
            <a:custGeom>
              <a:avLst/>
              <a:gdLst/>
              <a:ahLst/>
              <a:cxnLst/>
              <a:rect l="l" t="t" r="r" b="b"/>
              <a:pathLst>
                <a:path w="1969" h="229" extrusionOk="0">
                  <a:moveTo>
                    <a:pt x="1260" y="0"/>
                  </a:moveTo>
                  <a:cubicBezTo>
                    <a:pt x="872" y="0"/>
                    <a:pt x="479" y="15"/>
                    <a:pt x="101" y="15"/>
                  </a:cubicBezTo>
                  <a:cubicBezTo>
                    <a:pt x="1" y="48"/>
                    <a:pt x="1" y="182"/>
                    <a:pt x="101" y="182"/>
                  </a:cubicBezTo>
                  <a:cubicBezTo>
                    <a:pt x="502" y="205"/>
                    <a:pt x="919" y="229"/>
                    <a:pt x="1330" y="229"/>
                  </a:cubicBezTo>
                  <a:cubicBezTo>
                    <a:pt x="1500" y="229"/>
                    <a:pt x="1669" y="225"/>
                    <a:pt x="1835" y="215"/>
                  </a:cubicBezTo>
                  <a:cubicBezTo>
                    <a:pt x="1969" y="215"/>
                    <a:pt x="1969" y="15"/>
                    <a:pt x="1835" y="15"/>
                  </a:cubicBezTo>
                  <a:cubicBezTo>
                    <a:pt x="1646" y="4"/>
                    <a:pt x="1454" y="0"/>
                    <a:pt x="126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2" name="Google Shape;3242;p71"/>
            <p:cNvSpPr/>
            <p:nvPr/>
          </p:nvSpPr>
          <p:spPr>
            <a:xfrm>
              <a:off x="4357105" y="4230084"/>
              <a:ext cx="26659" cy="4366"/>
            </a:xfrm>
            <a:custGeom>
              <a:avLst/>
              <a:gdLst/>
              <a:ahLst/>
              <a:cxnLst/>
              <a:rect l="l" t="t" r="r" b="b"/>
              <a:pathLst>
                <a:path w="1435" h="235" extrusionOk="0">
                  <a:moveTo>
                    <a:pt x="134" y="1"/>
                  </a:moveTo>
                  <a:cubicBezTo>
                    <a:pt x="0" y="1"/>
                    <a:pt x="0" y="234"/>
                    <a:pt x="134" y="234"/>
                  </a:cubicBezTo>
                  <a:lnTo>
                    <a:pt x="1301" y="234"/>
                  </a:lnTo>
                  <a:cubicBezTo>
                    <a:pt x="1435" y="201"/>
                    <a:pt x="1435" y="34"/>
                    <a:pt x="1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3" name="Google Shape;3243;p71"/>
            <p:cNvSpPr/>
            <p:nvPr/>
          </p:nvSpPr>
          <p:spPr>
            <a:xfrm>
              <a:off x="4306909" y="4795100"/>
              <a:ext cx="34721" cy="4663"/>
            </a:xfrm>
            <a:custGeom>
              <a:avLst/>
              <a:gdLst/>
              <a:ahLst/>
              <a:cxnLst/>
              <a:rect l="l" t="t" r="r" b="b"/>
              <a:pathLst>
                <a:path w="1869" h="251" extrusionOk="0">
                  <a:moveTo>
                    <a:pt x="951" y="0"/>
                  </a:moveTo>
                  <a:cubicBezTo>
                    <a:pt x="676" y="0"/>
                    <a:pt x="401" y="8"/>
                    <a:pt x="134" y="8"/>
                  </a:cubicBezTo>
                  <a:cubicBezTo>
                    <a:pt x="0" y="8"/>
                    <a:pt x="0" y="242"/>
                    <a:pt x="134" y="242"/>
                  </a:cubicBezTo>
                  <a:cubicBezTo>
                    <a:pt x="401" y="242"/>
                    <a:pt x="676" y="250"/>
                    <a:pt x="951" y="250"/>
                  </a:cubicBezTo>
                  <a:cubicBezTo>
                    <a:pt x="1226" y="250"/>
                    <a:pt x="1501" y="242"/>
                    <a:pt x="1768" y="209"/>
                  </a:cubicBezTo>
                  <a:cubicBezTo>
                    <a:pt x="1868" y="209"/>
                    <a:pt x="1868" y="42"/>
                    <a:pt x="1768" y="42"/>
                  </a:cubicBezTo>
                  <a:cubicBezTo>
                    <a:pt x="1501" y="8"/>
                    <a:pt x="1226" y="0"/>
                    <a:pt x="9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4" name="Google Shape;3244;p71"/>
            <p:cNvSpPr/>
            <p:nvPr/>
          </p:nvSpPr>
          <p:spPr>
            <a:xfrm>
              <a:off x="4303806" y="4224511"/>
              <a:ext cx="21717" cy="3734"/>
            </a:xfrm>
            <a:custGeom>
              <a:avLst/>
              <a:gdLst/>
              <a:ahLst/>
              <a:cxnLst/>
              <a:rect l="l" t="t" r="r" b="b"/>
              <a:pathLst>
                <a:path w="1169" h="201" extrusionOk="0">
                  <a:moveTo>
                    <a:pt x="101" y="0"/>
                  </a:moveTo>
                  <a:cubicBezTo>
                    <a:pt x="1" y="0"/>
                    <a:pt x="1" y="167"/>
                    <a:pt x="101" y="201"/>
                  </a:cubicBezTo>
                  <a:cubicBezTo>
                    <a:pt x="434" y="201"/>
                    <a:pt x="734" y="201"/>
                    <a:pt x="1068" y="167"/>
                  </a:cubicBezTo>
                  <a:cubicBezTo>
                    <a:pt x="1168" y="167"/>
                    <a:pt x="1168" y="0"/>
                    <a:pt x="10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5" name="Google Shape;3245;p71"/>
            <p:cNvSpPr/>
            <p:nvPr/>
          </p:nvSpPr>
          <p:spPr>
            <a:xfrm>
              <a:off x="4254242" y="4226517"/>
              <a:ext cx="21085" cy="3437"/>
            </a:xfrm>
            <a:custGeom>
              <a:avLst/>
              <a:gdLst/>
              <a:ahLst/>
              <a:cxnLst/>
              <a:rect l="l" t="t" r="r" b="b"/>
              <a:pathLst>
                <a:path w="1135" h="185" extrusionOk="0">
                  <a:moveTo>
                    <a:pt x="571" y="1"/>
                  </a:moveTo>
                  <a:cubicBezTo>
                    <a:pt x="409" y="1"/>
                    <a:pt x="250" y="9"/>
                    <a:pt x="100" y="26"/>
                  </a:cubicBezTo>
                  <a:cubicBezTo>
                    <a:pt x="0" y="26"/>
                    <a:pt x="0" y="159"/>
                    <a:pt x="100" y="159"/>
                  </a:cubicBezTo>
                  <a:cubicBezTo>
                    <a:pt x="250" y="176"/>
                    <a:pt x="409" y="184"/>
                    <a:pt x="571" y="184"/>
                  </a:cubicBezTo>
                  <a:cubicBezTo>
                    <a:pt x="734" y="184"/>
                    <a:pt x="901" y="176"/>
                    <a:pt x="1067" y="159"/>
                  </a:cubicBezTo>
                  <a:cubicBezTo>
                    <a:pt x="1134" y="159"/>
                    <a:pt x="1134" y="26"/>
                    <a:pt x="1067" y="26"/>
                  </a:cubicBezTo>
                  <a:cubicBezTo>
                    <a:pt x="901" y="9"/>
                    <a:pt x="734" y="1"/>
                    <a:pt x="57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6" name="Google Shape;3246;p71"/>
            <p:cNvSpPr/>
            <p:nvPr/>
          </p:nvSpPr>
          <p:spPr>
            <a:xfrm>
              <a:off x="4243690" y="4793540"/>
              <a:ext cx="30393" cy="3585"/>
            </a:xfrm>
            <a:custGeom>
              <a:avLst/>
              <a:gdLst/>
              <a:ahLst/>
              <a:cxnLst/>
              <a:rect l="l" t="t" r="r" b="b"/>
              <a:pathLst>
                <a:path w="1636" h="193" extrusionOk="0">
                  <a:moveTo>
                    <a:pt x="818" y="1"/>
                  </a:moveTo>
                  <a:cubicBezTo>
                    <a:pt x="593" y="1"/>
                    <a:pt x="368" y="9"/>
                    <a:pt x="134" y="26"/>
                  </a:cubicBezTo>
                  <a:cubicBezTo>
                    <a:pt x="1" y="26"/>
                    <a:pt x="1" y="193"/>
                    <a:pt x="134" y="193"/>
                  </a:cubicBezTo>
                  <a:lnTo>
                    <a:pt x="1502" y="193"/>
                  </a:lnTo>
                  <a:cubicBezTo>
                    <a:pt x="1635" y="193"/>
                    <a:pt x="1635" y="26"/>
                    <a:pt x="1502" y="26"/>
                  </a:cubicBezTo>
                  <a:cubicBezTo>
                    <a:pt x="1269" y="9"/>
                    <a:pt x="1043" y="1"/>
                    <a:pt x="8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7" name="Google Shape;3247;p71"/>
            <p:cNvSpPr/>
            <p:nvPr/>
          </p:nvSpPr>
          <p:spPr>
            <a:xfrm>
              <a:off x="4202188" y="4226517"/>
              <a:ext cx="25414" cy="3437"/>
            </a:xfrm>
            <a:custGeom>
              <a:avLst/>
              <a:gdLst/>
              <a:ahLst/>
              <a:cxnLst/>
              <a:rect l="l" t="t" r="r" b="b"/>
              <a:pathLst>
                <a:path w="1368" h="185" extrusionOk="0">
                  <a:moveTo>
                    <a:pt x="696" y="1"/>
                  </a:moveTo>
                  <a:cubicBezTo>
                    <a:pt x="500" y="1"/>
                    <a:pt x="300" y="9"/>
                    <a:pt x="100" y="26"/>
                  </a:cubicBezTo>
                  <a:cubicBezTo>
                    <a:pt x="0" y="26"/>
                    <a:pt x="0" y="159"/>
                    <a:pt x="100" y="159"/>
                  </a:cubicBezTo>
                  <a:cubicBezTo>
                    <a:pt x="300" y="176"/>
                    <a:pt x="500" y="184"/>
                    <a:pt x="696" y="184"/>
                  </a:cubicBezTo>
                  <a:cubicBezTo>
                    <a:pt x="892" y="184"/>
                    <a:pt x="1084" y="176"/>
                    <a:pt x="1268" y="159"/>
                  </a:cubicBezTo>
                  <a:cubicBezTo>
                    <a:pt x="1368" y="159"/>
                    <a:pt x="1368" y="26"/>
                    <a:pt x="1268" y="26"/>
                  </a:cubicBezTo>
                  <a:cubicBezTo>
                    <a:pt x="1084" y="9"/>
                    <a:pt x="892" y="1"/>
                    <a:pt x="69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8" name="Google Shape;3248;p71"/>
            <p:cNvSpPr/>
            <p:nvPr/>
          </p:nvSpPr>
          <p:spPr>
            <a:xfrm>
              <a:off x="4185449" y="4795249"/>
              <a:ext cx="29148" cy="4626"/>
            </a:xfrm>
            <a:custGeom>
              <a:avLst/>
              <a:gdLst/>
              <a:ahLst/>
              <a:cxnLst/>
              <a:rect l="l" t="t" r="r" b="b"/>
              <a:pathLst>
                <a:path w="1569" h="249" extrusionOk="0">
                  <a:moveTo>
                    <a:pt x="134" y="0"/>
                  </a:moveTo>
                  <a:cubicBezTo>
                    <a:pt x="0" y="0"/>
                    <a:pt x="0" y="234"/>
                    <a:pt x="134" y="234"/>
                  </a:cubicBezTo>
                  <a:cubicBezTo>
                    <a:pt x="278" y="245"/>
                    <a:pt x="423" y="249"/>
                    <a:pt x="567" y="249"/>
                  </a:cubicBezTo>
                  <a:cubicBezTo>
                    <a:pt x="857" y="249"/>
                    <a:pt x="1146" y="234"/>
                    <a:pt x="1435" y="234"/>
                  </a:cubicBezTo>
                  <a:cubicBezTo>
                    <a:pt x="1568" y="201"/>
                    <a:pt x="1568" y="34"/>
                    <a:pt x="14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9" name="Google Shape;3249;p71"/>
            <p:cNvSpPr/>
            <p:nvPr/>
          </p:nvSpPr>
          <p:spPr>
            <a:xfrm>
              <a:off x="4150746" y="4228226"/>
              <a:ext cx="23556" cy="3994"/>
            </a:xfrm>
            <a:custGeom>
              <a:avLst/>
              <a:gdLst/>
              <a:ahLst/>
              <a:cxnLst/>
              <a:rect l="l" t="t" r="r" b="b"/>
              <a:pathLst>
                <a:path w="1268" h="215" extrusionOk="0">
                  <a:moveTo>
                    <a:pt x="1168" y="1"/>
                  </a:moveTo>
                  <a:cubicBezTo>
                    <a:pt x="801" y="1"/>
                    <a:pt x="434" y="34"/>
                    <a:pt x="100" y="34"/>
                  </a:cubicBezTo>
                  <a:cubicBezTo>
                    <a:pt x="0" y="34"/>
                    <a:pt x="0" y="167"/>
                    <a:pt x="100" y="167"/>
                  </a:cubicBezTo>
                  <a:cubicBezTo>
                    <a:pt x="336" y="191"/>
                    <a:pt x="589" y="215"/>
                    <a:pt x="846" y="215"/>
                  </a:cubicBezTo>
                  <a:cubicBezTo>
                    <a:pt x="953" y="215"/>
                    <a:pt x="1060" y="211"/>
                    <a:pt x="1168" y="201"/>
                  </a:cubicBezTo>
                  <a:cubicBezTo>
                    <a:pt x="1268" y="201"/>
                    <a:pt x="1268" y="1"/>
                    <a:pt x="1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0" name="Google Shape;3250;p71"/>
            <p:cNvSpPr/>
            <p:nvPr/>
          </p:nvSpPr>
          <p:spPr>
            <a:xfrm>
              <a:off x="4130497" y="4797014"/>
              <a:ext cx="27699" cy="4719"/>
            </a:xfrm>
            <a:custGeom>
              <a:avLst/>
              <a:gdLst/>
              <a:ahLst/>
              <a:cxnLst/>
              <a:rect l="l" t="t" r="r" b="b"/>
              <a:pathLst>
                <a:path w="1491" h="254" extrusionOk="0">
                  <a:moveTo>
                    <a:pt x="92" y="0"/>
                  </a:moveTo>
                  <a:cubicBezTo>
                    <a:pt x="17" y="0"/>
                    <a:pt x="1" y="106"/>
                    <a:pt x="90" y="106"/>
                  </a:cubicBezTo>
                  <a:cubicBezTo>
                    <a:pt x="357" y="195"/>
                    <a:pt x="668" y="254"/>
                    <a:pt x="974" y="254"/>
                  </a:cubicBezTo>
                  <a:cubicBezTo>
                    <a:pt x="1127" y="254"/>
                    <a:pt x="1279" y="239"/>
                    <a:pt x="1424" y="206"/>
                  </a:cubicBezTo>
                  <a:cubicBezTo>
                    <a:pt x="1491" y="172"/>
                    <a:pt x="1491" y="39"/>
                    <a:pt x="1391" y="39"/>
                  </a:cubicBezTo>
                  <a:cubicBezTo>
                    <a:pt x="1174" y="39"/>
                    <a:pt x="965" y="47"/>
                    <a:pt x="757" y="47"/>
                  </a:cubicBezTo>
                  <a:cubicBezTo>
                    <a:pt x="548" y="47"/>
                    <a:pt x="340" y="39"/>
                    <a:pt x="123" y="6"/>
                  </a:cubicBezTo>
                  <a:cubicBezTo>
                    <a:pt x="112" y="2"/>
                    <a:pt x="102" y="0"/>
                    <a:pt x="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1" name="Google Shape;3251;p71"/>
            <p:cNvSpPr/>
            <p:nvPr/>
          </p:nvSpPr>
          <p:spPr>
            <a:xfrm>
              <a:off x="4100067" y="4225477"/>
              <a:ext cx="25916" cy="6558"/>
            </a:xfrm>
            <a:custGeom>
              <a:avLst/>
              <a:gdLst/>
              <a:ahLst/>
              <a:cxnLst/>
              <a:rect l="l" t="t" r="r" b="b"/>
              <a:pathLst>
                <a:path w="1395" h="353" extrusionOk="0">
                  <a:moveTo>
                    <a:pt x="852" y="0"/>
                  </a:moveTo>
                  <a:cubicBezTo>
                    <a:pt x="597" y="0"/>
                    <a:pt x="338" y="60"/>
                    <a:pt x="93" y="149"/>
                  </a:cubicBezTo>
                  <a:cubicBezTo>
                    <a:pt x="1" y="179"/>
                    <a:pt x="22" y="353"/>
                    <a:pt x="131" y="353"/>
                  </a:cubicBezTo>
                  <a:cubicBezTo>
                    <a:pt x="140" y="353"/>
                    <a:pt x="150" y="351"/>
                    <a:pt x="160" y="349"/>
                  </a:cubicBezTo>
                  <a:cubicBezTo>
                    <a:pt x="393" y="285"/>
                    <a:pt x="612" y="262"/>
                    <a:pt x="826" y="262"/>
                  </a:cubicBezTo>
                  <a:cubicBezTo>
                    <a:pt x="950" y="262"/>
                    <a:pt x="1072" y="270"/>
                    <a:pt x="1194" y="282"/>
                  </a:cubicBezTo>
                  <a:cubicBezTo>
                    <a:pt x="1327" y="282"/>
                    <a:pt x="1394" y="49"/>
                    <a:pt x="1227" y="49"/>
                  </a:cubicBezTo>
                  <a:cubicBezTo>
                    <a:pt x="1105" y="15"/>
                    <a:pt x="979" y="0"/>
                    <a:pt x="85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2" name="Google Shape;3252;p71"/>
            <p:cNvSpPr/>
            <p:nvPr/>
          </p:nvSpPr>
          <p:spPr>
            <a:xfrm>
              <a:off x="4104266" y="4767420"/>
              <a:ext cx="9772" cy="24002"/>
            </a:xfrm>
            <a:custGeom>
              <a:avLst/>
              <a:gdLst/>
              <a:ahLst/>
              <a:cxnLst/>
              <a:rect l="l" t="t" r="r" b="b"/>
              <a:pathLst>
                <a:path w="526" h="1292" extrusionOk="0">
                  <a:moveTo>
                    <a:pt x="256" y="1"/>
                  </a:moveTo>
                  <a:cubicBezTo>
                    <a:pt x="210" y="1"/>
                    <a:pt x="161" y="30"/>
                    <a:pt x="134" y="97"/>
                  </a:cubicBezTo>
                  <a:cubicBezTo>
                    <a:pt x="1" y="498"/>
                    <a:pt x="101" y="898"/>
                    <a:pt x="334" y="1265"/>
                  </a:cubicBezTo>
                  <a:cubicBezTo>
                    <a:pt x="353" y="1284"/>
                    <a:pt x="377" y="1292"/>
                    <a:pt x="401" y="1292"/>
                  </a:cubicBezTo>
                  <a:cubicBezTo>
                    <a:pt x="462" y="1292"/>
                    <a:pt x="525" y="1237"/>
                    <a:pt x="501" y="1165"/>
                  </a:cubicBezTo>
                  <a:cubicBezTo>
                    <a:pt x="334" y="865"/>
                    <a:pt x="301" y="498"/>
                    <a:pt x="368" y="164"/>
                  </a:cubicBezTo>
                  <a:cubicBezTo>
                    <a:pt x="387" y="65"/>
                    <a:pt x="324" y="1"/>
                    <a:pt x="2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3" name="Google Shape;3253;p71"/>
            <p:cNvSpPr/>
            <p:nvPr/>
          </p:nvSpPr>
          <p:spPr>
            <a:xfrm>
              <a:off x="4103021" y="4653967"/>
              <a:ext cx="7468" cy="29761"/>
            </a:xfrm>
            <a:custGeom>
              <a:avLst/>
              <a:gdLst/>
              <a:ahLst/>
              <a:cxnLst/>
              <a:rect l="l" t="t" r="r" b="b"/>
              <a:pathLst>
                <a:path w="402" h="1602" extrusionOk="0">
                  <a:moveTo>
                    <a:pt x="189" y="0"/>
                  </a:moveTo>
                  <a:cubicBezTo>
                    <a:pt x="143" y="0"/>
                    <a:pt x="101" y="33"/>
                    <a:pt x="101" y="100"/>
                  </a:cubicBezTo>
                  <a:cubicBezTo>
                    <a:pt x="1" y="534"/>
                    <a:pt x="68" y="1067"/>
                    <a:pt x="101" y="1501"/>
                  </a:cubicBezTo>
                  <a:cubicBezTo>
                    <a:pt x="118" y="1568"/>
                    <a:pt x="159" y="1601"/>
                    <a:pt x="201" y="1601"/>
                  </a:cubicBezTo>
                  <a:cubicBezTo>
                    <a:pt x="243" y="1601"/>
                    <a:pt x="284" y="1568"/>
                    <a:pt x="301" y="1501"/>
                  </a:cubicBezTo>
                  <a:cubicBezTo>
                    <a:pt x="334" y="1067"/>
                    <a:pt x="401" y="534"/>
                    <a:pt x="301" y="100"/>
                  </a:cubicBezTo>
                  <a:cubicBezTo>
                    <a:pt x="284" y="33"/>
                    <a:pt x="234" y="0"/>
                    <a:pt x="18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4" name="Google Shape;3254;p71"/>
            <p:cNvSpPr/>
            <p:nvPr/>
          </p:nvSpPr>
          <p:spPr>
            <a:xfrm>
              <a:off x="4103653" y="4715997"/>
              <a:ext cx="6205" cy="23501"/>
            </a:xfrm>
            <a:custGeom>
              <a:avLst/>
              <a:gdLst/>
              <a:ahLst/>
              <a:cxnLst/>
              <a:rect l="l" t="t" r="r" b="b"/>
              <a:pathLst>
                <a:path w="334" h="1265" extrusionOk="0">
                  <a:moveTo>
                    <a:pt x="138" y="0"/>
                  </a:moveTo>
                  <a:cubicBezTo>
                    <a:pt x="101" y="0"/>
                    <a:pt x="67" y="18"/>
                    <a:pt x="67" y="63"/>
                  </a:cubicBezTo>
                  <a:cubicBezTo>
                    <a:pt x="0" y="430"/>
                    <a:pt x="34" y="797"/>
                    <a:pt x="100" y="1164"/>
                  </a:cubicBezTo>
                  <a:cubicBezTo>
                    <a:pt x="100" y="1231"/>
                    <a:pt x="142" y="1264"/>
                    <a:pt x="184" y="1264"/>
                  </a:cubicBezTo>
                  <a:cubicBezTo>
                    <a:pt x="225" y="1264"/>
                    <a:pt x="267" y="1231"/>
                    <a:pt x="267" y="1164"/>
                  </a:cubicBezTo>
                  <a:cubicBezTo>
                    <a:pt x="300" y="797"/>
                    <a:pt x="334" y="430"/>
                    <a:pt x="234" y="63"/>
                  </a:cubicBezTo>
                  <a:cubicBezTo>
                    <a:pt x="234" y="27"/>
                    <a:pt x="184"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5" name="Google Shape;3255;p71"/>
            <p:cNvSpPr/>
            <p:nvPr/>
          </p:nvSpPr>
          <p:spPr>
            <a:xfrm>
              <a:off x="4099937" y="4596395"/>
              <a:ext cx="9066" cy="26083"/>
            </a:xfrm>
            <a:custGeom>
              <a:avLst/>
              <a:gdLst/>
              <a:ahLst/>
              <a:cxnLst/>
              <a:rect l="l" t="t" r="r" b="b"/>
              <a:pathLst>
                <a:path w="488" h="1404" extrusionOk="0">
                  <a:moveTo>
                    <a:pt x="278" y="0"/>
                  </a:moveTo>
                  <a:cubicBezTo>
                    <a:pt x="220" y="0"/>
                    <a:pt x="152" y="27"/>
                    <a:pt x="134" y="64"/>
                  </a:cubicBezTo>
                  <a:cubicBezTo>
                    <a:pt x="0" y="464"/>
                    <a:pt x="100" y="931"/>
                    <a:pt x="234" y="1331"/>
                  </a:cubicBezTo>
                  <a:cubicBezTo>
                    <a:pt x="246" y="1382"/>
                    <a:pt x="288" y="1404"/>
                    <a:pt x="333" y="1404"/>
                  </a:cubicBezTo>
                  <a:cubicBezTo>
                    <a:pt x="406" y="1404"/>
                    <a:pt x="488" y="1347"/>
                    <a:pt x="467" y="1264"/>
                  </a:cubicBezTo>
                  <a:cubicBezTo>
                    <a:pt x="367" y="864"/>
                    <a:pt x="434" y="464"/>
                    <a:pt x="367" y="64"/>
                  </a:cubicBezTo>
                  <a:cubicBezTo>
                    <a:pt x="367" y="18"/>
                    <a:pt x="326" y="0"/>
                    <a:pt x="2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6" name="Google Shape;3256;p71"/>
            <p:cNvSpPr/>
            <p:nvPr/>
          </p:nvSpPr>
          <p:spPr>
            <a:xfrm>
              <a:off x="4097448" y="4303484"/>
              <a:ext cx="9697" cy="34294"/>
            </a:xfrm>
            <a:custGeom>
              <a:avLst/>
              <a:gdLst/>
              <a:ahLst/>
              <a:cxnLst/>
              <a:rect l="l" t="t" r="r" b="b"/>
              <a:pathLst>
                <a:path w="522" h="1846" extrusionOk="0">
                  <a:moveTo>
                    <a:pt x="290" y="1"/>
                  </a:moveTo>
                  <a:cubicBezTo>
                    <a:pt x="235" y="1"/>
                    <a:pt x="182" y="27"/>
                    <a:pt x="167" y="86"/>
                  </a:cubicBezTo>
                  <a:cubicBezTo>
                    <a:pt x="1" y="653"/>
                    <a:pt x="134" y="1253"/>
                    <a:pt x="368" y="1787"/>
                  </a:cubicBezTo>
                  <a:cubicBezTo>
                    <a:pt x="381" y="1827"/>
                    <a:pt x="410" y="1845"/>
                    <a:pt x="437" y="1845"/>
                  </a:cubicBezTo>
                  <a:cubicBezTo>
                    <a:pt x="480" y="1845"/>
                    <a:pt x="521" y="1801"/>
                    <a:pt x="501" y="1720"/>
                  </a:cubicBezTo>
                  <a:cubicBezTo>
                    <a:pt x="334" y="1187"/>
                    <a:pt x="368" y="686"/>
                    <a:pt x="434" y="119"/>
                  </a:cubicBezTo>
                  <a:cubicBezTo>
                    <a:pt x="434" y="44"/>
                    <a:pt x="361" y="1"/>
                    <a:pt x="29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7" name="Google Shape;3257;p71"/>
            <p:cNvSpPr/>
            <p:nvPr/>
          </p:nvSpPr>
          <p:spPr>
            <a:xfrm>
              <a:off x="4101163" y="4427619"/>
              <a:ext cx="6837" cy="25117"/>
            </a:xfrm>
            <a:custGeom>
              <a:avLst/>
              <a:gdLst/>
              <a:ahLst/>
              <a:cxnLst/>
              <a:rect l="l" t="t" r="r" b="b"/>
              <a:pathLst>
                <a:path w="368" h="1352" extrusionOk="0">
                  <a:moveTo>
                    <a:pt x="184" y="0"/>
                  </a:moveTo>
                  <a:cubicBezTo>
                    <a:pt x="143" y="0"/>
                    <a:pt x="101" y="25"/>
                    <a:pt x="101" y="75"/>
                  </a:cubicBezTo>
                  <a:cubicBezTo>
                    <a:pt x="1" y="442"/>
                    <a:pt x="68" y="876"/>
                    <a:pt x="101" y="1276"/>
                  </a:cubicBezTo>
                  <a:cubicBezTo>
                    <a:pt x="101" y="1326"/>
                    <a:pt x="143" y="1351"/>
                    <a:pt x="184" y="1351"/>
                  </a:cubicBezTo>
                  <a:cubicBezTo>
                    <a:pt x="226" y="1351"/>
                    <a:pt x="268" y="1326"/>
                    <a:pt x="268" y="1276"/>
                  </a:cubicBezTo>
                  <a:cubicBezTo>
                    <a:pt x="301" y="876"/>
                    <a:pt x="368" y="442"/>
                    <a:pt x="268" y="75"/>
                  </a:cubicBezTo>
                  <a:cubicBezTo>
                    <a:pt x="268" y="25"/>
                    <a:pt x="226" y="0"/>
                    <a:pt x="18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8" name="Google Shape;3258;p71"/>
            <p:cNvSpPr/>
            <p:nvPr/>
          </p:nvSpPr>
          <p:spPr>
            <a:xfrm>
              <a:off x="4098692" y="4538359"/>
              <a:ext cx="8694" cy="30207"/>
            </a:xfrm>
            <a:custGeom>
              <a:avLst/>
              <a:gdLst/>
              <a:ahLst/>
              <a:cxnLst/>
              <a:rect l="l" t="t" r="r" b="b"/>
              <a:pathLst>
                <a:path w="468" h="1626" extrusionOk="0">
                  <a:moveTo>
                    <a:pt x="211" y="0"/>
                  </a:moveTo>
                  <a:cubicBezTo>
                    <a:pt x="141" y="0"/>
                    <a:pt x="67" y="44"/>
                    <a:pt x="67" y="119"/>
                  </a:cubicBezTo>
                  <a:cubicBezTo>
                    <a:pt x="34" y="586"/>
                    <a:pt x="100" y="1019"/>
                    <a:pt x="0" y="1486"/>
                  </a:cubicBezTo>
                  <a:cubicBezTo>
                    <a:pt x="0" y="1569"/>
                    <a:pt x="64" y="1626"/>
                    <a:pt x="121" y="1626"/>
                  </a:cubicBezTo>
                  <a:cubicBezTo>
                    <a:pt x="156" y="1626"/>
                    <a:pt x="188" y="1604"/>
                    <a:pt x="201" y="1553"/>
                  </a:cubicBezTo>
                  <a:cubicBezTo>
                    <a:pt x="367" y="1086"/>
                    <a:pt x="467" y="552"/>
                    <a:pt x="334" y="85"/>
                  </a:cubicBezTo>
                  <a:cubicBezTo>
                    <a:pt x="319" y="27"/>
                    <a:pt x="266" y="0"/>
                    <a:pt x="21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9" name="Google Shape;3259;p71"/>
            <p:cNvSpPr/>
            <p:nvPr/>
          </p:nvSpPr>
          <p:spPr>
            <a:xfrm>
              <a:off x="4099305" y="4478744"/>
              <a:ext cx="6223" cy="28219"/>
            </a:xfrm>
            <a:custGeom>
              <a:avLst/>
              <a:gdLst/>
              <a:ahLst/>
              <a:cxnLst/>
              <a:rect l="l" t="t" r="r" b="b"/>
              <a:pathLst>
                <a:path w="335" h="1519" extrusionOk="0">
                  <a:moveTo>
                    <a:pt x="172" y="0"/>
                  </a:moveTo>
                  <a:cubicBezTo>
                    <a:pt x="118" y="0"/>
                    <a:pt x="67" y="42"/>
                    <a:pt x="67" y="125"/>
                  </a:cubicBezTo>
                  <a:cubicBezTo>
                    <a:pt x="1" y="559"/>
                    <a:pt x="34" y="993"/>
                    <a:pt x="67" y="1393"/>
                  </a:cubicBezTo>
                  <a:cubicBezTo>
                    <a:pt x="67" y="1476"/>
                    <a:pt x="118" y="1518"/>
                    <a:pt x="172" y="1518"/>
                  </a:cubicBezTo>
                  <a:cubicBezTo>
                    <a:pt x="226" y="1518"/>
                    <a:pt x="284" y="1476"/>
                    <a:pt x="301" y="1393"/>
                  </a:cubicBezTo>
                  <a:cubicBezTo>
                    <a:pt x="301" y="993"/>
                    <a:pt x="334" y="559"/>
                    <a:pt x="301" y="125"/>
                  </a:cubicBezTo>
                  <a:cubicBezTo>
                    <a:pt x="284" y="42"/>
                    <a:pt x="226" y="0"/>
                    <a:pt x="17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0" name="Google Shape;3260;p71"/>
            <p:cNvSpPr/>
            <p:nvPr/>
          </p:nvSpPr>
          <p:spPr>
            <a:xfrm>
              <a:off x="4098692" y="4369174"/>
              <a:ext cx="6205" cy="34294"/>
            </a:xfrm>
            <a:custGeom>
              <a:avLst/>
              <a:gdLst/>
              <a:ahLst/>
              <a:cxnLst/>
              <a:rect l="l" t="t" r="r" b="b"/>
              <a:pathLst>
                <a:path w="334" h="1846" extrusionOk="0">
                  <a:moveTo>
                    <a:pt x="210" y="1"/>
                  </a:moveTo>
                  <a:cubicBezTo>
                    <a:pt x="162" y="1"/>
                    <a:pt x="115" y="27"/>
                    <a:pt x="100" y="86"/>
                  </a:cubicBezTo>
                  <a:cubicBezTo>
                    <a:pt x="0" y="619"/>
                    <a:pt x="0" y="1187"/>
                    <a:pt x="67" y="1720"/>
                  </a:cubicBezTo>
                  <a:cubicBezTo>
                    <a:pt x="67" y="1804"/>
                    <a:pt x="117" y="1845"/>
                    <a:pt x="167" y="1845"/>
                  </a:cubicBezTo>
                  <a:cubicBezTo>
                    <a:pt x="217" y="1845"/>
                    <a:pt x="267" y="1804"/>
                    <a:pt x="267" y="1720"/>
                  </a:cubicBezTo>
                  <a:cubicBezTo>
                    <a:pt x="301" y="1187"/>
                    <a:pt x="334" y="653"/>
                    <a:pt x="334" y="119"/>
                  </a:cubicBezTo>
                  <a:cubicBezTo>
                    <a:pt x="334" y="44"/>
                    <a:pt x="271" y="1"/>
                    <a:pt x="21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1" name="Google Shape;3261;p71"/>
            <p:cNvSpPr/>
            <p:nvPr/>
          </p:nvSpPr>
          <p:spPr>
            <a:xfrm>
              <a:off x="4095590" y="4253789"/>
              <a:ext cx="6223" cy="27755"/>
            </a:xfrm>
            <a:custGeom>
              <a:avLst/>
              <a:gdLst/>
              <a:ahLst/>
              <a:cxnLst/>
              <a:rect l="l" t="t" r="r" b="b"/>
              <a:pathLst>
                <a:path w="335" h="1494" extrusionOk="0">
                  <a:moveTo>
                    <a:pt x="172" y="1"/>
                  </a:moveTo>
                  <a:cubicBezTo>
                    <a:pt x="117" y="1"/>
                    <a:pt x="67" y="42"/>
                    <a:pt x="67" y="126"/>
                  </a:cubicBezTo>
                  <a:cubicBezTo>
                    <a:pt x="1" y="559"/>
                    <a:pt x="67" y="960"/>
                    <a:pt x="101" y="1393"/>
                  </a:cubicBezTo>
                  <a:cubicBezTo>
                    <a:pt x="101" y="1460"/>
                    <a:pt x="134" y="1493"/>
                    <a:pt x="167" y="1493"/>
                  </a:cubicBezTo>
                  <a:cubicBezTo>
                    <a:pt x="201" y="1493"/>
                    <a:pt x="234" y="1460"/>
                    <a:pt x="234" y="1393"/>
                  </a:cubicBezTo>
                  <a:cubicBezTo>
                    <a:pt x="267" y="993"/>
                    <a:pt x="334" y="559"/>
                    <a:pt x="301" y="126"/>
                  </a:cubicBezTo>
                  <a:cubicBezTo>
                    <a:pt x="284" y="42"/>
                    <a:pt x="226" y="1"/>
                    <a:pt x="17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6" name="Picture 55">
            <a:extLst>
              <a:ext uri="{FF2B5EF4-FFF2-40B4-BE49-F238E27FC236}">
                <a16:creationId xmlns:a16="http://schemas.microsoft.com/office/drawing/2014/main" id="{2A909347-ACBF-4E7C-A788-2D4D935AC32E}"/>
              </a:ext>
            </a:extLst>
          </p:cNvPr>
          <p:cNvPicPr>
            <a:picLocks noChangeAspect="1"/>
          </p:cNvPicPr>
          <p:nvPr/>
        </p:nvPicPr>
        <p:blipFill>
          <a:blip r:embed="rId2"/>
          <a:stretch>
            <a:fillRect/>
          </a:stretch>
        </p:blipFill>
        <p:spPr>
          <a:xfrm>
            <a:off x="2408866" y="1173563"/>
            <a:ext cx="8011840" cy="3607981"/>
          </a:xfrm>
          <a:prstGeom prst="rect">
            <a:avLst/>
          </a:prstGeom>
        </p:spPr>
      </p:pic>
      <p:sp>
        <p:nvSpPr>
          <p:cNvPr id="57" name="Rectangle 56">
            <a:extLst>
              <a:ext uri="{FF2B5EF4-FFF2-40B4-BE49-F238E27FC236}">
                <a16:creationId xmlns:a16="http://schemas.microsoft.com/office/drawing/2014/main" id="{786DA9C7-021C-4BB3-91E8-B1E7C0CA5623}"/>
              </a:ext>
            </a:extLst>
          </p:cNvPr>
          <p:cNvSpPr/>
          <p:nvPr/>
        </p:nvSpPr>
        <p:spPr>
          <a:xfrm>
            <a:off x="3314849" y="5004828"/>
            <a:ext cx="6368903" cy="87187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Calibri"/>
                <a:ea typeface="+mn-ea"/>
                <a:cs typeface="+mn-cs"/>
              </a:rPr>
              <a:t>Trò</a:t>
            </a:r>
            <a:r>
              <a:rPr kumimoji="0" lang="en-US" sz="4000" b="0" i="0" u="none" strike="noStrike" kern="1200" cap="none" spc="0" normalizeH="0" baseline="0" noProof="0" dirty="0">
                <a:ln>
                  <a:noFill/>
                </a:ln>
                <a:solidFill>
                  <a:prstClr val="white"/>
                </a:solidFill>
                <a:effectLst/>
                <a:uLnTx/>
                <a:uFillTx/>
                <a:latin typeface="Calibri"/>
                <a:ea typeface="+mn-ea"/>
                <a:cs typeface="+mn-cs"/>
              </a:rPr>
              <a:t> </a:t>
            </a:r>
            <a:r>
              <a:rPr kumimoji="0" lang="en-US" sz="4000" b="0" i="0" u="none" strike="noStrike" kern="1200" cap="none" spc="0" normalizeH="0" baseline="0" noProof="0" dirty="0" err="1">
                <a:ln>
                  <a:noFill/>
                </a:ln>
                <a:solidFill>
                  <a:prstClr val="white"/>
                </a:solidFill>
                <a:effectLst/>
                <a:uLnTx/>
                <a:uFillTx/>
                <a:latin typeface="Calibri"/>
                <a:ea typeface="+mn-ea"/>
                <a:cs typeface="+mn-cs"/>
              </a:rPr>
              <a:t>chuyện</a:t>
            </a:r>
            <a:r>
              <a:rPr kumimoji="0" lang="en-US" sz="4000" b="0" i="0" u="none" strike="noStrike" kern="1200" cap="none" spc="0" normalizeH="0" baseline="0" noProof="0" dirty="0">
                <a:ln>
                  <a:noFill/>
                </a:ln>
                <a:solidFill>
                  <a:prstClr val="white"/>
                </a:solidFill>
                <a:effectLst/>
                <a:uLnTx/>
                <a:uFillTx/>
                <a:latin typeface="Calibri"/>
                <a:ea typeface="+mn-ea"/>
                <a:cs typeface="+mn-cs"/>
              </a:rPr>
              <a:t> </a:t>
            </a:r>
            <a:r>
              <a:rPr kumimoji="0" lang="en-US" sz="4000" b="0" i="0" u="none" strike="noStrike" kern="1200" cap="none" spc="0" normalizeH="0" baseline="0" noProof="0" dirty="0" err="1">
                <a:ln>
                  <a:noFill/>
                </a:ln>
                <a:solidFill>
                  <a:prstClr val="white"/>
                </a:solidFill>
                <a:effectLst/>
                <a:uLnTx/>
                <a:uFillTx/>
                <a:latin typeface="Calibri"/>
                <a:ea typeface="+mn-ea"/>
                <a:cs typeface="+mn-cs"/>
              </a:rPr>
              <a:t>với</a:t>
            </a:r>
            <a:r>
              <a:rPr kumimoji="0" lang="en-US" sz="4000" b="0" i="0" u="none" strike="noStrike" kern="1200" cap="none" spc="0" normalizeH="0" baseline="0" noProof="0" dirty="0">
                <a:ln>
                  <a:noFill/>
                </a:ln>
                <a:solidFill>
                  <a:prstClr val="white"/>
                </a:solidFill>
                <a:effectLst/>
                <a:uLnTx/>
                <a:uFillTx/>
                <a:latin typeface="Calibri"/>
                <a:ea typeface="+mn-ea"/>
                <a:cs typeface="+mn-cs"/>
              </a:rPr>
              <a:t> </a:t>
            </a:r>
            <a:r>
              <a:rPr kumimoji="0" lang="en-US" sz="4000" b="0" i="0" u="none" strike="noStrike" kern="1200" cap="none" spc="0" normalizeH="0" baseline="0" noProof="0" dirty="0" err="1">
                <a:ln>
                  <a:noFill/>
                </a:ln>
                <a:solidFill>
                  <a:prstClr val="white"/>
                </a:solidFill>
                <a:effectLst/>
                <a:uLnTx/>
                <a:uFillTx/>
                <a:latin typeface="Calibri"/>
                <a:ea typeface="+mn-ea"/>
                <a:cs typeface="+mn-cs"/>
              </a:rPr>
              <a:t>người</a:t>
            </a:r>
            <a:r>
              <a:rPr kumimoji="0" lang="en-US" sz="4000" b="0" i="0" u="none" strike="noStrike" kern="1200" cap="none" spc="0" normalizeH="0" baseline="0" noProof="0" dirty="0">
                <a:ln>
                  <a:noFill/>
                </a:ln>
                <a:solidFill>
                  <a:prstClr val="white"/>
                </a:solidFill>
                <a:effectLst/>
                <a:uLnTx/>
                <a:uFillTx/>
                <a:latin typeface="Calibri"/>
                <a:ea typeface="+mn-ea"/>
                <a:cs typeface="+mn-cs"/>
              </a:rPr>
              <a:t> </a:t>
            </a:r>
            <a:r>
              <a:rPr kumimoji="0" lang="en-US" sz="4000" b="0" i="0" u="none" strike="noStrike" kern="1200" cap="none" spc="0" normalizeH="0" baseline="0" noProof="0" dirty="0" err="1">
                <a:ln>
                  <a:noFill/>
                </a:ln>
                <a:solidFill>
                  <a:prstClr val="white"/>
                </a:solidFill>
                <a:effectLst/>
                <a:uLnTx/>
                <a:uFillTx/>
                <a:latin typeface="Calibri"/>
                <a:ea typeface="+mn-ea"/>
                <a:cs typeface="+mn-cs"/>
              </a:rPr>
              <a:t>thân</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744674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cBhvr additive="base">
                                        <p:cTn id="7" dur="500" fill="hold"/>
                                        <p:tgtEl>
                                          <p:spTgt spid="56"/>
                                        </p:tgtEl>
                                        <p:attrNameLst>
                                          <p:attrName>ppt_x</p:attrName>
                                        </p:attrNameLst>
                                      </p:cBhvr>
                                      <p:tavLst>
                                        <p:tav tm="0">
                                          <p:val>
                                            <p:strVal val="#ppt_x"/>
                                          </p:val>
                                        </p:tav>
                                        <p:tav tm="100000">
                                          <p:val>
                                            <p:strVal val="#ppt_x"/>
                                          </p:val>
                                        </p:tav>
                                      </p:tavLst>
                                    </p:anim>
                                    <p:anim calcmode="lin" valueType="num">
                                      <p:cBhvr additive="base">
                                        <p:cTn id="8"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7"/>
                                        </p:tgtEl>
                                        <p:attrNameLst>
                                          <p:attrName>style.visibility</p:attrName>
                                        </p:attrNameLst>
                                      </p:cBhvr>
                                      <p:to>
                                        <p:strVal val="visible"/>
                                      </p:to>
                                    </p:set>
                                    <p:animEffect transition="in" filter="barn(inVertical)">
                                      <p:cBhvr>
                                        <p:cTn id="13"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4B86D33-0E2C-4799-A9B4-3CFA82D34800}"/>
              </a:ext>
            </a:extLst>
          </p:cNvPr>
          <p:cNvGrpSpPr/>
          <p:nvPr/>
        </p:nvGrpSpPr>
        <p:grpSpPr>
          <a:xfrm>
            <a:off x="650603" y="461860"/>
            <a:ext cx="11100119" cy="1206920"/>
            <a:chOff x="-180829" y="2659031"/>
            <a:chExt cx="2993004" cy="1751409"/>
          </a:xfrm>
        </p:grpSpPr>
        <p:sp>
          <p:nvSpPr>
            <p:cNvPr id="4" name="TextBox 3">
              <a:extLst>
                <a:ext uri="{FF2B5EF4-FFF2-40B4-BE49-F238E27FC236}">
                  <a16:creationId xmlns:a16="http://schemas.microsoft.com/office/drawing/2014/main" id="{C153C45A-B5D6-449D-95DE-B5F4E0CA7A2A}"/>
                </a:ext>
              </a:extLst>
            </p:cNvPr>
            <p:cNvSpPr txBox="1"/>
            <p:nvPr/>
          </p:nvSpPr>
          <p:spPr>
            <a:xfrm>
              <a:off x="-180829" y="2659031"/>
              <a:ext cx="2993004" cy="1751409"/>
            </a:xfrm>
            <a:prstGeom prst="roundRect">
              <a:avLst>
                <a:gd name="adj" fmla="val 17994"/>
              </a:avLst>
            </a:prstGeom>
            <a:solidFill>
              <a:schemeClr val="bg1"/>
            </a:solidFill>
            <a:ln w="38100">
              <a:solidFill>
                <a:srgbClr val="FFEF00"/>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5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 name="五角星 2">
              <a:extLst>
                <a:ext uri="{FF2B5EF4-FFF2-40B4-BE49-F238E27FC236}">
                  <a16:creationId xmlns:a16="http://schemas.microsoft.com/office/drawing/2014/main" id="{38674AB7-00FB-4AA9-8678-8D3E14042175}"/>
                </a:ext>
              </a:extLst>
            </p:cNvPr>
            <p:cNvSpPr/>
            <p:nvPr/>
          </p:nvSpPr>
          <p:spPr>
            <a:xfrm rot="1048569">
              <a:off x="1320359" y="3154466"/>
              <a:ext cx="214915" cy="164179"/>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6" name="TextBox 5">
            <a:extLst>
              <a:ext uri="{FF2B5EF4-FFF2-40B4-BE49-F238E27FC236}">
                <a16:creationId xmlns:a16="http://schemas.microsoft.com/office/drawing/2014/main" id="{5042E279-043C-4B49-A1F6-EE4086119D93}"/>
              </a:ext>
            </a:extLst>
          </p:cNvPr>
          <p:cNvSpPr txBox="1"/>
          <p:nvPr/>
        </p:nvSpPr>
        <p:spPr>
          <a:xfrm>
            <a:off x="650603" y="461860"/>
            <a:ext cx="10868107"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Em </a:t>
            </a:r>
            <a:r>
              <a:rPr kumimoji="0" 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hãy</a:t>
            </a:r>
            <a:r>
              <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thực</a:t>
            </a:r>
            <a:r>
              <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hiện</a:t>
            </a:r>
            <a:r>
              <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những</a:t>
            </a:r>
            <a:r>
              <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hành</a:t>
            </a:r>
            <a:r>
              <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động</a:t>
            </a:r>
            <a:r>
              <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sau</a:t>
            </a:r>
            <a:r>
              <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khi</a:t>
            </a:r>
            <a:r>
              <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thấy</a:t>
            </a:r>
            <a:r>
              <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tức</a:t>
            </a:r>
            <a:r>
              <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giận</a:t>
            </a:r>
            <a:r>
              <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mệt</a:t>
            </a:r>
            <a:r>
              <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mỏi</a:t>
            </a:r>
            <a:r>
              <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lo </a:t>
            </a:r>
            <a:r>
              <a:rPr kumimoji="0" 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lắng</a:t>
            </a:r>
            <a:r>
              <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căng</a:t>
            </a:r>
            <a:r>
              <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thẳng</a:t>
            </a:r>
            <a:r>
              <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a:t>
            </a:r>
          </a:p>
        </p:txBody>
      </p:sp>
      <p:pic>
        <p:nvPicPr>
          <p:cNvPr id="7" name="1">
            <a:extLst>
              <a:ext uri="{FF2B5EF4-FFF2-40B4-BE49-F238E27FC236}">
                <a16:creationId xmlns:a16="http://schemas.microsoft.com/office/drawing/2014/main" id="{9A9DE4C0-AAAF-230D-9F91-087EA31638F8}"/>
              </a:ext>
            </a:extLst>
          </p:cNvPr>
          <p:cNvPicPr>
            <a:picLocks noChangeAspect="1"/>
          </p:cNvPicPr>
          <p:nvPr/>
        </p:nvPicPr>
        <p:blipFill rotWithShape="1">
          <a:blip r:embed="rId2"/>
          <a:srcRect r="50378" b="56398"/>
          <a:stretch/>
        </p:blipFill>
        <p:spPr>
          <a:xfrm>
            <a:off x="3859433" y="1958789"/>
            <a:ext cx="1790742" cy="1247649"/>
          </a:xfrm>
          <a:prstGeom prst="rect">
            <a:avLst/>
          </a:prstGeom>
        </p:spPr>
      </p:pic>
      <p:sp>
        <p:nvSpPr>
          <p:cNvPr id="8" name="TextBox 7"/>
          <p:cNvSpPr txBox="1"/>
          <p:nvPr/>
        </p:nvSpPr>
        <p:spPr>
          <a:xfrm>
            <a:off x="5431811" y="2402452"/>
            <a:ext cx="514520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4472C4">
                    <a:lumMod val="50000"/>
                  </a:srgbClr>
                </a:solidFill>
                <a:effectLst/>
                <a:uLnTx/>
                <a:uFillTx/>
                <a:latin typeface="Cambria" panose="02040503050406030204" pitchFamily="18" charset="0"/>
                <a:ea typeface="Cambria" panose="02040503050406030204" pitchFamily="18" charset="0"/>
              </a:rPr>
              <a:t>Hít thở sâu;</a:t>
            </a:r>
          </a:p>
        </p:txBody>
      </p:sp>
      <p:pic>
        <p:nvPicPr>
          <p:cNvPr id="9" name="1">
            <a:extLst>
              <a:ext uri="{FF2B5EF4-FFF2-40B4-BE49-F238E27FC236}">
                <a16:creationId xmlns:a16="http://schemas.microsoft.com/office/drawing/2014/main" id="{9A9DE4C0-AAAF-230D-9F91-087EA31638F8}"/>
              </a:ext>
            </a:extLst>
          </p:cNvPr>
          <p:cNvPicPr>
            <a:picLocks noChangeAspect="1"/>
          </p:cNvPicPr>
          <p:nvPr/>
        </p:nvPicPr>
        <p:blipFill rotWithShape="1">
          <a:blip r:embed="rId2"/>
          <a:srcRect r="50378" b="56398"/>
          <a:stretch/>
        </p:blipFill>
        <p:spPr>
          <a:xfrm>
            <a:off x="3736603" y="2851506"/>
            <a:ext cx="1790742" cy="1247649"/>
          </a:xfrm>
          <a:prstGeom prst="rect">
            <a:avLst/>
          </a:prstGeom>
        </p:spPr>
      </p:pic>
      <p:sp>
        <p:nvSpPr>
          <p:cNvPr id="10" name="TextBox 9"/>
          <p:cNvSpPr txBox="1"/>
          <p:nvPr/>
        </p:nvSpPr>
        <p:spPr>
          <a:xfrm>
            <a:off x="5308981" y="3295169"/>
            <a:ext cx="662371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4472C4">
                    <a:lumMod val="50000"/>
                  </a:srgbClr>
                </a:solidFill>
                <a:effectLst/>
                <a:uLnTx/>
                <a:uFillTx/>
                <a:latin typeface="Cambria" panose="02040503050406030204" pitchFamily="18" charset="0"/>
                <a:ea typeface="Cambria" panose="02040503050406030204" pitchFamily="18" charset="0"/>
              </a:rPr>
              <a:t>Đếm chậm rãi từ 1 đến 10;</a:t>
            </a:r>
          </a:p>
        </p:txBody>
      </p:sp>
      <p:pic>
        <p:nvPicPr>
          <p:cNvPr id="11" name="1">
            <a:extLst>
              <a:ext uri="{FF2B5EF4-FFF2-40B4-BE49-F238E27FC236}">
                <a16:creationId xmlns:a16="http://schemas.microsoft.com/office/drawing/2014/main" id="{9A9DE4C0-AAAF-230D-9F91-087EA31638F8}"/>
              </a:ext>
            </a:extLst>
          </p:cNvPr>
          <p:cNvPicPr>
            <a:picLocks noChangeAspect="1"/>
          </p:cNvPicPr>
          <p:nvPr/>
        </p:nvPicPr>
        <p:blipFill rotWithShape="1">
          <a:blip r:embed="rId2"/>
          <a:srcRect r="50378" b="56398"/>
          <a:stretch/>
        </p:blipFill>
        <p:spPr>
          <a:xfrm>
            <a:off x="3736603" y="3730669"/>
            <a:ext cx="1790742" cy="1247649"/>
          </a:xfrm>
          <a:prstGeom prst="rect">
            <a:avLst/>
          </a:prstGeom>
        </p:spPr>
      </p:pic>
      <p:sp>
        <p:nvSpPr>
          <p:cNvPr id="12" name="TextBox 11"/>
          <p:cNvSpPr txBox="1"/>
          <p:nvPr/>
        </p:nvSpPr>
        <p:spPr>
          <a:xfrm>
            <a:off x="5308981" y="4174332"/>
            <a:ext cx="514520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4472C4">
                    <a:lumMod val="50000"/>
                  </a:srgbClr>
                </a:solidFill>
                <a:effectLst/>
                <a:uLnTx/>
                <a:uFillTx/>
                <a:latin typeface="Cambria" panose="02040503050406030204" pitchFamily="18" charset="0"/>
                <a:ea typeface="Cambria" panose="02040503050406030204" pitchFamily="18" charset="0"/>
              </a:rPr>
              <a:t>Nghe nhạc nhẹ;</a:t>
            </a:r>
          </a:p>
        </p:txBody>
      </p:sp>
      <p:pic>
        <p:nvPicPr>
          <p:cNvPr id="13" name="1">
            <a:extLst>
              <a:ext uri="{FF2B5EF4-FFF2-40B4-BE49-F238E27FC236}">
                <a16:creationId xmlns:a16="http://schemas.microsoft.com/office/drawing/2014/main" id="{9A9DE4C0-AAAF-230D-9F91-087EA31638F8}"/>
              </a:ext>
            </a:extLst>
          </p:cNvPr>
          <p:cNvPicPr>
            <a:picLocks noChangeAspect="1"/>
          </p:cNvPicPr>
          <p:nvPr/>
        </p:nvPicPr>
        <p:blipFill rotWithShape="1">
          <a:blip r:embed="rId2"/>
          <a:srcRect r="50378" b="56398"/>
          <a:stretch/>
        </p:blipFill>
        <p:spPr>
          <a:xfrm>
            <a:off x="3736603" y="4678198"/>
            <a:ext cx="1790742" cy="1247649"/>
          </a:xfrm>
          <a:prstGeom prst="rect">
            <a:avLst/>
          </a:prstGeom>
        </p:spPr>
      </p:pic>
      <p:sp>
        <p:nvSpPr>
          <p:cNvPr id="14" name="TextBox 13"/>
          <p:cNvSpPr txBox="1"/>
          <p:nvPr/>
        </p:nvSpPr>
        <p:spPr>
          <a:xfrm>
            <a:off x="5308981" y="5121861"/>
            <a:ext cx="514520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4472C4">
                    <a:lumMod val="50000"/>
                  </a:srgbClr>
                </a:solidFill>
                <a:effectLst/>
                <a:uLnTx/>
                <a:uFillTx/>
                <a:latin typeface="Cambria" panose="02040503050406030204" pitchFamily="18" charset="0"/>
                <a:ea typeface="Cambria" panose="02040503050406030204" pitchFamily="18" charset="0"/>
              </a:rPr>
              <a:t>Đi dạo;</a:t>
            </a:r>
          </a:p>
        </p:txBody>
      </p:sp>
      <p:pic>
        <p:nvPicPr>
          <p:cNvPr id="15" name="1">
            <a:extLst>
              <a:ext uri="{FF2B5EF4-FFF2-40B4-BE49-F238E27FC236}">
                <a16:creationId xmlns:a16="http://schemas.microsoft.com/office/drawing/2014/main" id="{9A9DE4C0-AAAF-230D-9F91-087EA31638F8}"/>
              </a:ext>
            </a:extLst>
          </p:cNvPr>
          <p:cNvPicPr>
            <a:picLocks noChangeAspect="1"/>
          </p:cNvPicPr>
          <p:nvPr/>
        </p:nvPicPr>
        <p:blipFill rotWithShape="1">
          <a:blip r:embed="rId2"/>
          <a:srcRect r="50378" b="56398"/>
          <a:stretch/>
        </p:blipFill>
        <p:spPr>
          <a:xfrm>
            <a:off x="3736603" y="5481463"/>
            <a:ext cx="1790742" cy="1247649"/>
          </a:xfrm>
          <a:prstGeom prst="rect">
            <a:avLst/>
          </a:prstGeom>
        </p:spPr>
      </p:pic>
      <p:sp>
        <p:nvSpPr>
          <p:cNvPr id="16" name="TextBox 15"/>
          <p:cNvSpPr txBox="1"/>
          <p:nvPr/>
        </p:nvSpPr>
        <p:spPr>
          <a:xfrm>
            <a:off x="5308981" y="5925126"/>
            <a:ext cx="712412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4472C4">
                    <a:lumMod val="50000"/>
                  </a:srgbClr>
                </a:solidFill>
                <a:effectLst/>
                <a:uLnTx/>
                <a:uFillTx/>
                <a:latin typeface="Cambria" panose="02040503050406030204" pitchFamily="18" charset="0"/>
                <a:ea typeface="Cambria" panose="02040503050406030204" pitchFamily="18" charset="0"/>
              </a:rPr>
              <a:t>Trò chuyện với người thân.</a:t>
            </a:r>
          </a:p>
        </p:txBody>
      </p:sp>
    </p:spTree>
    <p:extLst>
      <p:ext uri="{BB962C8B-B14F-4D97-AF65-F5344CB8AC3E}">
        <p14:creationId xmlns:p14="http://schemas.microsoft.com/office/powerpoint/2010/main" val="1429723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left)">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down)">
                                      <p:cBhvr>
                                        <p:cTn id="41" dur="500"/>
                                        <p:tgtEl>
                                          <p:spTgt spid="13"/>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left)">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wipe(down)">
                                      <p:cBhvr>
                                        <p:cTn id="50" dur="500"/>
                                        <p:tgtEl>
                                          <p:spTgt spid="15"/>
                                        </p:tgtEl>
                                      </p:cBhvr>
                                    </p:animEffect>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wipe(left)">
                                      <p:cBhvr>
                                        <p:cTn id="5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3583" y="263088"/>
            <a:ext cx="10915193" cy="6355927"/>
          </a:xfrm>
          <a:prstGeom prst="rect">
            <a:avLst/>
          </a:prstGeom>
        </p:spPr>
      </p:pic>
      <p:sp>
        <p:nvSpPr>
          <p:cNvPr id="2" name="TextBox 1"/>
          <p:cNvSpPr txBox="1"/>
          <p:nvPr/>
        </p:nvSpPr>
        <p:spPr>
          <a:xfrm>
            <a:off x="505101" y="395702"/>
            <a:ext cx="8008086"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rgbClr val="4472C4">
                    <a:lumMod val="50000"/>
                  </a:srgbClr>
                </a:solidFill>
                <a:effectLst>
                  <a:outerShdw blurRad="38100" dist="38100" dir="2700000" algn="tl">
                    <a:srgbClr val="000000">
                      <a:alpha val="43137"/>
                    </a:srgbClr>
                  </a:outerShdw>
                </a:effectLst>
                <a:uLnTx/>
                <a:uFillTx/>
                <a:latin typeface="#9Slide05 SVNHaptic Script" panose="00000500000000000000" pitchFamily="2" charset="0"/>
                <a:cs typeface="+mn-cs"/>
              </a:rPr>
              <a:t>Chúng mình hãy </a:t>
            </a:r>
          </a:p>
        </p:txBody>
      </p:sp>
    </p:spTree>
    <p:extLst>
      <p:ext uri="{BB962C8B-B14F-4D97-AF65-F5344CB8AC3E}">
        <p14:creationId xmlns:p14="http://schemas.microsoft.com/office/powerpoint/2010/main" val="2114085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Cartoon characters of a child and child&#10;&#10;Description automatically generated">
            <a:extLst>
              <a:ext uri="{FF2B5EF4-FFF2-40B4-BE49-F238E27FC236}">
                <a16:creationId xmlns:a16="http://schemas.microsoft.com/office/drawing/2014/main" id="{01212E93-8CC1-695F-2331-AE607AEFC72B}"/>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9491" b="89984" l="9997" r="89973">
                        <a14:foregroundMark x1="67283" y1="16478" x2="79006" y2="41559"/>
                        <a14:foregroundMark x1="79006" y1="41559" x2="79128" y2="42447"/>
                        <a14:foregroundMark x1="70676" y1="51010" x2="77916" y2="88207"/>
                        <a14:foregroundMark x1="68888" y1="38691" x2="76098" y2="39499"/>
                        <a14:foregroundMark x1="66859" y1="76696" x2="66465" y2="89822"/>
                        <a14:foregroundMark x1="12451" y1="39742" x2="21872" y2="45153"/>
                        <a14:foregroundMark x1="21872" y1="45153" x2="29506" y2="54604"/>
                        <a14:foregroundMark x1="29506" y1="54604" x2="29506" y2="55008"/>
                        <a14:foregroundMark x1="24508" y1="32270" x2="41563" y2="33078"/>
                        <a14:foregroundMark x1="33929" y1="30372" x2="33535" y2="41357"/>
                        <a14:foregroundMark x1="38140" y1="10582" x2="29022" y2="9491"/>
                        <a14:foregroundMark x1="29022" y1="9491" x2="27113" y2="10582"/>
                        <a14:foregroundMark x1="25083" y1="29321" x2="29112" y2="36834"/>
                        <a14:foregroundMark x1="13663" y1="42690" x2="25689" y2="55574"/>
                        <a14:foregroundMark x1="37746" y1="50202" x2="43775" y2="60380"/>
                        <a14:foregroundMark x1="33535" y1="72415" x2="36958" y2="88489"/>
                        <a14:foregroundMark x1="27295" y1="82310" x2="29324" y2="88772"/>
                        <a14:foregroundMark x1="12451" y1="36268" x2="14662" y2="38691"/>
                        <a14:foregroundMark x1="11027" y1="36834" x2="12451" y2="38166"/>
                        <a14:foregroundMark x1="10239" y1="39499" x2="12663" y2="40549"/>
                        <a14:foregroundMark x1="66071" y1="28514" x2="67858" y2="38409"/>
                        <a14:foregroundMark x1="62648" y1="56906" x2="62648" y2="56906"/>
                        <a14:foregroundMark x1="62436" y1="56341" x2="62436" y2="56341"/>
                        <a14:foregroundMark x1="64859" y1="48869" x2="61769" y2="58441"/>
                        <a14:foregroundMark x1="61769" y1="58441" x2="63254" y2="61187"/>
                        <a14:foregroundMark x1="78098" y1="46729" x2="83096" y2="58481"/>
                        <a14:foregroundMark x1="83096" y1="58481" x2="80127" y2="59572"/>
                        <a14:foregroundMark x1="64859" y1="50202" x2="62254" y2="57431"/>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4209235" y="3903129"/>
            <a:ext cx="3839143" cy="2879472"/>
          </a:xfrm>
          <a:prstGeom prst="rect">
            <a:avLst/>
          </a:prstGeom>
        </p:spPr>
      </p:pic>
      <p:pic>
        <p:nvPicPr>
          <p:cNvPr id="23" name="Picture 22" descr="A cartoon of a child carrying a backpack and a book&#10;&#10;Description automatically generated">
            <a:extLst>
              <a:ext uri="{FF2B5EF4-FFF2-40B4-BE49-F238E27FC236}">
                <a16:creationId xmlns:a16="http://schemas.microsoft.com/office/drawing/2014/main" id="{B50314CE-16D5-3382-CC50-436ED98B15BD}"/>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9972" b="94065" l="9972" r="89988">
                        <a14:foregroundMark x1="56358" y1="85184" x2="56358" y2="94065"/>
                      </a14:backgroundRemoval>
                    </a14:imgEffect>
                  </a14:imgLayer>
                </a14:imgProps>
              </a:ext>
              <a:ext uri="{28A0092B-C50C-407E-A947-70E740481C1C}">
                <a14:useLocalDpi xmlns:a14="http://schemas.microsoft.com/office/drawing/2010/main" val="0"/>
              </a:ext>
            </a:extLst>
          </a:blip>
          <a:stretch>
            <a:fillRect/>
          </a:stretch>
        </p:blipFill>
        <p:spPr>
          <a:xfrm>
            <a:off x="7228840" y="1396503"/>
            <a:ext cx="5745480" cy="5745480"/>
          </a:xfrm>
          <a:prstGeom prst="rect">
            <a:avLst/>
          </a:prstGeom>
        </p:spPr>
      </p:pic>
      <p:pic>
        <p:nvPicPr>
          <p:cNvPr id="24" name="Picture 23">
            <a:extLst>
              <a:ext uri="{FF2B5EF4-FFF2-40B4-BE49-F238E27FC236}">
                <a16:creationId xmlns:a16="http://schemas.microsoft.com/office/drawing/2014/main" id="{10DAA68F-A63A-974B-F966-8FB7FB4EEA58}"/>
              </a:ext>
            </a:extLst>
          </p:cNvPr>
          <p:cNvPicPr>
            <a:picLocks noChangeAspect="1"/>
          </p:cNvPicPr>
          <p:nvPr/>
        </p:nvPicPr>
        <p:blipFill>
          <a:blip r:embed="rId6"/>
          <a:stretch>
            <a:fillRect/>
          </a:stretch>
        </p:blipFill>
        <p:spPr>
          <a:xfrm>
            <a:off x="-286879" y="1102365"/>
            <a:ext cx="10083659" cy="3340899"/>
          </a:xfrm>
          <a:prstGeom prst="rect">
            <a:avLst/>
          </a:prstGeom>
        </p:spPr>
      </p:pic>
    </p:spTree>
    <p:extLst>
      <p:ext uri="{BB962C8B-B14F-4D97-AF65-F5344CB8AC3E}">
        <p14:creationId xmlns:p14="http://schemas.microsoft.com/office/powerpoint/2010/main" val="31156066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783B76E-5223-4F7D-8C3A-40478D61FFF6}"/>
              </a:ext>
            </a:extLst>
          </p:cNvPr>
          <p:cNvSpPr/>
          <p:nvPr/>
        </p:nvSpPr>
        <p:spPr>
          <a:xfrm>
            <a:off x="234225" y="-160415"/>
            <a:ext cx="11324739" cy="6639951"/>
          </a:xfrm>
          <a:prstGeom prst="roundRect">
            <a:avLst/>
          </a:prstGeom>
          <a:solidFill>
            <a:schemeClr val="bg1"/>
          </a:solidFill>
          <a:ln w="38100">
            <a:solidFill>
              <a:srgbClr val="89171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0" name="Picture 9">
            <a:hlinkClick r:id="rId2" action="ppaction://hlinksldjump"/>
            <a:extLst>
              <a:ext uri="{FF2B5EF4-FFF2-40B4-BE49-F238E27FC236}">
                <a16:creationId xmlns:a16="http://schemas.microsoft.com/office/drawing/2014/main" id="{FCE7BF72-6E05-4D0E-9BBA-4B313317C292}"/>
              </a:ext>
            </a:extLst>
          </p:cNvPr>
          <p:cNvPicPr>
            <a:picLocks noChangeAspect="1"/>
          </p:cNvPicPr>
          <p:nvPr/>
        </p:nvPicPr>
        <p:blipFill>
          <a:blip r:embed="rId3"/>
          <a:stretch>
            <a:fillRect/>
          </a:stretch>
        </p:blipFill>
        <p:spPr>
          <a:xfrm>
            <a:off x="2445507" y="1466362"/>
            <a:ext cx="2283500" cy="2660316"/>
          </a:xfrm>
          <a:prstGeom prst="rect">
            <a:avLst/>
          </a:prstGeom>
        </p:spPr>
      </p:pic>
      <p:pic>
        <p:nvPicPr>
          <p:cNvPr id="11" name="Picture 10">
            <a:hlinkClick r:id="rId4" action="ppaction://hlinksldjump"/>
            <a:extLst>
              <a:ext uri="{FF2B5EF4-FFF2-40B4-BE49-F238E27FC236}">
                <a16:creationId xmlns:a16="http://schemas.microsoft.com/office/drawing/2014/main" id="{B55798E5-D727-4BD7-8C0A-47CF9AF867D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8779" t="-1267" r="43802" b="65539"/>
          <a:stretch/>
        </p:blipFill>
        <p:spPr>
          <a:xfrm>
            <a:off x="7875218" y="1452575"/>
            <a:ext cx="2078297" cy="2759967"/>
          </a:xfrm>
          <a:prstGeom prst="rect">
            <a:avLst/>
          </a:prstGeom>
        </p:spPr>
      </p:pic>
      <p:pic>
        <p:nvPicPr>
          <p:cNvPr id="13" name="Picture 12">
            <a:hlinkClick r:id="rId6" action="ppaction://hlinksldjump"/>
            <a:extLst>
              <a:ext uri="{FF2B5EF4-FFF2-40B4-BE49-F238E27FC236}">
                <a16:creationId xmlns:a16="http://schemas.microsoft.com/office/drawing/2014/main" id="{44145131-3E1E-4A2D-8238-39009AC00DCF}"/>
              </a:ext>
            </a:extLst>
          </p:cNvPr>
          <p:cNvPicPr>
            <a:picLocks noChangeAspect="1"/>
          </p:cNvPicPr>
          <p:nvPr/>
        </p:nvPicPr>
        <p:blipFill>
          <a:blip r:embed="rId7"/>
          <a:stretch>
            <a:fillRect/>
          </a:stretch>
        </p:blipFill>
        <p:spPr>
          <a:xfrm>
            <a:off x="7468684" y="3798073"/>
            <a:ext cx="2937730" cy="2588308"/>
          </a:xfrm>
          <a:prstGeom prst="rect">
            <a:avLst/>
          </a:prstGeom>
        </p:spPr>
      </p:pic>
      <p:pic>
        <p:nvPicPr>
          <p:cNvPr id="15" name="Picture 14">
            <a:hlinkClick r:id="rId8" action="ppaction://hlinksldjump"/>
            <a:extLst>
              <a:ext uri="{FF2B5EF4-FFF2-40B4-BE49-F238E27FC236}">
                <a16:creationId xmlns:a16="http://schemas.microsoft.com/office/drawing/2014/main" id="{0CCE6F98-DE5F-4C9B-82BF-03FB726AFC1F}"/>
              </a:ext>
            </a:extLst>
          </p:cNvPr>
          <p:cNvPicPr>
            <a:picLocks noChangeAspect="1"/>
          </p:cNvPicPr>
          <p:nvPr/>
        </p:nvPicPr>
        <p:blipFill rotWithShape="1">
          <a:blip r:embed="rId9"/>
          <a:srcRect l="23324" t="3061"/>
          <a:stretch/>
        </p:blipFill>
        <p:spPr>
          <a:xfrm>
            <a:off x="4201552" y="3960162"/>
            <a:ext cx="2289157" cy="2549881"/>
          </a:xfrm>
          <a:prstGeom prst="rect">
            <a:avLst/>
          </a:prstGeom>
        </p:spPr>
      </p:pic>
      <p:pic>
        <p:nvPicPr>
          <p:cNvPr id="9" name="Picture 8">
            <a:extLst>
              <a:ext uri="{FF2B5EF4-FFF2-40B4-BE49-F238E27FC236}">
                <a16:creationId xmlns:a16="http://schemas.microsoft.com/office/drawing/2014/main" id="{7A4B6B51-53F3-48B6-960F-BCBC59FFCD9B}"/>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419326" y="2186961"/>
            <a:ext cx="1352823" cy="1866898"/>
          </a:xfrm>
          <a:prstGeom prst="rect">
            <a:avLst/>
          </a:prstGeom>
        </p:spPr>
      </p:pic>
      <p:pic>
        <p:nvPicPr>
          <p:cNvPr id="17" name="Picture 16">
            <a:extLst>
              <a:ext uri="{FF2B5EF4-FFF2-40B4-BE49-F238E27FC236}">
                <a16:creationId xmlns:a16="http://schemas.microsoft.com/office/drawing/2014/main" id="{EF664303-061C-4A57-B530-CF9E294F5934}"/>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9582150" y="2714625"/>
            <a:ext cx="1447516" cy="1447516"/>
          </a:xfrm>
          <a:prstGeom prst="rect">
            <a:avLst/>
          </a:prstGeom>
        </p:spPr>
      </p:pic>
      <p:pic>
        <p:nvPicPr>
          <p:cNvPr id="19" name="Picture 18">
            <a:extLst>
              <a:ext uri="{FF2B5EF4-FFF2-40B4-BE49-F238E27FC236}">
                <a16:creationId xmlns:a16="http://schemas.microsoft.com/office/drawing/2014/main" id="{89B315E2-7752-44AF-A88F-E13B4804B5B4}"/>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9742478" y="4543425"/>
            <a:ext cx="1816486" cy="1816486"/>
          </a:xfrm>
          <a:prstGeom prst="rect">
            <a:avLst/>
          </a:prstGeom>
        </p:spPr>
      </p:pic>
      <p:pic>
        <p:nvPicPr>
          <p:cNvPr id="20" name="Picture 19">
            <a:extLst>
              <a:ext uri="{FF2B5EF4-FFF2-40B4-BE49-F238E27FC236}">
                <a16:creationId xmlns:a16="http://schemas.microsoft.com/office/drawing/2014/main" id="{FDB747A5-7E09-3ED4-F4D5-B621DE904A0F}"/>
              </a:ext>
            </a:extLst>
          </p:cNvPr>
          <p:cNvPicPr>
            <a:picLocks noChangeAspect="1"/>
          </p:cNvPicPr>
          <p:nvPr/>
        </p:nvPicPr>
        <p:blipFill>
          <a:blip r:embed="rId13"/>
          <a:stretch>
            <a:fillRect/>
          </a:stretch>
        </p:blipFill>
        <p:spPr>
          <a:xfrm>
            <a:off x="2209932" y="281860"/>
            <a:ext cx="7352413" cy="1103472"/>
          </a:xfrm>
          <a:prstGeom prst="rect">
            <a:avLst/>
          </a:prstGeom>
        </p:spPr>
      </p:pic>
    </p:spTree>
    <p:extLst>
      <p:ext uri="{BB962C8B-B14F-4D97-AF65-F5344CB8AC3E}">
        <p14:creationId xmlns:p14="http://schemas.microsoft.com/office/powerpoint/2010/main" val="1455024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80">
                                          <p:stCondLst>
                                            <p:cond delay="0"/>
                                          </p:stCondLst>
                                        </p:cTn>
                                        <p:tgtEl>
                                          <p:spTgt spid="11"/>
                                        </p:tgtEl>
                                      </p:cBhvr>
                                    </p:animEffect>
                                    <p:anim calcmode="lin" valueType="num">
                                      <p:cBhvr>
                                        <p:cTn id="2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9" dur="26">
                                          <p:stCondLst>
                                            <p:cond delay="650"/>
                                          </p:stCondLst>
                                        </p:cTn>
                                        <p:tgtEl>
                                          <p:spTgt spid="11"/>
                                        </p:tgtEl>
                                      </p:cBhvr>
                                      <p:to x="100000" y="60000"/>
                                    </p:animScale>
                                    <p:animScale>
                                      <p:cBhvr>
                                        <p:cTn id="30" dur="166" decel="50000">
                                          <p:stCondLst>
                                            <p:cond delay="676"/>
                                          </p:stCondLst>
                                        </p:cTn>
                                        <p:tgtEl>
                                          <p:spTgt spid="11"/>
                                        </p:tgtEl>
                                      </p:cBhvr>
                                      <p:to x="100000" y="100000"/>
                                    </p:animScale>
                                    <p:animScale>
                                      <p:cBhvr>
                                        <p:cTn id="31" dur="26">
                                          <p:stCondLst>
                                            <p:cond delay="1312"/>
                                          </p:stCondLst>
                                        </p:cTn>
                                        <p:tgtEl>
                                          <p:spTgt spid="11"/>
                                        </p:tgtEl>
                                      </p:cBhvr>
                                      <p:to x="100000" y="80000"/>
                                    </p:animScale>
                                    <p:animScale>
                                      <p:cBhvr>
                                        <p:cTn id="32" dur="166" decel="50000">
                                          <p:stCondLst>
                                            <p:cond delay="1338"/>
                                          </p:stCondLst>
                                        </p:cTn>
                                        <p:tgtEl>
                                          <p:spTgt spid="11"/>
                                        </p:tgtEl>
                                      </p:cBhvr>
                                      <p:to x="100000" y="100000"/>
                                    </p:animScale>
                                    <p:animScale>
                                      <p:cBhvr>
                                        <p:cTn id="33" dur="26">
                                          <p:stCondLst>
                                            <p:cond delay="1642"/>
                                          </p:stCondLst>
                                        </p:cTn>
                                        <p:tgtEl>
                                          <p:spTgt spid="11"/>
                                        </p:tgtEl>
                                      </p:cBhvr>
                                      <p:to x="100000" y="90000"/>
                                    </p:animScale>
                                    <p:animScale>
                                      <p:cBhvr>
                                        <p:cTn id="34" dur="166" decel="50000">
                                          <p:stCondLst>
                                            <p:cond delay="1668"/>
                                          </p:stCondLst>
                                        </p:cTn>
                                        <p:tgtEl>
                                          <p:spTgt spid="11"/>
                                        </p:tgtEl>
                                      </p:cBhvr>
                                      <p:to x="100000" y="100000"/>
                                    </p:animScale>
                                    <p:animScale>
                                      <p:cBhvr>
                                        <p:cTn id="35" dur="26">
                                          <p:stCondLst>
                                            <p:cond delay="1808"/>
                                          </p:stCondLst>
                                        </p:cTn>
                                        <p:tgtEl>
                                          <p:spTgt spid="11"/>
                                        </p:tgtEl>
                                      </p:cBhvr>
                                      <p:to x="100000" y="95000"/>
                                    </p:animScale>
                                    <p:animScale>
                                      <p:cBhvr>
                                        <p:cTn id="36" dur="166" decel="50000">
                                          <p:stCondLst>
                                            <p:cond delay="1834"/>
                                          </p:stCondLst>
                                        </p:cTn>
                                        <p:tgtEl>
                                          <p:spTgt spid="11"/>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80">
                                          <p:stCondLst>
                                            <p:cond delay="0"/>
                                          </p:stCondLst>
                                        </p:cTn>
                                        <p:tgtEl>
                                          <p:spTgt spid="15"/>
                                        </p:tgtEl>
                                      </p:cBhvr>
                                    </p:animEffect>
                                    <p:anim calcmode="lin" valueType="num">
                                      <p:cBhvr>
                                        <p:cTn id="40"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45" dur="26">
                                          <p:stCondLst>
                                            <p:cond delay="650"/>
                                          </p:stCondLst>
                                        </p:cTn>
                                        <p:tgtEl>
                                          <p:spTgt spid="15"/>
                                        </p:tgtEl>
                                      </p:cBhvr>
                                      <p:to x="100000" y="60000"/>
                                    </p:animScale>
                                    <p:animScale>
                                      <p:cBhvr>
                                        <p:cTn id="46" dur="166" decel="50000">
                                          <p:stCondLst>
                                            <p:cond delay="676"/>
                                          </p:stCondLst>
                                        </p:cTn>
                                        <p:tgtEl>
                                          <p:spTgt spid="15"/>
                                        </p:tgtEl>
                                      </p:cBhvr>
                                      <p:to x="100000" y="100000"/>
                                    </p:animScale>
                                    <p:animScale>
                                      <p:cBhvr>
                                        <p:cTn id="47" dur="26">
                                          <p:stCondLst>
                                            <p:cond delay="1312"/>
                                          </p:stCondLst>
                                        </p:cTn>
                                        <p:tgtEl>
                                          <p:spTgt spid="15"/>
                                        </p:tgtEl>
                                      </p:cBhvr>
                                      <p:to x="100000" y="80000"/>
                                    </p:animScale>
                                    <p:animScale>
                                      <p:cBhvr>
                                        <p:cTn id="48" dur="166" decel="50000">
                                          <p:stCondLst>
                                            <p:cond delay="1338"/>
                                          </p:stCondLst>
                                        </p:cTn>
                                        <p:tgtEl>
                                          <p:spTgt spid="15"/>
                                        </p:tgtEl>
                                      </p:cBhvr>
                                      <p:to x="100000" y="100000"/>
                                    </p:animScale>
                                    <p:animScale>
                                      <p:cBhvr>
                                        <p:cTn id="49" dur="26">
                                          <p:stCondLst>
                                            <p:cond delay="1642"/>
                                          </p:stCondLst>
                                        </p:cTn>
                                        <p:tgtEl>
                                          <p:spTgt spid="15"/>
                                        </p:tgtEl>
                                      </p:cBhvr>
                                      <p:to x="100000" y="90000"/>
                                    </p:animScale>
                                    <p:animScale>
                                      <p:cBhvr>
                                        <p:cTn id="50" dur="166" decel="50000">
                                          <p:stCondLst>
                                            <p:cond delay="1668"/>
                                          </p:stCondLst>
                                        </p:cTn>
                                        <p:tgtEl>
                                          <p:spTgt spid="15"/>
                                        </p:tgtEl>
                                      </p:cBhvr>
                                      <p:to x="100000" y="100000"/>
                                    </p:animScale>
                                    <p:animScale>
                                      <p:cBhvr>
                                        <p:cTn id="51" dur="26">
                                          <p:stCondLst>
                                            <p:cond delay="1808"/>
                                          </p:stCondLst>
                                        </p:cTn>
                                        <p:tgtEl>
                                          <p:spTgt spid="15"/>
                                        </p:tgtEl>
                                      </p:cBhvr>
                                      <p:to x="100000" y="95000"/>
                                    </p:animScale>
                                    <p:animScale>
                                      <p:cBhvr>
                                        <p:cTn id="52" dur="166" decel="50000">
                                          <p:stCondLst>
                                            <p:cond delay="1834"/>
                                          </p:stCondLst>
                                        </p:cTn>
                                        <p:tgtEl>
                                          <p:spTgt spid="15"/>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wipe(down)">
                                      <p:cBhvr>
                                        <p:cTn id="55" dur="580">
                                          <p:stCondLst>
                                            <p:cond delay="0"/>
                                          </p:stCondLst>
                                        </p:cTn>
                                        <p:tgtEl>
                                          <p:spTgt spid="13"/>
                                        </p:tgtEl>
                                      </p:cBhvr>
                                    </p:animEffect>
                                    <p:anim calcmode="lin" valueType="num">
                                      <p:cBhvr>
                                        <p:cTn id="56"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61" dur="26">
                                          <p:stCondLst>
                                            <p:cond delay="650"/>
                                          </p:stCondLst>
                                        </p:cTn>
                                        <p:tgtEl>
                                          <p:spTgt spid="13"/>
                                        </p:tgtEl>
                                      </p:cBhvr>
                                      <p:to x="100000" y="60000"/>
                                    </p:animScale>
                                    <p:animScale>
                                      <p:cBhvr>
                                        <p:cTn id="62" dur="166" decel="50000">
                                          <p:stCondLst>
                                            <p:cond delay="676"/>
                                          </p:stCondLst>
                                        </p:cTn>
                                        <p:tgtEl>
                                          <p:spTgt spid="13"/>
                                        </p:tgtEl>
                                      </p:cBhvr>
                                      <p:to x="100000" y="100000"/>
                                    </p:animScale>
                                    <p:animScale>
                                      <p:cBhvr>
                                        <p:cTn id="63" dur="26">
                                          <p:stCondLst>
                                            <p:cond delay="1312"/>
                                          </p:stCondLst>
                                        </p:cTn>
                                        <p:tgtEl>
                                          <p:spTgt spid="13"/>
                                        </p:tgtEl>
                                      </p:cBhvr>
                                      <p:to x="100000" y="80000"/>
                                    </p:animScale>
                                    <p:animScale>
                                      <p:cBhvr>
                                        <p:cTn id="64" dur="166" decel="50000">
                                          <p:stCondLst>
                                            <p:cond delay="1338"/>
                                          </p:stCondLst>
                                        </p:cTn>
                                        <p:tgtEl>
                                          <p:spTgt spid="13"/>
                                        </p:tgtEl>
                                      </p:cBhvr>
                                      <p:to x="100000" y="100000"/>
                                    </p:animScale>
                                    <p:animScale>
                                      <p:cBhvr>
                                        <p:cTn id="65" dur="26">
                                          <p:stCondLst>
                                            <p:cond delay="1642"/>
                                          </p:stCondLst>
                                        </p:cTn>
                                        <p:tgtEl>
                                          <p:spTgt spid="13"/>
                                        </p:tgtEl>
                                      </p:cBhvr>
                                      <p:to x="100000" y="90000"/>
                                    </p:animScale>
                                    <p:animScale>
                                      <p:cBhvr>
                                        <p:cTn id="66" dur="166" decel="50000">
                                          <p:stCondLst>
                                            <p:cond delay="1668"/>
                                          </p:stCondLst>
                                        </p:cTn>
                                        <p:tgtEl>
                                          <p:spTgt spid="13"/>
                                        </p:tgtEl>
                                      </p:cBhvr>
                                      <p:to x="100000" y="100000"/>
                                    </p:animScale>
                                    <p:animScale>
                                      <p:cBhvr>
                                        <p:cTn id="67" dur="26">
                                          <p:stCondLst>
                                            <p:cond delay="1808"/>
                                          </p:stCondLst>
                                        </p:cTn>
                                        <p:tgtEl>
                                          <p:spTgt spid="13"/>
                                        </p:tgtEl>
                                      </p:cBhvr>
                                      <p:to x="100000" y="95000"/>
                                    </p:animScale>
                                    <p:animScale>
                                      <p:cBhvr>
                                        <p:cTn id="68" dur="166" decel="50000">
                                          <p:stCondLst>
                                            <p:cond delay="1834"/>
                                          </p:stCondLst>
                                        </p:cTn>
                                        <p:tgtEl>
                                          <p:spTgt spid="13"/>
                                        </p:tgtEl>
                                      </p:cBhvr>
                                      <p:to x="100000" y="100000"/>
                                    </p:animScale>
                                  </p:childTnLst>
                                </p:cTn>
                              </p:par>
                              <p:par>
                                <p:cTn id="69" presetID="16" presetClass="entr" presetSubtype="21" fill="hold" nodeType="with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barn(inVertical)">
                                      <p:cBhvr>
                                        <p:cTn id="7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2" restart="whenNotActive" fill="hold" evtFilter="cancelBubble" nodeType="interactiveSeq">
                <p:stCondLst>
                  <p:cond evt="onClick" delay="0">
                    <p:tgtEl>
                      <p:spTgt spid="10"/>
                    </p:tgtEl>
                  </p:cond>
                </p:stCondLst>
                <p:endSync evt="end" delay="0">
                  <p:rtn val="all"/>
                </p:endSync>
                <p:childTnLst>
                  <p:par>
                    <p:cTn id="73" fill="hold">
                      <p:stCondLst>
                        <p:cond delay="0"/>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9"/>
                                        </p:tgtEl>
                                        <p:attrNameLst>
                                          <p:attrName>style.visibility</p:attrName>
                                        </p:attrNameLst>
                                      </p:cBhvr>
                                      <p:to>
                                        <p:strVal val="visible"/>
                                      </p:to>
                                    </p:set>
                                    <p:animEffect transition="in" filter="barn(inVertical)">
                                      <p:cBhvr>
                                        <p:cTn id="77" dur="500"/>
                                        <p:tgtEl>
                                          <p:spTgt spid="9"/>
                                        </p:tgtEl>
                                      </p:cBhvr>
                                    </p:animEffect>
                                  </p:childTnLst>
                                </p:cTn>
                              </p:par>
                            </p:childTnLst>
                          </p:cTn>
                        </p:par>
                      </p:childTnLst>
                    </p:cTn>
                  </p:par>
                </p:childTnLst>
              </p:cTn>
              <p:nextCondLst>
                <p:cond evt="onClick" delay="0">
                  <p:tgtEl>
                    <p:spTgt spid="10"/>
                  </p:tgtEl>
                </p:cond>
              </p:nextCondLst>
            </p:seq>
            <p:seq concurrent="1" nextAc="seek">
              <p:cTn id="78" restart="whenNotActive" fill="hold" evtFilter="cancelBubble" nodeType="interactiveSeq">
                <p:stCondLst>
                  <p:cond evt="onClick" delay="0">
                    <p:tgtEl>
                      <p:spTgt spid="11"/>
                    </p:tgtEl>
                  </p:cond>
                </p:stCondLst>
                <p:endSync evt="end" delay="0">
                  <p:rtn val="all"/>
                </p:endSync>
                <p:childTnLst>
                  <p:par>
                    <p:cTn id="79" fill="hold">
                      <p:stCondLst>
                        <p:cond delay="0"/>
                      </p:stCondLst>
                      <p:childTnLst>
                        <p:par>
                          <p:cTn id="80" fill="hold">
                            <p:stCondLst>
                              <p:cond delay="0"/>
                            </p:stCondLst>
                            <p:childTnLst>
                              <p:par>
                                <p:cTn id="81" presetID="16" presetClass="entr" presetSubtype="21" fill="hold" nodeType="click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barn(inVertical)">
                                      <p:cBhvr>
                                        <p:cTn id="83" dur="500"/>
                                        <p:tgtEl>
                                          <p:spTgt spid="17"/>
                                        </p:tgtEl>
                                      </p:cBhvr>
                                    </p:animEffect>
                                  </p:childTnLst>
                                </p:cTn>
                              </p:par>
                            </p:childTnLst>
                          </p:cTn>
                        </p:par>
                      </p:childTnLst>
                    </p:cTn>
                  </p:par>
                </p:childTnLst>
              </p:cTn>
              <p:nextCondLst>
                <p:cond evt="onClick" delay="0">
                  <p:tgtEl>
                    <p:spTgt spid="11"/>
                  </p:tgtEl>
                </p:cond>
              </p:nextCondLst>
            </p:seq>
            <p:seq concurrent="1" nextAc="seek">
              <p:cTn id="84" restart="whenNotActive" fill="hold" evtFilter="cancelBubble" nodeType="interactiveSeq">
                <p:stCondLst>
                  <p:cond evt="onClick" delay="0">
                    <p:tgtEl>
                      <p:spTgt spid="13"/>
                    </p:tgtEl>
                  </p:cond>
                </p:stCondLst>
                <p:endSync evt="end" delay="0">
                  <p:rtn val="all"/>
                </p:endSync>
                <p:childTnLst>
                  <p:par>
                    <p:cTn id="85" fill="hold">
                      <p:stCondLst>
                        <p:cond delay="0"/>
                      </p:stCondLst>
                      <p:childTnLst>
                        <p:par>
                          <p:cTn id="86" fill="hold">
                            <p:stCondLst>
                              <p:cond delay="0"/>
                            </p:stCondLst>
                            <p:childTnLst>
                              <p:par>
                                <p:cTn id="87" presetID="16" presetClass="entr" presetSubtype="21" fill="hold" nodeType="clickEffect">
                                  <p:stCondLst>
                                    <p:cond delay="0"/>
                                  </p:stCondLst>
                                  <p:childTnLst>
                                    <p:set>
                                      <p:cBhvr>
                                        <p:cTn id="88" dur="1" fill="hold">
                                          <p:stCondLst>
                                            <p:cond delay="0"/>
                                          </p:stCondLst>
                                        </p:cTn>
                                        <p:tgtEl>
                                          <p:spTgt spid="19"/>
                                        </p:tgtEl>
                                        <p:attrNameLst>
                                          <p:attrName>style.visibility</p:attrName>
                                        </p:attrNameLst>
                                      </p:cBhvr>
                                      <p:to>
                                        <p:strVal val="visible"/>
                                      </p:to>
                                    </p:set>
                                    <p:animEffect transition="in" filter="barn(inVertical)">
                                      <p:cBhvr>
                                        <p:cTn id="89" dur="500"/>
                                        <p:tgtEl>
                                          <p:spTgt spid="19"/>
                                        </p:tgtEl>
                                      </p:cBhvr>
                                    </p:animEffect>
                                  </p:childTnLst>
                                </p:cTn>
                              </p:par>
                            </p:childTnLst>
                          </p:cTn>
                        </p:par>
                      </p:childTnLst>
                    </p:cTn>
                  </p:par>
                </p:childTnLst>
              </p:cTn>
              <p:nextCondLst>
                <p:cond evt="onClick" delay="0">
                  <p:tgtEl>
                    <p:spTgt spid="1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backgroundRemoval t="4788" b="97152" l="2535" r="97773">
                        <a14:foregroundMark x1="70968" y1="24970" x2="72888" y2="34667"/>
                        <a14:foregroundMark x1="34255" y1="51636" x2="71198" y2="63818"/>
                        <a14:foregroundMark x1="77727" y1="53152" x2="53149" y2="59636"/>
                      </a14:backgroundRemoval>
                    </a14:imgEffect>
                  </a14:imgLayer>
                </a14:imgProps>
              </a:ext>
              <a:ext uri="{28A0092B-C50C-407E-A947-70E740481C1C}">
                <a14:useLocalDpi xmlns:a14="http://schemas.microsoft.com/office/drawing/2010/main" val="0"/>
              </a:ext>
            </a:extLst>
          </a:blip>
          <a:stretch>
            <a:fillRect/>
          </a:stretch>
        </p:blipFill>
        <p:spPr>
          <a:xfrm flipH="1">
            <a:off x="7707084" y="1025325"/>
            <a:ext cx="4859383" cy="6224561"/>
          </a:xfrm>
          <a:prstGeom prst="rect">
            <a:avLst/>
          </a:prstGeom>
        </p:spPr>
      </p:pic>
      <p:grpSp>
        <p:nvGrpSpPr>
          <p:cNvPr id="8" name="Group 7"/>
          <p:cNvGrpSpPr/>
          <p:nvPr/>
        </p:nvGrpSpPr>
        <p:grpSpPr>
          <a:xfrm>
            <a:off x="245686" y="2621783"/>
            <a:ext cx="7873604" cy="3615243"/>
            <a:chOff x="245686" y="2621783"/>
            <a:chExt cx="7873604" cy="3615243"/>
          </a:xfrm>
        </p:grpSpPr>
        <p:sp>
          <p:nvSpPr>
            <p:cNvPr id="5" name="Rectangle: Rounded Corners 3">
              <a:extLst>
                <a:ext uri="{FF2B5EF4-FFF2-40B4-BE49-F238E27FC236}">
                  <a16:creationId xmlns:a16="http://schemas.microsoft.com/office/drawing/2014/main" id="{38C287E1-792E-5DAB-5E8C-A15B48A11131}"/>
                </a:ext>
              </a:extLst>
            </p:cNvPr>
            <p:cNvSpPr/>
            <p:nvPr/>
          </p:nvSpPr>
          <p:spPr>
            <a:xfrm>
              <a:off x="245686" y="2621783"/>
              <a:ext cx="7873604" cy="3615243"/>
            </a:xfrm>
            <a:prstGeom prst="roundRect">
              <a:avLst>
                <a:gd name="adj" fmla="val 25192"/>
              </a:avLst>
            </a:prstGeom>
            <a:solidFill>
              <a:srgbClr val="006666"/>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rial"/>
                <a:cs typeface="+mn-cs"/>
              </a:endParaRPr>
            </a:p>
          </p:txBody>
        </p:sp>
        <p:sp>
          <p:nvSpPr>
            <p:cNvPr id="7" name="TextBox 6">
              <a:extLst>
                <a:ext uri="{FF2B5EF4-FFF2-40B4-BE49-F238E27FC236}">
                  <a16:creationId xmlns:a16="http://schemas.microsoft.com/office/drawing/2014/main" id="{9F3AFB7C-322C-AEA4-D369-E0B1A6C573F1}"/>
                </a:ext>
              </a:extLst>
            </p:cNvPr>
            <p:cNvSpPr txBox="1"/>
            <p:nvPr/>
          </p:nvSpPr>
          <p:spPr>
            <a:xfrm>
              <a:off x="518615" y="2937276"/>
              <a:ext cx="7342495" cy="286232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mbria" panose="02040503050406030204" pitchFamily="18" charset="0"/>
                  <a:cs typeface="+mn-cs"/>
                </a:rPr>
                <a:t>   Em dành cả ngày chủ nhật để lắp được một mô hình lego rất đẹp. Em vừa đặt lên bàn học thì em trai đi qua làm rơi mô hình xuống đất vỡ tan khiến em rất tức giận. </a:t>
              </a:r>
              <a:endParaRPr kumimoji="0" lang="vi-VN" sz="3600" b="1" i="0" u="none" strike="noStrike" kern="1200" cap="none" spc="0" normalizeH="0" baseline="0" noProof="0" dirty="0">
                <a:ln>
                  <a:noFill/>
                </a:ln>
                <a:solidFill>
                  <a:prstClr val="white"/>
                </a:solidFill>
                <a:effectLst/>
                <a:uLnTx/>
                <a:uFillTx/>
                <a:latin typeface="Cambria" panose="02040503050406030204" pitchFamily="18" charset="0"/>
                <a:cs typeface="+mn-cs"/>
              </a:endParaRPr>
            </a:p>
          </p:txBody>
        </p:sp>
      </p:grpSp>
      <p:sp>
        <p:nvSpPr>
          <p:cNvPr id="9" name="TextBox 8"/>
          <p:cNvSpPr txBox="1"/>
          <p:nvPr/>
        </p:nvSpPr>
        <p:spPr>
          <a:xfrm>
            <a:off x="3098040" y="403118"/>
            <a:ext cx="5199797" cy="830997"/>
          </a:xfrm>
          <a:prstGeom prst="rect">
            <a:avLst/>
          </a:prstGeom>
          <a:solidFill>
            <a:schemeClr val="bg1"/>
          </a:solidFill>
          <a:ln w="19050">
            <a:solidFill>
              <a:srgbClr val="FF0066"/>
            </a:solidFill>
            <a:prstDash val="lg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2060"/>
                </a:solidFill>
                <a:effectLst/>
                <a:uLnTx/>
                <a:uFillTx/>
                <a:latin typeface="UTM Avo" panose="02040603050506020204" pitchFamily="18" charset="0"/>
                <a:cs typeface="+mn-cs"/>
              </a:rPr>
              <a:t>Xử lí tình huống</a:t>
            </a:r>
          </a:p>
        </p:txBody>
      </p:sp>
      <p:pic>
        <p:nvPicPr>
          <p:cNvPr id="16" name="Picture 15">
            <a:hlinkClick r:id="rId4" action="ppaction://hlinksldjump"/>
          </p:cNvPr>
          <p:cNvPicPr>
            <a:picLocks noChangeAspect="1"/>
          </p:cNvPicPr>
          <p:nvPr/>
        </p:nvPicPr>
        <p:blipFill>
          <a:blip r:embed="rId5"/>
          <a:stretch>
            <a:fillRect/>
          </a:stretch>
        </p:blipFill>
        <p:spPr>
          <a:xfrm>
            <a:off x="10637385" y="6127343"/>
            <a:ext cx="1554615" cy="859611"/>
          </a:xfrm>
          <a:prstGeom prst="rect">
            <a:avLst/>
          </a:prstGeom>
        </p:spPr>
      </p:pic>
    </p:spTree>
    <p:extLst>
      <p:ext uri="{BB962C8B-B14F-4D97-AF65-F5344CB8AC3E}">
        <p14:creationId xmlns:p14="http://schemas.microsoft.com/office/powerpoint/2010/main" val="2351691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backgroundRemoval t="4788" b="97152" l="2535" r="97773">
                        <a14:foregroundMark x1="70968" y1="24970" x2="72888" y2="34667"/>
                        <a14:foregroundMark x1="34255" y1="51636" x2="71198" y2="63818"/>
                        <a14:foregroundMark x1="77727" y1="53152" x2="53149" y2="59636"/>
                      </a14:backgroundRemoval>
                    </a14:imgEffect>
                  </a14:imgLayer>
                </a14:imgProps>
              </a:ext>
              <a:ext uri="{28A0092B-C50C-407E-A947-70E740481C1C}">
                <a14:useLocalDpi xmlns:a14="http://schemas.microsoft.com/office/drawing/2010/main" val="0"/>
              </a:ext>
            </a:extLst>
          </a:blip>
          <a:stretch>
            <a:fillRect/>
          </a:stretch>
        </p:blipFill>
        <p:spPr>
          <a:xfrm flipH="1">
            <a:off x="7707084" y="1025325"/>
            <a:ext cx="4859383" cy="6224561"/>
          </a:xfrm>
          <a:prstGeom prst="rect">
            <a:avLst/>
          </a:prstGeom>
        </p:spPr>
      </p:pic>
      <p:sp>
        <p:nvSpPr>
          <p:cNvPr id="4" name="TextBox 3"/>
          <p:cNvSpPr txBox="1"/>
          <p:nvPr/>
        </p:nvSpPr>
        <p:spPr>
          <a:xfrm>
            <a:off x="3098040" y="403118"/>
            <a:ext cx="5199797" cy="830997"/>
          </a:xfrm>
          <a:prstGeom prst="rect">
            <a:avLst/>
          </a:prstGeom>
          <a:solidFill>
            <a:schemeClr val="bg1"/>
          </a:solidFill>
          <a:ln w="19050">
            <a:solidFill>
              <a:srgbClr val="FF0066"/>
            </a:solidFill>
            <a:prstDash val="lg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UTM Avo" panose="02040603050506020204" pitchFamily="18" charset="0"/>
                <a:cs typeface="+mn-cs"/>
              </a:rPr>
              <a:t>Xử</a:t>
            </a:r>
            <a:r>
              <a:rPr kumimoji="0" lang="en-US" sz="4800" b="1" i="0" u="none" strike="noStrike" kern="1200" cap="none" spc="0" normalizeH="0" baseline="0" noProof="0" dirty="0">
                <a:ln>
                  <a:noFill/>
                </a:ln>
                <a:solidFill>
                  <a:srgbClr val="002060"/>
                </a:solidFill>
                <a:effectLst/>
                <a:uLnTx/>
                <a:uFillTx/>
                <a:latin typeface="UTM Avo" panose="02040603050506020204" pitchFamily="18" charset="0"/>
                <a:cs typeface="+mn-cs"/>
              </a:rPr>
              <a:t> </a:t>
            </a:r>
            <a:r>
              <a:rPr kumimoji="0" lang="en-US" sz="4800" b="1" i="0" u="none" strike="noStrike" kern="1200" cap="none" spc="0" normalizeH="0" baseline="0" noProof="0" dirty="0" err="1">
                <a:ln>
                  <a:noFill/>
                </a:ln>
                <a:solidFill>
                  <a:srgbClr val="002060"/>
                </a:solidFill>
                <a:effectLst/>
                <a:uLnTx/>
                <a:uFillTx/>
                <a:latin typeface="UTM Avo" panose="02040603050506020204" pitchFamily="18" charset="0"/>
                <a:cs typeface="+mn-cs"/>
              </a:rPr>
              <a:t>lí</a:t>
            </a:r>
            <a:r>
              <a:rPr kumimoji="0" lang="en-US" sz="4800" b="1" i="0" u="none" strike="noStrike" kern="1200" cap="none" spc="0" normalizeH="0" baseline="0" noProof="0" dirty="0">
                <a:ln>
                  <a:noFill/>
                </a:ln>
                <a:solidFill>
                  <a:srgbClr val="002060"/>
                </a:solidFill>
                <a:effectLst/>
                <a:uLnTx/>
                <a:uFillTx/>
                <a:latin typeface="UTM Avo" panose="02040603050506020204" pitchFamily="18" charset="0"/>
                <a:cs typeface="+mn-cs"/>
              </a:rPr>
              <a:t> </a:t>
            </a:r>
            <a:r>
              <a:rPr kumimoji="0" lang="en-US" sz="4800" b="1" i="0" u="none" strike="noStrike" kern="1200" cap="none" spc="0" normalizeH="0" baseline="0" noProof="0" dirty="0" err="1">
                <a:ln>
                  <a:noFill/>
                </a:ln>
                <a:solidFill>
                  <a:srgbClr val="002060"/>
                </a:solidFill>
                <a:effectLst/>
                <a:uLnTx/>
                <a:uFillTx/>
                <a:latin typeface="UTM Avo" panose="02040603050506020204" pitchFamily="18" charset="0"/>
                <a:cs typeface="+mn-cs"/>
              </a:rPr>
              <a:t>tình</a:t>
            </a:r>
            <a:r>
              <a:rPr kumimoji="0" lang="en-US" sz="4800" b="1" i="0" u="none" strike="noStrike" kern="1200" cap="none" spc="0" normalizeH="0" baseline="0" noProof="0" dirty="0">
                <a:ln>
                  <a:noFill/>
                </a:ln>
                <a:solidFill>
                  <a:srgbClr val="002060"/>
                </a:solidFill>
                <a:effectLst/>
                <a:uLnTx/>
                <a:uFillTx/>
                <a:latin typeface="UTM Avo" panose="02040603050506020204" pitchFamily="18" charset="0"/>
                <a:cs typeface="+mn-cs"/>
              </a:rPr>
              <a:t> </a:t>
            </a:r>
            <a:r>
              <a:rPr kumimoji="0" lang="en-US" sz="4800" b="1" i="0" u="none" strike="noStrike" kern="1200" cap="none" spc="0" normalizeH="0" baseline="0" noProof="0" dirty="0" err="1">
                <a:ln>
                  <a:noFill/>
                </a:ln>
                <a:solidFill>
                  <a:srgbClr val="002060"/>
                </a:solidFill>
                <a:effectLst/>
                <a:uLnTx/>
                <a:uFillTx/>
                <a:latin typeface="UTM Avo" panose="02040603050506020204" pitchFamily="18" charset="0"/>
                <a:cs typeface="+mn-cs"/>
              </a:rPr>
              <a:t>huống</a:t>
            </a:r>
            <a:endParaRPr kumimoji="0" lang="en-US" sz="4800" b="1" i="0" u="none" strike="noStrike" kern="1200" cap="none" spc="0" normalizeH="0" baseline="0" noProof="0" dirty="0">
              <a:ln>
                <a:noFill/>
              </a:ln>
              <a:solidFill>
                <a:srgbClr val="002060"/>
              </a:solidFill>
              <a:effectLst/>
              <a:uLnTx/>
              <a:uFillTx/>
              <a:latin typeface="UTM Avo" panose="02040603050506020204" pitchFamily="18" charset="0"/>
              <a:cs typeface="+mn-cs"/>
            </a:endParaRPr>
          </a:p>
        </p:txBody>
      </p:sp>
      <p:grpSp>
        <p:nvGrpSpPr>
          <p:cNvPr id="5" name="Group 4"/>
          <p:cNvGrpSpPr/>
          <p:nvPr/>
        </p:nvGrpSpPr>
        <p:grpSpPr>
          <a:xfrm>
            <a:off x="245686" y="2621783"/>
            <a:ext cx="7873604" cy="3615243"/>
            <a:chOff x="245686" y="2621783"/>
            <a:chExt cx="7873604" cy="3615243"/>
          </a:xfrm>
          <a:solidFill>
            <a:srgbClr val="FFC000"/>
          </a:solidFill>
        </p:grpSpPr>
        <p:sp>
          <p:nvSpPr>
            <p:cNvPr id="6" name="Rectangle: Rounded Corners 3">
              <a:extLst>
                <a:ext uri="{FF2B5EF4-FFF2-40B4-BE49-F238E27FC236}">
                  <a16:creationId xmlns:a16="http://schemas.microsoft.com/office/drawing/2014/main" id="{38C287E1-792E-5DAB-5E8C-A15B48A11131}"/>
                </a:ext>
              </a:extLst>
            </p:cNvPr>
            <p:cNvSpPr/>
            <p:nvPr/>
          </p:nvSpPr>
          <p:spPr>
            <a:xfrm>
              <a:off x="245686" y="2621783"/>
              <a:ext cx="7873604" cy="3615243"/>
            </a:xfrm>
            <a:prstGeom prst="roundRect">
              <a:avLst>
                <a:gd name="adj" fmla="val 25192"/>
              </a:avLst>
            </a:prstGeom>
            <a:grp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rial"/>
                <a:cs typeface="+mn-cs"/>
              </a:endParaRPr>
            </a:p>
          </p:txBody>
        </p:sp>
        <p:sp>
          <p:nvSpPr>
            <p:cNvPr id="7" name="TextBox 6">
              <a:extLst>
                <a:ext uri="{FF2B5EF4-FFF2-40B4-BE49-F238E27FC236}">
                  <a16:creationId xmlns:a16="http://schemas.microsoft.com/office/drawing/2014/main" id="{9F3AFB7C-322C-AEA4-D369-E0B1A6C573F1}"/>
                </a:ext>
              </a:extLst>
            </p:cNvPr>
            <p:cNvSpPr txBox="1"/>
            <p:nvPr/>
          </p:nvSpPr>
          <p:spPr>
            <a:xfrm>
              <a:off x="518615" y="2937276"/>
              <a:ext cx="7342495" cy="2862322"/>
            </a:xfrm>
            <a:prstGeom prst="rect">
              <a:avLst/>
            </a:prstGeom>
            <a:grp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2060"/>
                  </a:solidFill>
                  <a:effectLst/>
                  <a:uLnTx/>
                  <a:uFillTx/>
                  <a:latin typeface="Cambria" panose="02040503050406030204" pitchFamily="18" charset="0"/>
                  <a:cs typeface="+mn-cs"/>
                </a:rPr>
                <a:t>   Bố mẹ hứa sinh nhật em sẽ mua quà và dẫn em đi sở thú chơi nhưng bố mẹ lại bận việc đột xuất nên không dẫn em đi chơi khiến em rất buồn.</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cs typeface="+mn-cs"/>
              </a:endParaRPr>
            </a:p>
          </p:txBody>
        </p:sp>
      </p:grpSp>
      <p:pic>
        <p:nvPicPr>
          <p:cNvPr id="8" name="Picture 7">
            <a:hlinkClick r:id="rId4" action="ppaction://hlinksldjump"/>
          </p:cNvPr>
          <p:cNvPicPr>
            <a:picLocks noChangeAspect="1"/>
          </p:cNvPicPr>
          <p:nvPr/>
        </p:nvPicPr>
        <p:blipFill>
          <a:blip r:embed="rId5"/>
          <a:stretch>
            <a:fillRect/>
          </a:stretch>
        </p:blipFill>
        <p:spPr>
          <a:xfrm>
            <a:off x="10637385" y="6127343"/>
            <a:ext cx="1554615" cy="859611"/>
          </a:xfrm>
          <a:prstGeom prst="rect">
            <a:avLst/>
          </a:prstGeom>
        </p:spPr>
      </p:pic>
    </p:spTree>
    <p:extLst>
      <p:ext uri="{BB962C8B-B14F-4D97-AF65-F5344CB8AC3E}">
        <p14:creationId xmlns:p14="http://schemas.microsoft.com/office/powerpoint/2010/main" val="4009888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backgroundRemoval t="4788" b="97152" l="2535" r="97773">
                        <a14:foregroundMark x1="70968" y1="24970" x2="72888" y2="34667"/>
                        <a14:foregroundMark x1="34255" y1="51636" x2="71198" y2="63818"/>
                        <a14:foregroundMark x1="77727" y1="53152" x2="53149" y2="59636"/>
                      </a14:backgroundRemoval>
                    </a14:imgEffect>
                  </a14:imgLayer>
                </a14:imgProps>
              </a:ext>
              <a:ext uri="{28A0092B-C50C-407E-A947-70E740481C1C}">
                <a14:useLocalDpi xmlns:a14="http://schemas.microsoft.com/office/drawing/2010/main" val="0"/>
              </a:ext>
            </a:extLst>
          </a:blip>
          <a:stretch>
            <a:fillRect/>
          </a:stretch>
        </p:blipFill>
        <p:spPr>
          <a:xfrm flipH="1">
            <a:off x="7707084" y="1025325"/>
            <a:ext cx="4859383" cy="6224561"/>
          </a:xfrm>
          <a:prstGeom prst="rect">
            <a:avLst/>
          </a:prstGeom>
        </p:spPr>
      </p:pic>
      <p:sp>
        <p:nvSpPr>
          <p:cNvPr id="4" name="TextBox 3"/>
          <p:cNvSpPr txBox="1"/>
          <p:nvPr/>
        </p:nvSpPr>
        <p:spPr>
          <a:xfrm>
            <a:off x="3098040" y="403118"/>
            <a:ext cx="5199797" cy="830997"/>
          </a:xfrm>
          <a:prstGeom prst="rect">
            <a:avLst/>
          </a:prstGeom>
          <a:solidFill>
            <a:schemeClr val="bg1"/>
          </a:solidFill>
          <a:ln w="19050">
            <a:solidFill>
              <a:srgbClr val="FF0066"/>
            </a:solidFill>
            <a:prstDash val="lg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2060"/>
                </a:solidFill>
                <a:effectLst/>
                <a:uLnTx/>
                <a:uFillTx/>
                <a:latin typeface="UTM Avo" panose="02040603050506020204" pitchFamily="18" charset="0"/>
                <a:cs typeface="+mn-cs"/>
              </a:rPr>
              <a:t>Xử lí tình huống</a:t>
            </a:r>
          </a:p>
        </p:txBody>
      </p:sp>
      <p:grpSp>
        <p:nvGrpSpPr>
          <p:cNvPr id="5" name="Group 4"/>
          <p:cNvGrpSpPr/>
          <p:nvPr/>
        </p:nvGrpSpPr>
        <p:grpSpPr>
          <a:xfrm>
            <a:off x="245686" y="2621783"/>
            <a:ext cx="7873604" cy="3615243"/>
            <a:chOff x="245686" y="2621783"/>
            <a:chExt cx="7873604" cy="3615243"/>
          </a:xfrm>
          <a:solidFill>
            <a:srgbClr val="FFFF66"/>
          </a:solidFill>
        </p:grpSpPr>
        <p:sp>
          <p:nvSpPr>
            <p:cNvPr id="6" name="Rectangle: Rounded Corners 3">
              <a:extLst>
                <a:ext uri="{FF2B5EF4-FFF2-40B4-BE49-F238E27FC236}">
                  <a16:creationId xmlns:a16="http://schemas.microsoft.com/office/drawing/2014/main" id="{38C287E1-792E-5DAB-5E8C-A15B48A11131}"/>
                </a:ext>
              </a:extLst>
            </p:cNvPr>
            <p:cNvSpPr/>
            <p:nvPr/>
          </p:nvSpPr>
          <p:spPr>
            <a:xfrm>
              <a:off x="245686" y="2621783"/>
              <a:ext cx="7873604" cy="3615243"/>
            </a:xfrm>
            <a:prstGeom prst="roundRect">
              <a:avLst>
                <a:gd name="adj" fmla="val 25192"/>
              </a:avLst>
            </a:prstGeom>
            <a:grp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rial"/>
                <a:cs typeface="+mn-cs"/>
              </a:endParaRPr>
            </a:p>
          </p:txBody>
        </p:sp>
        <p:sp>
          <p:nvSpPr>
            <p:cNvPr id="7" name="TextBox 6">
              <a:extLst>
                <a:ext uri="{FF2B5EF4-FFF2-40B4-BE49-F238E27FC236}">
                  <a16:creationId xmlns:a16="http://schemas.microsoft.com/office/drawing/2014/main" id="{9F3AFB7C-322C-AEA4-D369-E0B1A6C573F1}"/>
                </a:ext>
              </a:extLst>
            </p:cNvPr>
            <p:cNvSpPr txBox="1"/>
            <p:nvPr/>
          </p:nvSpPr>
          <p:spPr>
            <a:xfrm>
              <a:off x="518615" y="2937276"/>
              <a:ext cx="7342495" cy="2554545"/>
            </a:xfrm>
            <a:prstGeom prst="rect">
              <a:avLst/>
            </a:prstGeom>
            <a:grp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2060"/>
                  </a:solidFill>
                  <a:effectLst/>
                  <a:uLnTx/>
                  <a:uFillTx/>
                  <a:latin typeface="Cambria" panose="02040503050406030204" pitchFamily="18" charset="0"/>
                  <a:cs typeface="+mn-cs"/>
                </a:rPr>
                <a:t>  Hôm nay em mặc một chiếc áo mới đến lớp, các bạn chê chiếc áo của em là “quê mùa” khiến em rất bực bội.</a:t>
              </a:r>
              <a:endParaRPr kumimoji="0" lang="vi-VN" sz="4000" b="1" i="0" u="none" strike="noStrike" kern="1200" cap="none" spc="0" normalizeH="0" baseline="0" noProof="0" dirty="0">
                <a:ln>
                  <a:noFill/>
                </a:ln>
                <a:solidFill>
                  <a:srgbClr val="002060"/>
                </a:solidFill>
                <a:effectLst/>
                <a:uLnTx/>
                <a:uFillTx/>
                <a:latin typeface="Cambria" panose="02040503050406030204" pitchFamily="18" charset="0"/>
                <a:cs typeface="+mn-cs"/>
              </a:endParaRPr>
            </a:p>
          </p:txBody>
        </p:sp>
      </p:grpSp>
      <p:pic>
        <p:nvPicPr>
          <p:cNvPr id="9" name="Picture 8">
            <a:hlinkClick r:id="rId4" action="ppaction://hlinksldjump"/>
          </p:cNvPr>
          <p:cNvPicPr>
            <a:picLocks noChangeAspect="1"/>
          </p:cNvPicPr>
          <p:nvPr/>
        </p:nvPicPr>
        <p:blipFill>
          <a:blip r:embed="rId5"/>
          <a:stretch>
            <a:fillRect/>
          </a:stretch>
        </p:blipFill>
        <p:spPr>
          <a:xfrm>
            <a:off x="10637385" y="6127343"/>
            <a:ext cx="1554615" cy="859611"/>
          </a:xfrm>
          <a:prstGeom prst="rect">
            <a:avLst/>
          </a:prstGeom>
        </p:spPr>
      </p:pic>
    </p:spTree>
    <p:extLst>
      <p:ext uri="{BB962C8B-B14F-4D97-AF65-F5344CB8AC3E}">
        <p14:creationId xmlns:p14="http://schemas.microsoft.com/office/powerpoint/2010/main" val="2774136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backgroundRemoval t="4788" b="97152" l="2535" r="97773">
                        <a14:foregroundMark x1="70968" y1="24970" x2="72888" y2="34667"/>
                        <a14:foregroundMark x1="34255" y1="51636" x2="71198" y2="63818"/>
                        <a14:foregroundMark x1="77727" y1="53152" x2="53149" y2="59636"/>
                      </a14:backgroundRemoval>
                    </a14:imgEffect>
                  </a14:imgLayer>
                </a14:imgProps>
              </a:ext>
              <a:ext uri="{28A0092B-C50C-407E-A947-70E740481C1C}">
                <a14:useLocalDpi xmlns:a14="http://schemas.microsoft.com/office/drawing/2010/main" val="0"/>
              </a:ext>
            </a:extLst>
          </a:blip>
          <a:stretch>
            <a:fillRect/>
          </a:stretch>
        </p:blipFill>
        <p:spPr>
          <a:xfrm flipH="1">
            <a:off x="7707084" y="1025325"/>
            <a:ext cx="4859383" cy="6224561"/>
          </a:xfrm>
          <a:prstGeom prst="rect">
            <a:avLst/>
          </a:prstGeom>
        </p:spPr>
      </p:pic>
      <p:grpSp>
        <p:nvGrpSpPr>
          <p:cNvPr id="8" name="Group 7"/>
          <p:cNvGrpSpPr/>
          <p:nvPr/>
        </p:nvGrpSpPr>
        <p:grpSpPr>
          <a:xfrm>
            <a:off x="245686" y="2621783"/>
            <a:ext cx="7873604" cy="3615243"/>
            <a:chOff x="245686" y="2621783"/>
            <a:chExt cx="7873604" cy="3615243"/>
          </a:xfrm>
        </p:grpSpPr>
        <p:sp>
          <p:nvSpPr>
            <p:cNvPr id="5" name="Rectangle: Rounded Corners 3">
              <a:extLst>
                <a:ext uri="{FF2B5EF4-FFF2-40B4-BE49-F238E27FC236}">
                  <a16:creationId xmlns:a16="http://schemas.microsoft.com/office/drawing/2014/main" id="{38C287E1-792E-5DAB-5E8C-A15B48A11131}"/>
                </a:ext>
              </a:extLst>
            </p:cNvPr>
            <p:cNvSpPr/>
            <p:nvPr/>
          </p:nvSpPr>
          <p:spPr>
            <a:xfrm>
              <a:off x="245686" y="2621783"/>
              <a:ext cx="7873604" cy="3615243"/>
            </a:xfrm>
            <a:prstGeom prst="roundRect">
              <a:avLst>
                <a:gd name="adj" fmla="val 25192"/>
              </a:avLst>
            </a:prstGeom>
            <a:solidFill>
              <a:srgbClr val="006666"/>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Arial"/>
                <a:cs typeface="+mn-cs"/>
              </a:endParaRPr>
            </a:p>
          </p:txBody>
        </p:sp>
        <p:sp>
          <p:nvSpPr>
            <p:cNvPr id="7" name="TextBox 6">
              <a:extLst>
                <a:ext uri="{FF2B5EF4-FFF2-40B4-BE49-F238E27FC236}">
                  <a16:creationId xmlns:a16="http://schemas.microsoft.com/office/drawing/2014/main" id="{9F3AFB7C-322C-AEA4-D369-E0B1A6C573F1}"/>
                </a:ext>
              </a:extLst>
            </p:cNvPr>
            <p:cNvSpPr txBox="1"/>
            <p:nvPr/>
          </p:nvSpPr>
          <p:spPr>
            <a:xfrm>
              <a:off x="518615" y="2937276"/>
              <a:ext cx="7342495" cy="280076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cs typeface="+mn-cs"/>
                </a:rPr>
                <a:t>   Em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cs typeface="+mn-cs"/>
                </a:rPr>
                <a:t>đi</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cs typeface="+mn-cs"/>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cs typeface="+mn-cs"/>
                </a:rPr>
                <a:t>ra</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cs typeface="+mn-cs"/>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cs typeface="+mn-cs"/>
                </a:rPr>
                <a:t>ngoài</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cs typeface="+mn-cs"/>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cs typeface="+mn-cs"/>
                </a:rPr>
                <a:t>vệ</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cs typeface="+mn-cs"/>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cs typeface="+mn-cs"/>
                </a:rPr>
                <a:t>sinh</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cs typeface="+mn-cs"/>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cs typeface="+mn-cs"/>
                </a:rPr>
                <a:t>về</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cs typeface="+mn-cs"/>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cs typeface="+mn-cs"/>
                </a:rPr>
                <a:t>đến</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cs typeface="+mn-cs"/>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cs typeface="+mn-cs"/>
                </a:rPr>
                <a:t>lớp</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cs typeface="+mn-cs"/>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cs typeface="+mn-cs"/>
                </a:rPr>
                <a:t>thấy</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cs typeface="+mn-cs"/>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cs typeface="+mn-cs"/>
                </a:rPr>
                <a:t>Hùng</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cs typeface="+mn-cs"/>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cs typeface="+mn-cs"/>
                </a:rPr>
                <a:t>làm</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cs typeface="+mn-cs"/>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cs typeface="+mn-cs"/>
                </a:rPr>
                <a:t>ướt</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cs typeface="+mn-cs"/>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cs typeface="+mn-cs"/>
                </a:rPr>
                <a:t>bức</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cs typeface="+mn-cs"/>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cs typeface="+mn-cs"/>
                </a:rPr>
                <a:t>tranh</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cs typeface="+mn-cs"/>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cs typeface="+mn-cs"/>
                </a:rPr>
                <a:t>em</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cs typeface="+mn-cs"/>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cs typeface="+mn-cs"/>
                </a:rPr>
                <a:t>đang</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cs typeface="+mn-cs"/>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cs typeface="+mn-cs"/>
                </a:rPr>
                <a:t>vẽ</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cs typeface="+mn-cs"/>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cs typeface="+mn-cs"/>
                </a:rPr>
                <a:t>dở</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cs typeface="+mn-cs"/>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cs typeface="+mn-cs"/>
                </a:rPr>
                <a:t>khiến</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cs typeface="+mn-cs"/>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cs typeface="+mn-cs"/>
                </a:rPr>
                <a:t>em</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cs typeface="+mn-cs"/>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cs typeface="+mn-cs"/>
                </a:rPr>
                <a:t>rất</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cs typeface="+mn-cs"/>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cs typeface="+mn-cs"/>
                </a:rPr>
                <a:t>tức</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cs typeface="+mn-cs"/>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cs typeface="+mn-cs"/>
                </a:rPr>
                <a:t>giận</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cs typeface="+mn-cs"/>
                </a:rPr>
                <a:t>.</a:t>
              </a:r>
              <a:endParaRPr kumimoji="0" lang="vi-VN" sz="4400" b="1" i="0" u="none" strike="noStrike" kern="1200" cap="none" spc="0" normalizeH="0" baseline="0" noProof="0" dirty="0">
                <a:ln>
                  <a:noFill/>
                </a:ln>
                <a:solidFill>
                  <a:prstClr val="white"/>
                </a:solidFill>
                <a:effectLst/>
                <a:uLnTx/>
                <a:uFillTx/>
                <a:latin typeface="Cambria" panose="02040503050406030204" pitchFamily="18" charset="0"/>
                <a:cs typeface="+mn-cs"/>
              </a:endParaRPr>
            </a:p>
          </p:txBody>
        </p:sp>
      </p:grpSp>
      <p:sp>
        <p:nvSpPr>
          <p:cNvPr id="9" name="TextBox 8"/>
          <p:cNvSpPr txBox="1"/>
          <p:nvPr/>
        </p:nvSpPr>
        <p:spPr>
          <a:xfrm>
            <a:off x="3098040" y="403118"/>
            <a:ext cx="5199797" cy="830997"/>
          </a:xfrm>
          <a:prstGeom prst="rect">
            <a:avLst/>
          </a:prstGeom>
          <a:solidFill>
            <a:schemeClr val="bg1"/>
          </a:solidFill>
          <a:ln w="19050">
            <a:solidFill>
              <a:srgbClr val="FF0066"/>
            </a:solidFill>
            <a:prstDash val="lg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2060"/>
                </a:solidFill>
                <a:effectLst/>
                <a:uLnTx/>
                <a:uFillTx/>
                <a:latin typeface="UTM Avo" panose="02040603050506020204" pitchFamily="18" charset="0"/>
                <a:cs typeface="+mn-cs"/>
              </a:rPr>
              <a:t>Xử lí tình huống</a:t>
            </a:r>
          </a:p>
        </p:txBody>
      </p:sp>
      <p:pic>
        <p:nvPicPr>
          <p:cNvPr id="16" name="Picture 15">
            <a:hlinkClick r:id="rId4" action="ppaction://hlinksldjump"/>
          </p:cNvPr>
          <p:cNvPicPr>
            <a:picLocks noChangeAspect="1"/>
          </p:cNvPicPr>
          <p:nvPr/>
        </p:nvPicPr>
        <p:blipFill>
          <a:blip r:embed="rId5"/>
          <a:stretch>
            <a:fillRect/>
          </a:stretch>
        </p:blipFill>
        <p:spPr>
          <a:xfrm>
            <a:off x="10637385" y="6127343"/>
            <a:ext cx="1554615" cy="859611"/>
          </a:xfrm>
          <a:prstGeom prst="rect">
            <a:avLst/>
          </a:prstGeom>
        </p:spPr>
      </p:pic>
    </p:spTree>
    <p:extLst>
      <p:ext uri="{BB962C8B-B14F-4D97-AF65-F5344CB8AC3E}">
        <p14:creationId xmlns:p14="http://schemas.microsoft.com/office/powerpoint/2010/main" val="3536367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207399" y="-286408"/>
            <a:ext cx="4639458" cy="1944793"/>
          </a:xfrm>
          <a:prstGeom prst="rect">
            <a:avLst/>
          </a:prstGeom>
        </p:spPr>
      </p:pic>
      <p:pic>
        <p:nvPicPr>
          <p:cNvPr id="16" name="Picture 15">
            <a:extLst>
              <a:ext uri="{FF2B5EF4-FFF2-40B4-BE49-F238E27FC236}">
                <a16:creationId xmlns:a16="http://schemas.microsoft.com/office/drawing/2014/main" id="{0AEE94B3-C8AD-EA67-FF8E-C6896418190D}"/>
              </a:ext>
            </a:extLst>
          </p:cNvPr>
          <p:cNvPicPr>
            <a:picLocks noChangeAspect="1"/>
          </p:cNvPicPr>
          <p:nvPr/>
        </p:nvPicPr>
        <p:blipFill>
          <a:blip r:embed="rId3"/>
          <a:stretch>
            <a:fillRect/>
          </a:stretch>
        </p:blipFill>
        <p:spPr>
          <a:xfrm>
            <a:off x="1852816" y="3089206"/>
            <a:ext cx="8486368" cy="2962913"/>
          </a:xfrm>
          <a:prstGeom prst="rect">
            <a:avLst/>
          </a:prstGeom>
        </p:spPr>
      </p:pic>
      <p:pic>
        <p:nvPicPr>
          <p:cNvPr id="18" name="Picture 17">
            <a:extLst>
              <a:ext uri="{FF2B5EF4-FFF2-40B4-BE49-F238E27FC236}">
                <a16:creationId xmlns:a16="http://schemas.microsoft.com/office/drawing/2014/main" id="{43BE680A-3E79-22EA-0259-025D8E3EFAA2}"/>
              </a:ext>
            </a:extLst>
          </p:cNvPr>
          <p:cNvPicPr>
            <a:picLocks noChangeAspect="1"/>
          </p:cNvPicPr>
          <p:nvPr/>
        </p:nvPicPr>
        <p:blipFill>
          <a:blip r:embed="rId4"/>
          <a:stretch>
            <a:fillRect/>
          </a:stretch>
        </p:blipFill>
        <p:spPr>
          <a:xfrm>
            <a:off x="4313532" y="1637320"/>
            <a:ext cx="4359018" cy="1005927"/>
          </a:xfrm>
          <a:prstGeom prst="rect">
            <a:avLst/>
          </a:prstGeom>
        </p:spPr>
      </p:pic>
    </p:spTree>
    <p:extLst>
      <p:ext uri="{BB962C8B-B14F-4D97-AF65-F5344CB8AC3E}">
        <p14:creationId xmlns:p14="http://schemas.microsoft.com/office/powerpoint/2010/main" val="2260348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F758AF7-C5C2-5A54-4AEE-4E2B5DA42418}"/>
              </a:ext>
            </a:extLst>
          </p:cNvPr>
          <p:cNvPicPr>
            <a:picLocks noChangeAspect="1"/>
          </p:cNvPicPr>
          <p:nvPr/>
        </p:nvPicPr>
        <p:blipFill>
          <a:blip r:embed="rId2"/>
          <a:stretch>
            <a:fillRect/>
          </a:stretch>
        </p:blipFill>
        <p:spPr>
          <a:xfrm>
            <a:off x="3389441" y="1604015"/>
            <a:ext cx="6620830" cy="3023878"/>
          </a:xfrm>
          <a:prstGeom prst="rect">
            <a:avLst/>
          </a:prstGeom>
        </p:spPr>
      </p:pic>
    </p:spTree>
    <p:extLst>
      <p:ext uri="{BB962C8B-B14F-4D97-AF65-F5344CB8AC3E}">
        <p14:creationId xmlns:p14="http://schemas.microsoft.com/office/powerpoint/2010/main" val="1624206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2318166" y="1097185"/>
            <a:ext cx="7379063" cy="4127245"/>
          </a:xfrm>
          <a:prstGeom prst="roundRect">
            <a:avLst/>
          </a:prstGeom>
          <a:solidFill>
            <a:schemeClr val="bg1"/>
          </a:solidFill>
          <a:ln w="28575">
            <a:solidFill>
              <a:srgbClr val="FF0066"/>
            </a:solidFill>
            <a:prstDash val="dash"/>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8" name="TextBox 17">
            <a:extLst>
              <a:ext uri="{FF2B5EF4-FFF2-40B4-BE49-F238E27FC236}">
                <a16:creationId xmlns:a16="http://schemas.microsoft.com/office/drawing/2014/main" id="{D53FDB01-4D79-76AE-AAC8-D2DB34AEFD6A}"/>
              </a:ext>
            </a:extLst>
          </p:cNvPr>
          <p:cNvSpPr txBox="1"/>
          <p:nvPr/>
        </p:nvSpPr>
        <p:spPr>
          <a:xfrm>
            <a:off x="2715535" y="2366428"/>
            <a:ext cx="6584323"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953A2D"/>
                </a:solidFill>
                <a:effectLst/>
                <a:uLnTx/>
                <a:uFillTx/>
                <a:latin typeface="Cambria" panose="02040503050406030204" pitchFamily="18" charset="0"/>
                <a:ea typeface="Cambria" panose="02040503050406030204" pitchFamily="18" charset="0"/>
                <a:cs typeface="+mn-cs"/>
              </a:rPr>
              <a:t>Chia </a:t>
            </a:r>
            <a:r>
              <a:rPr kumimoji="0" lang="en-US" sz="3600" b="1" i="0" u="none" strike="noStrike" kern="1200" cap="none" spc="0" normalizeH="0" baseline="0" noProof="0" dirty="0" err="1">
                <a:ln>
                  <a:noFill/>
                </a:ln>
                <a:solidFill>
                  <a:srgbClr val="953A2D"/>
                </a:solidFill>
                <a:effectLst/>
                <a:uLnTx/>
                <a:uFillTx/>
                <a:latin typeface="Cambria" panose="02040503050406030204" pitchFamily="18" charset="0"/>
                <a:ea typeface="Cambria" panose="02040503050406030204" pitchFamily="18" charset="0"/>
                <a:cs typeface="+mn-cs"/>
              </a:rPr>
              <a:t>sẻ</a:t>
            </a:r>
            <a:r>
              <a:rPr kumimoji="0" lang="en-US" sz="3600" b="1" i="0" u="none" strike="noStrike" kern="1200" cap="none" spc="0" normalizeH="0" baseline="0" noProof="0" dirty="0">
                <a:ln>
                  <a:noFill/>
                </a:ln>
                <a:solidFill>
                  <a:srgbClr val="953A2D"/>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953A2D"/>
                </a:solidFill>
                <a:effectLst/>
                <a:uLnTx/>
                <a:uFillTx/>
                <a:latin typeface="Cambria" panose="02040503050406030204" pitchFamily="18" charset="0"/>
                <a:ea typeface="Cambria" panose="02040503050406030204" pitchFamily="18" charset="0"/>
                <a:cs typeface="+mn-cs"/>
              </a:rPr>
              <a:t>những</a:t>
            </a:r>
            <a:r>
              <a:rPr kumimoji="0" lang="en-US" sz="3600" b="1" i="0" u="none" strike="noStrike" kern="1200" cap="none" spc="0" normalizeH="0" baseline="0" noProof="0" dirty="0">
                <a:ln>
                  <a:noFill/>
                </a:ln>
                <a:solidFill>
                  <a:srgbClr val="953A2D"/>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953A2D"/>
                </a:solidFill>
                <a:effectLst/>
                <a:uLnTx/>
                <a:uFillTx/>
                <a:latin typeface="Cambria" panose="02040503050406030204" pitchFamily="18" charset="0"/>
                <a:ea typeface="Cambria" panose="02040503050406030204" pitchFamily="18" charset="0"/>
                <a:cs typeface="+mn-cs"/>
              </a:rPr>
              <a:t>cảm</a:t>
            </a:r>
            <a:r>
              <a:rPr kumimoji="0" lang="en-US" sz="3600" b="1" i="0" u="none" strike="noStrike" kern="1200" cap="none" spc="0" normalizeH="0" baseline="0" noProof="0" dirty="0">
                <a:ln>
                  <a:noFill/>
                </a:ln>
                <a:solidFill>
                  <a:srgbClr val="953A2D"/>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953A2D"/>
                </a:solidFill>
                <a:effectLst/>
                <a:uLnTx/>
                <a:uFillTx/>
                <a:latin typeface="Cambria" panose="02040503050406030204" pitchFamily="18" charset="0"/>
                <a:ea typeface="Cambria" panose="02040503050406030204" pitchFamily="18" charset="0"/>
                <a:cs typeface="+mn-cs"/>
              </a:rPr>
              <a:t>xúc</a:t>
            </a:r>
            <a:r>
              <a:rPr kumimoji="0" lang="en-US" sz="3600" b="1" i="0" u="none" strike="noStrike" kern="1200" cap="none" spc="0" normalizeH="0" baseline="0" noProof="0" dirty="0">
                <a:ln>
                  <a:noFill/>
                </a:ln>
                <a:solidFill>
                  <a:srgbClr val="953A2D"/>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953A2D"/>
                </a:solidFill>
                <a:effectLst/>
                <a:uLnTx/>
                <a:uFillTx/>
                <a:latin typeface="Cambria" panose="02040503050406030204" pitchFamily="18" charset="0"/>
                <a:ea typeface="Cambria" panose="02040503050406030204" pitchFamily="18" charset="0"/>
                <a:cs typeface="+mn-cs"/>
              </a:rPr>
              <a:t>tiêu</a:t>
            </a:r>
            <a:r>
              <a:rPr kumimoji="0" lang="en-US" sz="3600" b="1" i="0" u="none" strike="noStrike" kern="1200" cap="none" spc="0" normalizeH="0" baseline="0" noProof="0" dirty="0">
                <a:ln>
                  <a:noFill/>
                </a:ln>
                <a:solidFill>
                  <a:srgbClr val="953A2D"/>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953A2D"/>
                </a:solidFill>
                <a:effectLst/>
                <a:uLnTx/>
                <a:uFillTx/>
                <a:latin typeface="Cambria" panose="02040503050406030204" pitchFamily="18" charset="0"/>
                <a:ea typeface="Cambria" panose="02040503050406030204" pitchFamily="18" charset="0"/>
                <a:cs typeface="+mn-cs"/>
              </a:rPr>
              <a:t>cực</a:t>
            </a:r>
            <a:r>
              <a:rPr kumimoji="0" lang="en-US" sz="3600" b="1" i="0" u="none" strike="noStrike" kern="1200" cap="none" spc="0" normalizeH="0" baseline="0" noProof="0" dirty="0">
                <a:ln>
                  <a:noFill/>
                </a:ln>
                <a:solidFill>
                  <a:srgbClr val="953A2D"/>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953A2D"/>
                </a:solidFill>
                <a:effectLst/>
                <a:uLnTx/>
                <a:uFillTx/>
                <a:latin typeface="Cambria" panose="02040503050406030204" pitchFamily="18" charset="0"/>
                <a:ea typeface="Cambria" panose="02040503050406030204" pitchFamily="18" charset="0"/>
                <a:cs typeface="+mn-cs"/>
              </a:rPr>
              <a:t>mà</a:t>
            </a:r>
            <a:r>
              <a:rPr kumimoji="0" lang="en-US" sz="3600" b="1" i="0" u="none" strike="noStrike" kern="1200" cap="none" spc="0" normalizeH="0" baseline="0" noProof="0" dirty="0">
                <a:ln>
                  <a:noFill/>
                </a:ln>
                <a:solidFill>
                  <a:srgbClr val="953A2D"/>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953A2D"/>
                </a:solidFill>
                <a:effectLst/>
                <a:uLnTx/>
                <a:uFillTx/>
                <a:latin typeface="Cambria" panose="02040503050406030204" pitchFamily="18" charset="0"/>
                <a:ea typeface="Cambria" panose="02040503050406030204" pitchFamily="18" charset="0"/>
                <a:cs typeface="+mn-cs"/>
              </a:rPr>
              <a:t>em</a:t>
            </a:r>
            <a:r>
              <a:rPr kumimoji="0" lang="en-US" sz="3600" b="1" i="0" u="none" strike="noStrike" kern="1200" cap="none" spc="0" normalizeH="0" baseline="0" noProof="0" dirty="0">
                <a:ln>
                  <a:noFill/>
                </a:ln>
                <a:solidFill>
                  <a:srgbClr val="953A2D"/>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953A2D"/>
                </a:solidFill>
                <a:effectLst/>
                <a:uLnTx/>
                <a:uFillTx/>
                <a:latin typeface="Cambria" panose="02040503050406030204" pitchFamily="18" charset="0"/>
                <a:ea typeface="Cambria" panose="02040503050406030204" pitchFamily="18" charset="0"/>
                <a:cs typeface="+mn-cs"/>
              </a:rPr>
              <a:t>đã</a:t>
            </a:r>
            <a:r>
              <a:rPr kumimoji="0" lang="en-US" sz="3600" b="1" i="0" u="none" strike="noStrike" kern="1200" cap="none" spc="0" normalizeH="0" baseline="0" noProof="0" dirty="0">
                <a:ln>
                  <a:noFill/>
                </a:ln>
                <a:solidFill>
                  <a:srgbClr val="953A2D"/>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953A2D"/>
                </a:solidFill>
                <a:effectLst/>
                <a:uLnTx/>
                <a:uFillTx/>
                <a:latin typeface="Cambria" panose="02040503050406030204" pitchFamily="18" charset="0"/>
                <a:ea typeface="Cambria" panose="02040503050406030204" pitchFamily="18" charset="0"/>
                <a:cs typeface="+mn-cs"/>
              </a:rPr>
              <a:t>gặp</a:t>
            </a:r>
            <a:r>
              <a:rPr kumimoji="0" lang="en-US" sz="3600" b="1" i="0" u="none" strike="noStrike" kern="1200" cap="none" spc="0" normalizeH="0" baseline="0" noProof="0" dirty="0">
                <a:ln>
                  <a:noFill/>
                </a:ln>
                <a:solidFill>
                  <a:srgbClr val="953A2D"/>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953A2D"/>
                </a:solidFill>
                <a:effectLst/>
                <a:uLnTx/>
                <a:uFillTx/>
                <a:latin typeface="Cambria" panose="02040503050406030204" pitchFamily="18" charset="0"/>
                <a:ea typeface="Cambria" panose="02040503050406030204" pitchFamily="18" charset="0"/>
                <a:cs typeface="+mn-cs"/>
              </a:rPr>
              <a:t>phải</a:t>
            </a:r>
            <a:r>
              <a:rPr kumimoji="0" lang="en-US" sz="3600" b="1" i="0" u="none" strike="noStrike" kern="1200" cap="none" spc="0" normalizeH="0" baseline="0" noProof="0" dirty="0">
                <a:ln>
                  <a:noFill/>
                </a:ln>
                <a:solidFill>
                  <a:srgbClr val="953A2D"/>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953A2D"/>
                </a:solidFill>
                <a:effectLst/>
                <a:uLnTx/>
                <a:uFillTx/>
                <a:latin typeface="Cambria" panose="02040503050406030204" pitchFamily="18" charset="0"/>
                <a:ea typeface="Cambria" panose="02040503050406030204" pitchFamily="18" charset="0"/>
                <a:cs typeface="+mn-cs"/>
              </a:rPr>
              <a:t>và</a:t>
            </a:r>
            <a:r>
              <a:rPr kumimoji="0" lang="en-US" sz="3600" b="1" i="0" u="none" strike="noStrike" kern="1200" cap="none" spc="0" normalizeH="0" baseline="0" noProof="0" dirty="0">
                <a:ln>
                  <a:noFill/>
                </a:ln>
                <a:solidFill>
                  <a:srgbClr val="953A2D"/>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953A2D"/>
                </a:solidFill>
                <a:effectLst/>
                <a:uLnTx/>
                <a:uFillTx/>
                <a:latin typeface="Cambria" panose="02040503050406030204" pitchFamily="18" charset="0"/>
                <a:ea typeface="Cambria" panose="02040503050406030204" pitchFamily="18" charset="0"/>
                <a:cs typeface="+mn-cs"/>
              </a:rPr>
              <a:t>cách</a:t>
            </a:r>
            <a:r>
              <a:rPr kumimoji="0" lang="en-US" sz="3600" b="1" i="0" u="none" strike="noStrike" kern="1200" cap="none" spc="0" normalizeH="0" baseline="0" noProof="0" dirty="0">
                <a:ln>
                  <a:noFill/>
                </a:ln>
                <a:solidFill>
                  <a:srgbClr val="953A2D"/>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953A2D"/>
                </a:solidFill>
                <a:effectLst/>
                <a:uLnTx/>
                <a:uFillTx/>
                <a:latin typeface="Cambria" panose="02040503050406030204" pitchFamily="18" charset="0"/>
                <a:ea typeface="Cambria" panose="02040503050406030204" pitchFamily="18" charset="0"/>
                <a:cs typeface="+mn-cs"/>
              </a:rPr>
              <a:t>em</a:t>
            </a:r>
            <a:r>
              <a:rPr kumimoji="0" lang="en-US" sz="3600" b="1" i="0" u="none" strike="noStrike" kern="1200" cap="none" spc="0" normalizeH="0" baseline="0" noProof="0" dirty="0">
                <a:ln>
                  <a:noFill/>
                </a:ln>
                <a:solidFill>
                  <a:srgbClr val="953A2D"/>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953A2D"/>
                </a:solidFill>
                <a:effectLst/>
                <a:uLnTx/>
                <a:uFillTx/>
                <a:latin typeface="Cambria" panose="02040503050406030204" pitchFamily="18" charset="0"/>
                <a:ea typeface="Cambria" panose="02040503050406030204" pitchFamily="18" charset="0"/>
                <a:cs typeface="+mn-cs"/>
              </a:rPr>
              <a:t>kiềm</a:t>
            </a:r>
            <a:r>
              <a:rPr kumimoji="0" lang="en-US" sz="3600" b="1" i="0" u="none" strike="noStrike" kern="1200" cap="none" spc="0" normalizeH="0" baseline="0" noProof="0" dirty="0">
                <a:ln>
                  <a:noFill/>
                </a:ln>
                <a:solidFill>
                  <a:srgbClr val="953A2D"/>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953A2D"/>
                </a:solidFill>
                <a:effectLst/>
                <a:uLnTx/>
                <a:uFillTx/>
                <a:latin typeface="Cambria" panose="02040503050406030204" pitchFamily="18" charset="0"/>
                <a:ea typeface="Cambria" panose="02040503050406030204" pitchFamily="18" charset="0"/>
                <a:cs typeface="+mn-cs"/>
              </a:rPr>
              <a:t>chế</a:t>
            </a:r>
            <a:r>
              <a:rPr kumimoji="0" lang="en-US" sz="3600" b="1" i="0" u="none" strike="noStrike" kern="1200" cap="none" spc="0" normalizeH="0" baseline="0" noProof="0" dirty="0">
                <a:ln>
                  <a:noFill/>
                </a:ln>
                <a:solidFill>
                  <a:srgbClr val="953A2D"/>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953A2D"/>
                </a:solidFill>
                <a:effectLst/>
                <a:uLnTx/>
                <a:uFillTx/>
                <a:latin typeface="Cambria" panose="02040503050406030204" pitchFamily="18" charset="0"/>
                <a:ea typeface="Cambria" panose="02040503050406030204" pitchFamily="18" charset="0"/>
                <a:cs typeface="+mn-cs"/>
              </a:rPr>
              <a:t>cảm</a:t>
            </a:r>
            <a:r>
              <a:rPr kumimoji="0" lang="en-US" sz="3600" b="1" i="0" u="none" strike="noStrike" kern="1200" cap="none" spc="0" normalizeH="0" baseline="0" noProof="0" dirty="0">
                <a:ln>
                  <a:noFill/>
                </a:ln>
                <a:solidFill>
                  <a:srgbClr val="953A2D"/>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953A2D"/>
                </a:solidFill>
                <a:effectLst/>
                <a:uLnTx/>
                <a:uFillTx/>
                <a:latin typeface="Cambria" panose="02040503050406030204" pitchFamily="18" charset="0"/>
                <a:ea typeface="Cambria" panose="02040503050406030204" pitchFamily="18" charset="0"/>
                <a:cs typeface="+mn-cs"/>
              </a:rPr>
              <a:t>xúc</a:t>
            </a:r>
            <a:r>
              <a:rPr kumimoji="0" lang="en-US" sz="3600" b="1" i="0" u="none" strike="noStrike" kern="1200" cap="none" spc="0" normalizeH="0" baseline="0" noProof="0" dirty="0">
                <a:ln>
                  <a:noFill/>
                </a:ln>
                <a:solidFill>
                  <a:srgbClr val="953A2D"/>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953A2D"/>
                </a:solidFill>
                <a:effectLst/>
                <a:uLnTx/>
                <a:uFillTx/>
                <a:latin typeface="Cambria" panose="02040503050406030204" pitchFamily="18" charset="0"/>
                <a:ea typeface="Cambria" panose="02040503050406030204" pitchFamily="18" charset="0"/>
                <a:cs typeface="+mn-cs"/>
              </a:rPr>
              <a:t>đó</a:t>
            </a:r>
            <a:r>
              <a:rPr kumimoji="0" lang="en-US" sz="3600" b="1" i="0" u="none" strike="noStrike" kern="1200" cap="none" spc="0" normalizeH="0" baseline="0" noProof="0" dirty="0">
                <a:ln>
                  <a:noFill/>
                </a:ln>
                <a:solidFill>
                  <a:srgbClr val="953A2D"/>
                </a:solidFill>
                <a:effectLst/>
                <a:uLnTx/>
                <a:uFillTx/>
                <a:latin typeface="Cambria" panose="02040503050406030204" pitchFamily="18" charset="0"/>
                <a:ea typeface="Cambria" panose="02040503050406030204" pitchFamily="18" charset="0"/>
                <a:cs typeface="+mn-cs"/>
              </a:rPr>
              <a:t>.</a:t>
            </a:r>
          </a:p>
        </p:txBody>
      </p:sp>
    </p:spTree>
    <p:extLst>
      <p:ext uri="{BB962C8B-B14F-4D97-AF65-F5344CB8AC3E}">
        <p14:creationId xmlns:p14="http://schemas.microsoft.com/office/powerpoint/2010/main" val="2573360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TotalTime>
  <Words>239</Words>
  <Application>Microsoft Office PowerPoint</Application>
  <PresentationFormat>Widescreen</PresentationFormat>
  <Paragraphs>20</Paragraphs>
  <Slides>17</Slides>
  <Notes>0</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17</vt:i4>
      </vt:variant>
    </vt:vector>
  </HeadingPairs>
  <TitlesOfParts>
    <vt:vector size="28" baseType="lpstr">
      <vt:lpstr>等线</vt:lpstr>
      <vt:lpstr>#9Slide05 SVNHaptic Script</vt:lpstr>
      <vt:lpstr>Aptos</vt:lpstr>
      <vt:lpstr>Arial</vt:lpstr>
      <vt:lpstr>Calibri</vt:lpstr>
      <vt:lpstr>Cambria</vt:lpstr>
      <vt:lpstr>UTM Avo</vt:lpstr>
      <vt:lpstr>Office 主题​​</vt:lpstr>
      <vt:lpstr>Office 主题</vt:lpstr>
      <vt:lpstr>自定义设计方案</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Thao Tran</dc:creator>
  <cp:lastModifiedBy>DELL</cp:lastModifiedBy>
  <cp:revision>13</cp:revision>
  <dcterms:created xsi:type="dcterms:W3CDTF">2025-02-24T07:38:01Z</dcterms:created>
  <dcterms:modified xsi:type="dcterms:W3CDTF">2026-01-25T16:02:07Z</dcterms:modified>
</cp:coreProperties>
</file>