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  <p:sldMasterId id="2147483727" r:id="rId4"/>
  </p:sldMasterIdLst>
  <p:notesMasterIdLst>
    <p:notesMasterId r:id="rId17"/>
  </p:notesMasterIdLst>
  <p:sldIdLst>
    <p:sldId id="2631" r:id="rId5"/>
    <p:sldId id="298" r:id="rId6"/>
    <p:sldId id="11614" r:id="rId7"/>
    <p:sldId id="11615" r:id="rId8"/>
    <p:sldId id="11616" r:id="rId9"/>
    <p:sldId id="2901" r:id="rId10"/>
    <p:sldId id="2890" r:id="rId11"/>
    <p:sldId id="11618" r:id="rId12"/>
    <p:sldId id="11612" r:id="rId13"/>
    <p:sldId id="2896" r:id="rId14"/>
    <p:sldId id="11617" r:id="rId15"/>
    <p:sldId id="116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2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4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AB3F5-57B9-4107-A916-FDC793E8DB1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7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6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5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theme" Target="../theme/theme1.xml"/><Relationship Id="rId9" Type="http://schemas.openxmlformats.org/officeDocument/2006/relationships/image" Target="../media/image5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sv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64B4B2-C6F0-EDB1-5E88-866D7C328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C02D9-2192-3E7D-8CFF-2AB45A3D6C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F8765-7D62-B352-4055-7D21FC3D36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AD5B3-5FCE-E1B6-9583-6A4A36AD06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DC162-D1D1-D7AB-3C62-A866231078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E6288-33C9-452A-2B96-FAE2843CCE3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3E7C89-AD7D-2730-591D-EF552363589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C7EF8F-4B6F-BF52-5873-F5651CF8B34D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8C6706A-A7DD-DD57-D8D6-5AAB52D7F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9742F5-D9E7-EAD1-A3D3-2059E43186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EC60425-E8A6-AC42-3E44-9373E9E6E03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A51DC-66F9-1515-0A31-73CF147AA26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B7CADF-B41A-8E10-6970-D6052F366B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12935-A92F-4CDC-8B94-9F8C023D057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93D689-56DF-EBCC-B244-3BFF8E6014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7FBD51-9B91-4D7B-B5C6-B39872E7DF5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4BEB6F-5D6F-7221-A89F-A2F4CBDD4132}"/>
              </a:ext>
            </a:extLst>
          </p:cNvPr>
          <p:cNvSpPr/>
          <p:nvPr userDrawn="1"/>
        </p:nvSpPr>
        <p:spPr>
          <a:xfrm>
            <a:off x="496957" y="248477"/>
            <a:ext cx="11280913" cy="63411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0043A7B-3E91-80F5-D03F-DC589C46AE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0" y="-558276"/>
            <a:ext cx="834887" cy="23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9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18FAC-A094-D082-2FC6-B23D8C2BC5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2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1D203-CFA9-82F4-7ED7-95181A381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61F3E-4A15-6741-4D66-8379EE279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B117C1A-7E75-8B94-DBB0-D2BDE8402D71}"/>
              </a:ext>
            </a:extLst>
          </p:cNvPr>
          <p:cNvGrpSpPr/>
          <p:nvPr/>
        </p:nvGrpSpPr>
        <p:grpSpPr>
          <a:xfrm>
            <a:off x="215705" y="284871"/>
            <a:ext cx="3275427" cy="890954"/>
            <a:chOff x="215705" y="284871"/>
            <a:chExt cx="3275427" cy="890954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9A89D18A-A81F-724C-307B-1E67002D0A18}"/>
                </a:ext>
              </a:extLst>
            </p:cNvPr>
            <p:cNvSpPr/>
            <p:nvPr/>
          </p:nvSpPr>
          <p:spPr>
            <a:xfrm>
              <a:off x="719797" y="284871"/>
              <a:ext cx="2771335" cy="890954"/>
            </a:xfrm>
            <a:prstGeom prst="flowChartTerminator">
              <a:avLst/>
            </a:prstGeom>
            <a:solidFill>
              <a:srgbClr val="E1506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9" name="Flowchart: Terminator 38">
              <a:extLst>
                <a:ext uri="{FF2B5EF4-FFF2-40B4-BE49-F238E27FC236}">
                  <a16:creationId xmlns:a16="http://schemas.microsoft.com/office/drawing/2014/main" id="{131E2C79-AAEA-A3BF-49D9-D4D315F3B571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1744FED-F41D-D161-EA4E-40032ABB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72650"/>
              </p:ext>
            </p:extLst>
          </p:nvPr>
        </p:nvGraphicFramePr>
        <p:xfrm>
          <a:off x="922020" y="1618254"/>
          <a:ext cx="10698477" cy="1932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1471">
                  <a:extLst>
                    <a:ext uri="{9D8B030D-6E8A-4147-A177-3AD203B41FA5}">
                      <a16:colId xmlns:a16="http://schemas.microsoft.com/office/drawing/2014/main" val="1645042372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579604123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1445105044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1308782205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283347409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3951061896"/>
                    </a:ext>
                  </a:extLst>
                </a:gridCol>
                <a:gridCol w="1409501">
                  <a:extLst>
                    <a:ext uri="{9D8B030D-6E8A-4147-A177-3AD203B41FA5}">
                      <a16:colId xmlns:a16="http://schemas.microsoft.com/office/drawing/2014/main" val="4132841949"/>
                    </a:ext>
                  </a:extLst>
                </a:gridCol>
              </a:tblGrid>
              <a:tr h="652506">
                <a:tc rowSpan="2">
                  <a:txBody>
                    <a:bodyPr/>
                    <a:lstStyle/>
                    <a:p>
                      <a:pPr algn="ctr"/>
                      <a:r>
                        <a:rPr lang="vi-VN" sz="6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6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3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15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93652"/>
                  </a:ext>
                </a:extLst>
              </a:tr>
            </a:tbl>
          </a:graphicData>
        </a:graphic>
      </p:graphicFrame>
      <p:sp>
        <p:nvSpPr>
          <p:cNvPr id="42" name="Line Callout 1 12">
            <a:extLst>
              <a:ext uri="{FF2B5EF4-FFF2-40B4-BE49-F238E27FC236}">
                <a16:creationId xmlns:a16="http://schemas.microsoft.com/office/drawing/2014/main" id="{239AACB1-E2FF-5E07-1851-5EDBB2F5E662}"/>
              </a:ext>
            </a:extLst>
          </p:cNvPr>
          <p:cNvSpPr/>
          <p:nvPr/>
        </p:nvSpPr>
        <p:spPr>
          <a:xfrm>
            <a:off x="1552561" y="4407174"/>
            <a:ext cx="3027059" cy="853440"/>
          </a:xfrm>
          <a:prstGeom prst="borderCallout1">
            <a:avLst>
              <a:gd name="adj1" fmla="val -10583"/>
              <a:gd name="adj2" fmla="val 57117"/>
              <a:gd name="adj3" fmla="val -95167"/>
              <a:gd name="adj4" fmla="val 76456"/>
            </a:avLst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1506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1 =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150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1B5A14-6305-4385-68F9-B3BDC908EF0A}"/>
              </a:ext>
            </a:extLst>
          </p:cNvPr>
          <p:cNvSpPr/>
          <p:nvPr/>
        </p:nvSpPr>
        <p:spPr>
          <a:xfrm>
            <a:off x="4759960" y="298950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spc="300" dirty="0">
                <a:solidFill>
                  <a:srgbClr val="FFC000">
                    <a:lumMod val="40000"/>
                    <a:lumOff val="6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B3DA9DF-7A12-D5D3-B2B0-E0868586ED4F}"/>
              </a:ext>
            </a:extLst>
          </p:cNvPr>
          <p:cNvSpPr/>
          <p:nvPr/>
        </p:nvSpPr>
        <p:spPr>
          <a:xfrm>
            <a:off x="6098735" y="298950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749D2E-B097-DF68-F130-3C9DC932727C}"/>
              </a:ext>
            </a:extLst>
          </p:cNvPr>
          <p:cNvSpPr/>
          <p:nvPr/>
        </p:nvSpPr>
        <p:spPr>
          <a:xfrm>
            <a:off x="7515860" y="3031001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191280-BB00-5960-B2B4-ACE12EE27269}"/>
              </a:ext>
            </a:extLst>
          </p:cNvPr>
          <p:cNvSpPr/>
          <p:nvPr/>
        </p:nvSpPr>
        <p:spPr>
          <a:xfrm>
            <a:off x="8932985" y="295902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047FB9-F9F7-8395-E762-B25162C165DC}"/>
              </a:ext>
            </a:extLst>
          </p:cNvPr>
          <p:cNvSpPr/>
          <p:nvPr/>
        </p:nvSpPr>
        <p:spPr>
          <a:xfrm>
            <a:off x="10350110" y="2959022"/>
            <a:ext cx="1082040" cy="502920"/>
          </a:xfrm>
          <a:prstGeom prst="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D344EE-9E85-CBD7-1B50-04D6531B04E8}"/>
              </a:ext>
            </a:extLst>
          </p:cNvPr>
          <p:cNvGrpSpPr/>
          <p:nvPr/>
        </p:nvGrpSpPr>
        <p:grpSpPr>
          <a:xfrm>
            <a:off x="215705" y="284871"/>
            <a:ext cx="11031415" cy="890954"/>
            <a:chOff x="215705" y="284871"/>
            <a:chExt cx="12098215" cy="890954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9043D169-95BB-BF76-5813-917E38E47D5A}"/>
                </a:ext>
              </a:extLst>
            </p:cNvPr>
            <p:cNvSpPr/>
            <p:nvPr/>
          </p:nvSpPr>
          <p:spPr>
            <a:xfrm>
              <a:off x="719797" y="284871"/>
              <a:ext cx="11594123" cy="890954"/>
            </a:xfrm>
            <a:prstGeom prst="roundRect">
              <a:avLst/>
            </a:prstGeom>
            <a:solidFill>
              <a:srgbClr val="4DE5D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  Tìm</a:t>
              </a:r>
              <a:r>
                <a:rPr kumimoji="0" lang="vi-VN" sz="4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cánh hoa cho ong đậu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4AC7E55A-3AC9-29C2-3236-BD649044C196}"/>
                </a:ext>
              </a:extLst>
            </p:cNvPr>
            <p:cNvSpPr/>
            <p:nvPr/>
          </p:nvSpPr>
          <p:spPr>
            <a:xfrm>
              <a:off x="215705" y="284871"/>
              <a:ext cx="1008184" cy="890954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A7692F-31A7-6DE1-B984-54356DDD49B3}"/>
              </a:ext>
            </a:extLst>
          </p:cNvPr>
          <p:cNvGrpSpPr/>
          <p:nvPr/>
        </p:nvGrpSpPr>
        <p:grpSpPr>
          <a:xfrm>
            <a:off x="4274993" y="1528315"/>
            <a:ext cx="3010308" cy="5236921"/>
            <a:chOff x="4011366" y="1519280"/>
            <a:chExt cx="3010308" cy="5236921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8F38133-F49B-FF1E-2EE5-32CFC466CF87}"/>
                </a:ext>
              </a:extLst>
            </p:cNvPr>
            <p:cNvSpPr/>
            <p:nvPr/>
          </p:nvSpPr>
          <p:spPr>
            <a:xfrm rot="21294070" flipH="1">
              <a:off x="5891741" y="2793057"/>
              <a:ext cx="966311" cy="858604"/>
            </a:xfrm>
            <a:prstGeom prst="teardrop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2A7DF6-038E-B366-C8BC-37FC1136994B}"/>
                </a:ext>
              </a:extLst>
            </p:cNvPr>
            <p:cNvGrpSpPr/>
            <p:nvPr/>
          </p:nvGrpSpPr>
          <p:grpSpPr>
            <a:xfrm>
              <a:off x="4011366" y="1519280"/>
              <a:ext cx="3010308" cy="5236921"/>
              <a:chOff x="4011366" y="1519280"/>
              <a:chExt cx="3010308" cy="523692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BD9342A-52AB-46FC-C540-155AF9703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846" b="66768" l="22875" r="37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83" t="45826" r="60799" b="33215"/>
              <a:stretch/>
            </p:blipFill>
            <p:spPr>
              <a:xfrm>
                <a:off x="4011366" y="3796065"/>
                <a:ext cx="3010308" cy="2960136"/>
              </a:xfrm>
              <a:prstGeom prst="rect">
                <a:avLst/>
              </a:prstGeom>
            </p:spPr>
          </p:pic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60A90C34-B50B-C258-DC6F-244A48027D24}"/>
                  </a:ext>
                </a:extLst>
              </p:cNvPr>
              <p:cNvSpPr/>
              <p:nvPr/>
            </p:nvSpPr>
            <p:spPr>
              <a:xfrm rot="305930">
                <a:off x="4340218" y="266310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616CF4A7-7F3D-73E4-CCBF-AA6F04508249}"/>
                  </a:ext>
                </a:extLst>
              </p:cNvPr>
              <p:cNvSpPr/>
              <p:nvPr/>
            </p:nvSpPr>
            <p:spPr>
              <a:xfrm rot="17177160" flipH="1">
                <a:off x="5794039" y="1943509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D675B460-35B1-EAB1-5A10-EE22671F21B8}"/>
                  </a:ext>
                </a:extLst>
              </p:cNvPr>
              <p:cNvSpPr/>
              <p:nvPr/>
            </p:nvSpPr>
            <p:spPr>
              <a:xfrm rot="4340926">
                <a:off x="4388570" y="1821061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3515075D-DEF6-C931-EBA9-F8DCF990B051}"/>
                  </a:ext>
                </a:extLst>
              </p:cNvPr>
              <p:cNvSpPr/>
              <p:nvPr/>
            </p:nvSpPr>
            <p:spPr>
              <a:xfrm rot="14022420" flipV="1">
                <a:off x="5098270" y="3104635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44655D94-F5BC-90B9-5571-1C14D0FEC682}"/>
                  </a:ext>
                </a:extLst>
              </p:cNvPr>
              <p:cNvSpPr/>
              <p:nvPr/>
            </p:nvSpPr>
            <p:spPr>
              <a:xfrm rot="3138138" flipV="1">
                <a:off x="5136182" y="1573134"/>
                <a:ext cx="966311" cy="858604"/>
              </a:xfrm>
              <a:prstGeom prst="teardrop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8DBD555-F1DE-CF30-A00A-53239C25627E}"/>
                  </a:ext>
                </a:extLst>
              </p:cNvPr>
              <p:cNvSpPr/>
              <p:nvPr/>
            </p:nvSpPr>
            <p:spPr>
              <a:xfrm>
                <a:off x="5139772" y="2457787"/>
                <a:ext cx="886313" cy="78805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47340D-B2B3-3C50-A290-9FD8F978919F}"/>
                </a:ext>
              </a:extLst>
            </p:cNvPr>
            <p:cNvGrpSpPr/>
            <p:nvPr/>
          </p:nvGrpSpPr>
          <p:grpSpPr>
            <a:xfrm>
              <a:off x="4400625" y="1585067"/>
              <a:ext cx="2390884" cy="2413713"/>
              <a:chOff x="4359173" y="1682841"/>
              <a:chExt cx="2390884" cy="24137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C0AAD6-6452-73D1-487C-06C12D91F474}"/>
                  </a:ext>
                </a:extLst>
              </p:cNvPr>
              <p:cNvSpPr/>
              <p:nvPr/>
            </p:nvSpPr>
            <p:spPr>
              <a:xfrm>
                <a:off x="4359173" y="196036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B0C592-3DB8-97B2-0CFA-246E89A36875}"/>
                  </a:ext>
                </a:extLst>
              </p:cNvPr>
              <p:cNvSpPr/>
              <p:nvPr/>
            </p:nvSpPr>
            <p:spPr>
              <a:xfrm>
                <a:off x="5180716" y="1682841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3CC2B5-B300-7DE4-5D8C-758D66E9473C}"/>
                  </a:ext>
                </a:extLst>
              </p:cNvPr>
              <p:cNvSpPr/>
              <p:nvPr/>
            </p:nvSpPr>
            <p:spPr>
              <a:xfrm>
                <a:off x="5836606" y="2019194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292A2CA-54A4-7BBB-8827-FCA546EBF1C3}"/>
                  </a:ext>
                </a:extLst>
              </p:cNvPr>
              <p:cNvSpPr/>
              <p:nvPr/>
            </p:nvSpPr>
            <p:spPr>
              <a:xfrm>
                <a:off x="5698566" y="2810948"/>
                <a:ext cx="1051491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59CA26E-37B7-4B1D-7AAC-59207CEAD623}"/>
                  </a:ext>
                </a:extLst>
              </p:cNvPr>
              <p:cNvSpPr/>
              <p:nvPr/>
            </p:nvSpPr>
            <p:spPr>
              <a:xfrm>
                <a:off x="4411809" y="2719637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CAA307-487E-0DEF-D85A-3EE77E2AF575}"/>
                  </a:ext>
                </a:extLst>
              </p:cNvPr>
              <p:cNvSpPr/>
              <p:nvPr/>
            </p:nvSpPr>
            <p:spPr>
              <a:xfrm>
                <a:off x="5159772" y="3178609"/>
                <a:ext cx="826665" cy="91794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3EDAF0-901B-F71F-FA27-AD1E851CC028}"/>
              </a:ext>
            </a:extLst>
          </p:cNvPr>
          <p:cNvGrpSpPr/>
          <p:nvPr/>
        </p:nvGrpSpPr>
        <p:grpSpPr>
          <a:xfrm>
            <a:off x="1685632" y="1405142"/>
            <a:ext cx="2116623" cy="1560863"/>
            <a:chOff x="862593" y="1518471"/>
            <a:chExt cx="2116623" cy="1560863"/>
          </a:xfrm>
        </p:grpSpPr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5F1A2E4-C006-FA46-C971-296B5FD289B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  <p:pic>
          <p:nvPicPr>
            <p:cNvPr id="27" name="Picture 2" descr="BEE Gaming - YouTube">
              <a:extLst>
                <a:ext uri="{FF2B5EF4-FFF2-40B4-BE49-F238E27FC236}">
                  <a16:creationId xmlns:a16="http://schemas.microsoft.com/office/drawing/2014/main" id="{3E4E5E67-6E09-DB3A-D95A-F7CC9F295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D9F2E-32BF-8E46-66D2-F860B9378662}"/>
              </a:ext>
            </a:extLst>
          </p:cNvPr>
          <p:cNvGrpSpPr/>
          <p:nvPr/>
        </p:nvGrpSpPr>
        <p:grpSpPr>
          <a:xfrm>
            <a:off x="604718" y="2969783"/>
            <a:ext cx="2116623" cy="1560863"/>
            <a:chOff x="862593" y="1518471"/>
            <a:chExt cx="2116623" cy="1560863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5D992362-F197-51A5-4031-2504C0CD855A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7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Picture 2" descr="BEE Gaming - YouTube">
              <a:extLst>
                <a:ext uri="{FF2B5EF4-FFF2-40B4-BE49-F238E27FC236}">
                  <a16:creationId xmlns:a16="http://schemas.microsoft.com/office/drawing/2014/main" id="{46516AFF-8476-D13B-F489-C08F8026F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E15EAA-1B9E-FBFB-8935-86E58FE0ABE2}"/>
              </a:ext>
            </a:extLst>
          </p:cNvPr>
          <p:cNvGrpSpPr/>
          <p:nvPr/>
        </p:nvGrpSpPr>
        <p:grpSpPr>
          <a:xfrm>
            <a:off x="1663029" y="4692911"/>
            <a:ext cx="2116623" cy="1560863"/>
            <a:chOff x="862593" y="1518471"/>
            <a:chExt cx="2116623" cy="1560863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18A3D927-F998-342F-D05E-5E836F67C934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3" name="Picture 2" descr="BEE Gaming - YouTube">
              <a:extLst>
                <a:ext uri="{FF2B5EF4-FFF2-40B4-BE49-F238E27FC236}">
                  <a16:creationId xmlns:a16="http://schemas.microsoft.com/office/drawing/2014/main" id="{58D8D231-3861-11D6-440D-FC3E66720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24244B-871A-C7BC-A4AF-B3B236D2D8E0}"/>
              </a:ext>
            </a:extLst>
          </p:cNvPr>
          <p:cNvGrpSpPr/>
          <p:nvPr/>
        </p:nvGrpSpPr>
        <p:grpSpPr>
          <a:xfrm>
            <a:off x="8989527" y="1122930"/>
            <a:ext cx="2116623" cy="1560863"/>
            <a:chOff x="862593" y="1518471"/>
            <a:chExt cx="2116623" cy="1560863"/>
          </a:xfrm>
        </p:grpSpPr>
        <p:sp>
          <p:nvSpPr>
            <p:cNvPr id="35" name="Flowchart: Terminator 34">
              <a:extLst>
                <a:ext uri="{FF2B5EF4-FFF2-40B4-BE49-F238E27FC236}">
                  <a16:creationId xmlns:a16="http://schemas.microsoft.com/office/drawing/2014/main" id="{8F8DF5DB-642A-086E-3A71-25346643E728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6" name="Picture 2" descr="BEE Gaming - YouTube">
              <a:extLst>
                <a:ext uri="{FF2B5EF4-FFF2-40B4-BE49-F238E27FC236}">
                  <a16:creationId xmlns:a16="http://schemas.microsoft.com/office/drawing/2014/main" id="{E4505F32-EA07-B321-B058-4EF834F3A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E5F83D-A2E2-9CAA-2394-FF8CDCEAC17C}"/>
              </a:ext>
            </a:extLst>
          </p:cNvPr>
          <p:cNvGrpSpPr/>
          <p:nvPr/>
        </p:nvGrpSpPr>
        <p:grpSpPr>
          <a:xfrm>
            <a:off x="9131563" y="2778169"/>
            <a:ext cx="2116623" cy="1560863"/>
            <a:chOff x="862593" y="1518471"/>
            <a:chExt cx="2116623" cy="1560863"/>
          </a:xfrm>
        </p:grpSpPr>
        <p:sp>
          <p:nvSpPr>
            <p:cNvPr id="38" name="Flowchart: Terminator 37">
              <a:extLst>
                <a:ext uri="{FF2B5EF4-FFF2-40B4-BE49-F238E27FC236}">
                  <a16:creationId xmlns:a16="http://schemas.microsoft.com/office/drawing/2014/main" id="{880646B3-B994-992C-A868-E8007BC182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dirty="0">
                  <a:solidFill>
                    <a:srgbClr val="ED7D31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x 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9" name="Picture 2" descr="BEE Gaming - YouTube">
              <a:extLst>
                <a:ext uri="{FF2B5EF4-FFF2-40B4-BE49-F238E27FC236}">
                  <a16:creationId xmlns:a16="http://schemas.microsoft.com/office/drawing/2014/main" id="{6EF6C1E5-87DB-CE64-5017-5DECCDC41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F72187-5AFB-8AB7-7943-6D791223964D}"/>
              </a:ext>
            </a:extLst>
          </p:cNvPr>
          <p:cNvGrpSpPr/>
          <p:nvPr/>
        </p:nvGrpSpPr>
        <p:grpSpPr>
          <a:xfrm>
            <a:off x="7735167" y="4512621"/>
            <a:ext cx="2116623" cy="1560863"/>
            <a:chOff x="862593" y="1518471"/>
            <a:chExt cx="2116623" cy="1560863"/>
          </a:xfrm>
        </p:grpSpPr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5425D8C0-BE68-EE42-6553-3FE1D606018E}"/>
                </a:ext>
              </a:extLst>
            </p:cNvPr>
            <p:cNvSpPr/>
            <p:nvPr/>
          </p:nvSpPr>
          <p:spPr>
            <a:xfrm>
              <a:off x="1225656" y="2577719"/>
              <a:ext cx="1533112" cy="501615"/>
            </a:xfrm>
            <a:prstGeom prst="flowChartTerminator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x 8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2" descr="BEE Gaming - YouTube">
              <a:extLst>
                <a:ext uri="{FF2B5EF4-FFF2-40B4-BE49-F238E27FC236}">
                  <a16:creationId xmlns:a16="http://schemas.microsoft.com/office/drawing/2014/main" id="{C8323E00-D281-90C7-8AC9-D572DF9C0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00" b="90000" l="0" r="100000">
                          <a14:foregroundMark x1="16333" y1="26333" x2="44444" y2="51333"/>
                          <a14:foregroundMark x1="51111" y1="26889" x2="48667" y2="54889"/>
                          <a14:foregroundMark x1="84444" y1="40889" x2="86000" y2="50111"/>
                          <a14:foregroundMark x1="93667" y1="42444" x2="95444" y2="51556"/>
                          <a14:foregroundMark x1="85667" y1="38778" x2="74111" y2="50111"/>
                          <a14:foregroundMark x1="74778" y1="24333" x2="77667" y2="24000"/>
                          <a14:foregroundMark x1="79222" y1="26111" x2="84444" y2="32889"/>
                          <a14:foregroundMark x1="86556" y1="24889" x2="90778" y2="31333"/>
                          <a14:foregroundMark x1="89222" y1="41556" x2="90667" y2="53556"/>
                          <a14:foregroundMark x1="20222" y1="21556" x2="45333" y2="48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2593" y="1518471"/>
              <a:ext cx="2116623" cy="133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C 0.00443 0.00579 0.02083 0.01181 0.02669 0.01181 C 0.06315 0.01181 0.10065 -0.07639 0.10065 -0.16366 C 0.10065 -0.11968 0.1194 -0.07639 0.13685 -0.07639 C 0.1556 -0.07639 0.17331 -0.12037 0.17331 -0.16366 C 0.17331 -0.14236 0.18268 -0.11968 0.19206 -0.11968 C 0.20143 -0.11968 0.21081 -0.14167 0.21081 -0.16366 C 0.21081 -0.15278 0.21563 -0.14236 0.22018 -0.14236 C 0.22461 -0.14236 0.22956 -0.15324 0.22956 -0.16366 C 0.22956 -0.15856 0.23164 -0.15278 0.23398 -0.15278 C 0.23542 -0.15278 0.23893 -0.15856 0.23893 -0.16366 C 0.23893 -0.16134 0.23997 -0.15856 0.24102 -0.15856 C 0.24102 -0.15787 0.24336 -0.16088 0.24336 -0.16366 C 0.24336 -0.1625 0.24336 -0.16134 0.2444 -0.16134 C 0.2444 -0.16204 0.24583 -0.1625 0.24583 -0.16366 C 0.24583 -0.16319 0.24583 -0.1625 0.24583 -0.16204 C 0.24688 -0.16204 0.24688 -0.1625 0.24688 -0.16319 C 0.24831 -0.16319 0.24831 -0.1625 0.24831 -0.16204 C 0.24974 -0.16204 0.24974 -0.1625 0.24974 -0.16319 " pathEditMode="relative" rAng="0" ptsTypes="AAAAAAAAAAAAAAAAA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25 C 0.00312 -0.00972 0.01471 -0.00741 0.01888 -0.00741 C 0.0444 -0.00741 0.0707 -0.04745 0.0707 -0.0875 C 0.0707 -0.06736 0.08398 -0.04745 0.09622 -0.04745 C 0.1095 -0.04745 0.12174 -0.06759 0.12174 -0.0875 C 0.12174 -0.07755 0.12838 -0.06736 0.13502 -0.06736 C 0.14153 -0.06736 0.14818 -0.07732 0.14818 -0.0875 C 0.14818 -0.08241 0.15143 -0.07755 0.15469 -0.07755 C 0.15807 -0.07755 0.1612 -0.08264 0.1612 -0.0875 C 0.1612 -0.08495 0.16276 -0.08241 0.16458 -0.08241 C 0.16549 -0.08241 0.16784 -0.08495 0.16784 -0.0875 C 0.16784 -0.08634 0.16875 -0.08495 0.16953 -0.08495 C 0.16953 -0.08519 0.17109 -0.08611 0.17109 -0.0875 C 0.17109 -0.08681 0.17109 -0.08634 0.172 -0.08634 C 0.172 -0.08657 0.17278 -0.08681 0.17278 -0.0875 C 0.17278 -0.08727 0.17278 -0.08681 0.17278 -0.08657 C 0.1737 -0.08657 0.1737 -0.08681 0.1737 -0.08727 C 0.17461 -0.08727 0.17461 -0.08681 0.17461 -0.08657 C 0.17552 -0.08657 0.17552 -0.08681 0.17552 -0.08727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8333 -0.535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28912 C -0.01158 -0.25764 -0.00755 -0.22708 -0.00586 -0.18843 C -0.00403 -0.14514 -0.00325 -0.09468 -0.00234 -0.04421 C -0.00143 0.00625 -0.00234 0.04954 -0.00325 0.0963 C -0.00403 0.13866 -0.00546 0.18565 -0.00859 0.2243 C -0.01119 0.26296 -0.01562 0.29468 -0.02044 0.31829 C -0.02487 0.34167 -0.03007 0.35694 -0.03541 0.36505 C -0.04075 0.37222 -0.04609 0.37222 -0.05091 0.36505 C -0.05625 0.35694 -0.06119 0.33796 -0.0651 0.30625 C -0.06914 0.27917 -0.07265 0.24421 -0.07434 0.20093 C -0.07656 0.16227 -0.07747 0.1081 -0.07747 0.06481 C -0.07799 0.02245 -0.07747 -0.02894 -0.07526 -0.0713 C -0.07304 -0.10995 -0.06914 -0.14144 -0.0638 -0.15695 C -0.05846 -0.16875 -0.05312 -0.15324 -0.04961 -0.12616 C -0.04661 -0.09815 -0.04427 -0.05602 -0.04388 -0.00556 C -0.04388 0.04606 -0.04427 0.0919 -0.04661 0.13148 C -0.04882 0.17037 -0.0483 0.17755 -0.05716 0.22893 C -0.0651 0.28287 -0.07304 0.26759 -0.07799 0.27106 C -0.08268 0.27106 -0.08671 0.25579 -0.09166 0.24051 C -0.09687 0.22083 -0.10143 0.18565 -0.10442 0.15417 C -0.10755 0.12338 -0.10885 0.08472 -0.11067 0.02245 C -0.11184 -0.04074 -0.11184 -0.0713 -0.11184 -0.11806 C -0.11184 -0.16505 -0.11184 -0.21181 -0.11184 -0.25764 " pathEditMode="relative" rAng="0" ptsTypes="AAAAAAAAAAAAAAAAAAAAA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35521 0.152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5104 0.02061 C -0.06159 0.02524 -0.07748 0.02778 -0.09414 0.02778 C -0.11315 0.02778 -0.12852 0.02524 -0.13893 0.02061 L -0.18958 -3.7037E-6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FE05B2-30A5-43E7-B606-2CF2B265E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2823" y="1774186"/>
            <a:ext cx="1070550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710D4FCF-6BD1-3179-DAED-5033C2A9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0" y="2194560"/>
            <a:ext cx="7493498" cy="25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768E8-7134-6B2B-966D-7D0B29FD51A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99E3D88-3ED1-0181-F29A-9F92B23A1695}"/>
              </a:ext>
            </a:extLst>
          </p:cNvPr>
          <p:cNvSpPr/>
          <p:nvPr/>
        </p:nvSpPr>
        <p:spPr>
          <a:xfrm>
            <a:off x="5650399" y="1611079"/>
            <a:ext cx="6060512" cy="201722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được</a:t>
            </a:r>
            <a:r>
              <a:rPr kumimoji="0" lang="vi-V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lấy 1 lần là năm, ta có năm nhân một bằng năm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BDA326-23E1-74BE-56E8-3C9D87901C1E}"/>
              </a:ext>
            </a:extLst>
          </p:cNvPr>
          <p:cNvCxnSpPr/>
          <p:nvPr/>
        </p:nvCxnSpPr>
        <p:spPr>
          <a:xfrm>
            <a:off x="8680655" y="3631165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6E0F19C-D637-3AF2-4DEC-01BB9DB4050C}"/>
              </a:ext>
            </a:extLst>
          </p:cNvPr>
          <p:cNvSpPr/>
          <p:nvPr/>
        </p:nvSpPr>
        <p:spPr>
          <a:xfrm>
            <a:off x="6838747" y="4595200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1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8F5F7A1-A142-01E3-7079-CED9D83A60EE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14CF6E-FC83-F8EF-869C-DDD9BA6DC8AB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BBA77C-946B-B571-B711-A8DEEA94C903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92088-7010-2EC4-D441-E93955E03A68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BEBF3C-5AF9-B727-FA61-E28E95FAAD8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C52E9A-DA44-F201-1540-543B2EF03ACC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8ACC6A-E11A-376F-39DC-41B71356521E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EF172CD-A83C-E12A-BA6D-EE413E0878B7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8E62B5-A842-BEE2-B2F5-25CEE564A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06" y="3292459"/>
            <a:ext cx="153022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BAA20-6EE1-73D8-E9EE-6729ADFB9B9B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6F46584-BA0F-40E5-6FC3-FA1952B080B0}"/>
              </a:ext>
            </a:extLst>
          </p:cNvPr>
          <p:cNvSpPr/>
          <p:nvPr/>
        </p:nvSpPr>
        <p:spPr>
          <a:xfrm>
            <a:off x="7094632" y="1054969"/>
            <a:ext cx="4344911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= 10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F68D74D-1FE9-98D1-79C8-3DDE5BFF5C19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2BF6019-E702-BA2C-3D5B-EC1A40D85AA5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2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1AC5-320D-382E-8343-C165D5844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2" y="4822688"/>
            <a:ext cx="3018458" cy="2542191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545C960-7DB9-65EC-BB95-0C27B52DBD71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A17FB-50DE-FD88-E9C0-730CF3FCA342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0F7299-B04F-965E-D6D2-09198E015DBC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7DC351-8130-C40A-1900-016170233FE3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C84E5E-5E21-ECFD-5018-E33ACFF94EC4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9E5C47-7583-7572-4170-1EE478FAB2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50F6E-42F8-769F-C6D1-36717CB5F98A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EAACA9A-1352-D02F-D8A1-1BF167AEF73E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E792D3-3ADA-ECCC-0F27-B31BB7FAF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29" y="2372475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B983C-FB79-624F-36AA-69EFD7A4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DECE1744-2625-E2E9-12BC-AA1D55C649FC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hai bằng mười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1DFF2-F4DD-9020-88D7-1716B3C5BB51}"/>
              </a:ext>
            </a:extLst>
          </p:cNvPr>
          <p:cNvSpPr/>
          <p:nvPr/>
        </p:nvSpPr>
        <p:spPr>
          <a:xfrm>
            <a:off x="472440" y="396240"/>
            <a:ext cx="11414760" cy="61264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3822DE3-1B76-419D-D20A-3C29BA751DD0}"/>
              </a:ext>
            </a:extLst>
          </p:cNvPr>
          <p:cNvSpPr/>
          <p:nvPr/>
        </p:nvSpPr>
        <p:spPr>
          <a:xfrm>
            <a:off x="6776234" y="1054969"/>
            <a:ext cx="4962543" cy="1139099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+ 5 + 5 = 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7F113E2-763C-0260-69CF-C711829E3EF2}"/>
              </a:ext>
            </a:extLst>
          </p:cNvPr>
          <p:cNvCxnSpPr/>
          <p:nvPr/>
        </p:nvCxnSpPr>
        <p:spPr>
          <a:xfrm>
            <a:off x="9113722" y="2194068"/>
            <a:ext cx="0" cy="9500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866D95BC-44DB-C3A1-A60B-00B34C99A2F9}"/>
              </a:ext>
            </a:extLst>
          </p:cNvPr>
          <p:cNvSpPr/>
          <p:nvPr/>
        </p:nvSpPr>
        <p:spPr>
          <a:xfrm>
            <a:off x="7404451" y="3144135"/>
            <a:ext cx="3725272" cy="118042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x 3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E678AC0-13AC-EC5F-73C3-C46EB431A70F}"/>
              </a:ext>
            </a:extLst>
          </p:cNvPr>
          <p:cNvSpPr/>
          <p:nvPr/>
        </p:nvSpPr>
        <p:spPr>
          <a:xfrm>
            <a:off x="2263765" y="787379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84665-C62C-C505-8464-59A085F1FED7}"/>
              </a:ext>
            </a:extLst>
          </p:cNvPr>
          <p:cNvSpPr/>
          <p:nvPr/>
        </p:nvSpPr>
        <p:spPr>
          <a:xfrm>
            <a:off x="12814218" y="1074547"/>
            <a:ext cx="1509757" cy="15097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C99FF-9FD6-004A-8896-0136F22EF3E4}"/>
              </a:ext>
            </a:extLst>
          </p:cNvPr>
          <p:cNvSpPr/>
          <p:nvPr/>
        </p:nvSpPr>
        <p:spPr>
          <a:xfrm>
            <a:off x="13006360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3DA01-C05C-85D1-95AB-4232B93A5D62}"/>
              </a:ext>
            </a:extLst>
          </p:cNvPr>
          <p:cNvSpPr/>
          <p:nvPr/>
        </p:nvSpPr>
        <p:spPr>
          <a:xfrm>
            <a:off x="13880946" y="1207872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58295D-64A3-8C95-D216-0A63CD0F103A}"/>
              </a:ext>
            </a:extLst>
          </p:cNvPr>
          <p:cNvSpPr/>
          <p:nvPr/>
        </p:nvSpPr>
        <p:spPr>
          <a:xfrm>
            <a:off x="13006360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104919-587E-94A6-DBCD-0610B7BCB091}"/>
              </a:ext>
            </a:extLst>
          </p:cNvPr>
          <p:cNvSpPr/>
          <p:nvPr/>
        </p:nvSpPr>
        <p:spPr>
          <a:xfrm>
            <a:off x="13880946" y="2070867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1CDB80-DED5-7318-438A-85BB15D1F73F}"/>
              </a:ext>
            </a:extLst>
          </p:cNvPr>
          <p:cNvSpPr/>
          <p:nvPr/>
        </p:nvSpPr>
        <p:spPr>
          <a:xfrm>
            <a:off x="13456392" y="1665921"/>
            <a:ext cx="301608" cy="3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7493B420-7EC6-EA64-E95E-5E3D09019E91}"/>
              </a:ext>
            </a:extLst>
          </p:cNvPr>
          <p:cNvSpPr/>
          <p:nvPr/>
        </p:nvSpPr>
        <p:spPr>
          <a:xfrm>
            <a:off x="1653255" y="2227405"/>
            <a:ext cx="4038600" cy="3757588"/>
          </a:xfrm>
          <a:prstGeom prst="roundRect">
            <a:avLst/>
          </a:prstGeom>
          <a:solidFill>
            <a:srgbClr val="E1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5C54F4-A89A-A7CC-301A-4B1235811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40" y="2441820"/>
            <a:ext cx="1530229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2EFA2-B723-62A7-7204-A31B6556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00" y="4106198"/>
            <a:ext cx="1530229" cy="1530229"/>
          </a:xfrm>
          <a:prstGeom prst="rect">
            <a:avLst/>
          </a:prstGeom>
        </p:spPr>
      </p:pic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37024766-3499-5237-8335-9BC0E481B9F0}"/>
              </a:ext>
            </a:extLst>
          </p:cNvPr>
          <p:cNvSpPr/>
          <p:nvPr/>
        </p:nvSpPr>
        <p:spPr>
          <a:xfrm>
            <a:off x="5847595" y="4871312"/>
            <a:ext cx="5988805" cy="154027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vi-VN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nhân ba bằng mười lăm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F13391-E831-7D36-E683-44CEE110E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2" y="4106198"/>
            <a:ext cx="1530229" cy="1530229"/>
          </a:xfrm>
          <a:prstGeom prst="rect">
            <a:avLst/>
          </a:prstGeom>
        </p:spPr>
      </p:pic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BC62635C-1E9A-C0B3-EE46-2308BE44D1BC}"/>
              </a:ext>
            </a:extLst>
          </p:cNvPr>
          <p:cNvSpPr/>
          <p:nvPr/>
        </p:nvSpPr>
        <p:spPr>
          <a:xfrm>
            <a:off x="2255645" y="785407"/>
            <a:ext cx="4364047" cy="724073"/>
          </a:xfrm>
          <a:custGeom>
            <a:avLst/>
            <a:gdLst>
              <a:gd name="connsiteX0" fmla="*/ 0 w 4364035"/>
              <a:gd name="connsiteY0" fmla="*/ 120681 h 724073"/>
              <a:gd name="connsiteX1" fmla="*/ 120681 w 4364035"/>
              <a:gd name="connsiteY1" fmla="*/ 0 h 724073"/>
              <a:gd name="connsiteX2" fmla="*/ 4243354 w 4364035"/>
              <a:gd name="connsiteY2" fmla="*/ 0 h 724073"/>
              <a:gd name="connsiteX3" fmla="*/ 4364035 w 4364035"/>
              <a:gd name="connsiteY3" fmla="*/ 120681 h 724073"/>
              <a:gd name="connsiteX4" fmla="*/ 4364035 w 4364035"/>
              <a:gd name="connsiteY4" fmla="*/ 603392 h 724073"/>
              <a:gd name="connsiteX5" fmla="*/ 4243354 w 4364035"/>
              <a:gd name="connsiteY5" fmla="*/ 724073 h 724073"/>
              <a:gd name="connsiteX6" fmla="*/ 120681 w 4364035"/>
              <a:gd name="connsiteY6" fmla="*/ 724073 h 724073"/>
              <a:gd name="connsiteX7" fmla="*/ 0 w 4364035"/>
              <a:gd name="connsiteY7" fmla="*/ 603392 h 724073"/>
              <a:gd name="connsiteX8" fmla="*/ 0 w 4364035"/>
              <a:gd name="connsiteY8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4364047 w 4364047"/>
              <a:gd name="connsiteY4" fmla="*/ 6033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  <a:gd name="connsiteX0" fmla="*/ 12 w 4364047"/>
              <a:gd name="connsiteY0" fmla="*/ 120681 h 724073"/>
              <a:gd name="connsiteX1" fmla="*/ 120693 w 4364047"/>
              <a:gd name="connsiteY1" fmla="*/ 0 h 724073"/>
              <a:gd name="connsiteX2" fmla="*/ 4243366 w 4364047"/>
              <a:gd name="connsiteY2" fmla="*/ 0 h 724073"/>
              <a:gd name="connsiteX3" fmla="*/ 4364047 w 4364047"/>
              <a:gd name="connsiteY3" fmla="*/ 120681 h 724073"/>
              <a:gd name="connsiteX4" fmla="*/ 3906847 w 4364047"/>
              <a:gd name="connsiteY4" fmla="*/ 514492 h 724073"/>
              <a:gd name="connsiteX5" fmla="*/ 4243366 w 4364047"/>
              <a:gd name="connsiteY5" fmla="*/ 724073 h 724073"/>
              <a:gd name="connsiteX6" fmla="*/ 120693 w 4364047"/>
              <a:gd name="connsiteY6" fmla="*/ 724073 h 724073"/>
              <a:gd name="connsiteX7" fmla="*/ 12 w 4364047"/>
              <a:gd name="connsiteY7" fmla="*/ 603392 h 724073"/>
              <a:gd name="connsiteX8" fmla="*/ 147647 w 4364047"/>
              <a:gd name="connsiteY8" fmla="*/ 425657 h 724073"/>
              <a:gd name="connsiteX9" fmla="*/ 12 w 4364047"/>
              <a:gd name="connsiteY9" fmla="*/ 120681 h 7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4047" h="724073">
                <a:moveTo>
                  <a:pt x="12" y="120681"/>
                </a:moveTo>
                <a:cubicBezTo>
                  <a:pt x="12" y="54031"/>
                  <a:pt x="54043" y="0"/>
                  <a:pt x="120693" y="0"/>
                </a:cubicBezTo>
                <a:lnTo>
                  <a:pt x="4243366" y="0"/>
                </a:lnTo>
                <a:cubicBezTo>
                  <a:pt x="4310016" y="0"/>
                  <a:pt x="4364047" y="54031"/>
                  <a:pt x="4364047" y="120681"/>
                </a:cubicBezTo>
                <a:cubicBezTo>
                  <a:pt x="4211647" y="251951"/>
                  <a:pt x="4211647" y="243522"/>
                  <a:pt x="3906847" y="514492"/>
                </a:cubicBezTo>
                <a:cubicBezTo>
                  <a:pt x="3906847" y="581142"/>
                  <a:pt x="4310016" y="724073"/>
                  <a:pt x="4243366" y="724073"/>
                </a:cubicBezTo>
                <a:lnTo>
                  <a:pt x="120693" y="724073"/>
                </a:lnTo>
                <a:cubicBezTo>
                  <a:pt x="54043" y="724073"/>
                  <a:pt x="12" y="670042"/>
                  <a:pt x="12" y="603392"/>
                </a:cubicBezTo>
                <a:cubicBezTo>
                  <a:pt x="-1576" y="535680"/>
                  <a:pt x="149235" y="493369"/>
                  <a:pt x="147647" y="425657"/>
                </a:cubicBezTo>
                <a:cubicBezTo>
                  <a:pt x="149235" y="332465"/>
                  <a:pt x="-1576" y="213873"/>
                  <a:pt x="12" y="120681"/>
                </a:cubicBezTo>
                <a:close/>
              </a:path>
            </a:pathLst>
          </a:custGeom>
          <a:solidFill>
            <a:srgbClr val="3CBE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FDD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rPr>
              <a:t>Bảng nhân 5</a:t>
            </a:r>
            <a:endParaRPr lang="en-US" sz="4800" dirty="0">
              <a:solidFill>
                <a:srgbClr val="FFFDD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21091" y="29711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7666201" cy="1142108"/>
              </a:xfrm>
              <a:prstGeom prst="rect">
                <a:avLst/>
              </a:prstGeom>
              <a:blipFill>
                <a:blip r:embed="rId10"/>
                <a:stretch>
                  <a:fillRect l="-1114" r="-3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114658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1304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193407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390217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490217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590217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690217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798901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nhân mười </a:t>
              </a:r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bằng 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DE00D-F2A9-5F4E-7384-0A231673AC9C}"/>
              </a:ext>
            </a:extLst>
          </p:cNvPr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A9686-CFDC-F2B1-EF32-CE88C615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28" y="1154278"/>
            <a:ext cx="2847865" cy="4896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02FB6-2280-DF63-000D-DF11BA86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3" y="1048770"/>
            <a:ext cx="4037801" cy="506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875C4-0957-7722-980F-F680E3DDFA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54" y="3297459"/>
            <a:ext cx="3397081" cy="3618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6AEEED-FFB9-ED1E-0088-1221AB8C8040}"/>
              </a:ext>
            </a:extLst>
          </p:cNvPr>
          <p:cNvSpPr/>
          <p:nvPr/>
        </p:nvSpPr>
        <p:spPr>
          <a:xfrm>
            <a:off x="3895458" y="384837"/>
            <a:ext cx="8296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noProof="0" dirty="0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noProof="0" dirty="0" err="1">
                <a:solidFill>
                  <a:srgbClr val="F747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47E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4DDD0A20-5306-B871-1322-52C6340BE0CE}"/>
              </a:ext>
            </a:extLst>
          </p:cNvPr>
          <p:cNvSpPr/>
          <p:nvPr/>
        </p:nvSpPr>
        <p:spPr>
          <a:xfrm>
            <a:off x="5349414" y="111911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B2F8AD3-1DE9-6716-9C7B-379934352A04}"/>
              </a:ext>
            </a:extLst>
          </p:cNvPr>
          <p:cNvSpPr/>
          <p:nvPr/>
        </p:nvSpPr>
        <p:spPr>
          <a:xfrm>
            <a:off x="5473731" y="31090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776808F-8A4A-38D0-2A77-BA1980DB09B1}"/>
              </a:ext>
            </a:extLst>
          </p:cNvPr>
          <p:cNvSpPr/>
          <p:nvPr/>
        </p:nvSpPr>
        <p:spPr>
          <a:xfrm>
            <a:off x="5408689" y="5198988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4BBE47F-3F99-31BE-C00C-BEAB48EE03F8}"/>
              </a:ext>
            </a:extLst>
          </p:cNvPr>
          <p:cNvSpPr/>
          <p:nvPr/>
        </p:nvSpPr>
        <p:spPr>
          <a:xfrm>
            <a:off x="9745351" y="2092937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449723EB-0E85-5EE2-63A3-DF8FBC67FDEF}"/>
              </a:ext>
            </a:extLst>
          </p:cNvPr>
          <p:cNvSpPr/>
          <p:nvPr/>
        </p:nvSpPr>
        <p:spPr>
          <a:xfrm>
            <a:off x="9844433" y="413504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CB8A8DC9-7967-EC9A-9659-F32060BB7927}"/>
              </a:ext>
            </a:extLst>
          </p:cNvPr>
          <p:cNvSpPr/>
          <p:nvPr/>
        </p:nvSpPr>
        <p:spPr>
          <a:xfrm>
            <a:off x="4227231" y="2202813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5036AB26-0C5D-EA16-7A90-ED17BF0257AE}"/>
              </a:ext>
            </a:extLst>
          </p:cNvPr>
          <p:cNvSpPr/>
          <p:nvPr/>
        </p:nvSpPr>
        <p:spPr>
          <a:xfrm>
            <a:off x="4315422" y="4263168"/>
            <a:ext cx="614959" cy="614959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8E7F3431-BBB0-6E28-761C-D2F7DACDF10F}"/>
              </a:ext>
            </a:extLst>
          </p:cNvPr>
          <p:cNvSpPr/>
          <p:nvPr/>
        </p:nvSpPr>
        <p:spPr>
          <a:xfrm>
            <a:off x="8494118" y="99446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396AA998-5F80-CA7F-6769-1EB394690CAB}"/>
              </a:ext>
            </a:extLst>
          </p:cNvPr>
          <p:cNvSpPr/>
          <p:nvPr/>
        </p:nvSpPr>
        <p:spPr>
          <a:xfrm>
            <a:off x="8492187" y="3153889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9AC79ED3-5273-A72B-F27D-3FB6F5759E82}"/>
              </a:ext>
            </a:extLst>
          </p:cNvPr>
          <p:cNvSpPr/>
          <p:nvPr/>
        </p:nvSpPr>
        <p:spPr>
          <a:xfrm>
            <a:off x="8724605" y="5295700"/>
            <a:ext cx="769441" cy="715134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473EEED4-8053-FB6A-DA36-45572904F135}"/>
              </a:ext>
            </a:extLst>
          </p:cNvPr>
          <p:cNvSpPr/>
          <p:nvPr/>
        </p:nvSpPr>
        <p:spPr>
          <a:xfrm>
            <a:off x="5344572" y="111910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51EA3817-FD46-B1C5-E80E-BA9FE01844EA}"/>
              </a:ext>
            </a:extLst>
          </p:cNvPr>
          <p:cNvSpPr/>
          <p:nvPr/>
        </p:nvSpPr>
        <p:spPr>
          <a:xfrm>
            <a:off x="5388572" y="2117479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70F089E1-BD34-0D56-9F78-59D65AA011E4}"/>
              </a:ext>
            </a:extLst>
          </p:cNvPr>
          <p:cNvSpPr/>
          <p:nvPr/>
        </p:nvSpPr>
        <p:spPr>
          <a:xfrm>
            <a:off x="5489059" y="3099582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2E708416-393C-843F-0A3E-178C0B2132E7}"/>
              </a:ext>
            </a:extLst>
          </p:cNvPr>
          <p:cNvSpPr/>
          <p:nvPr/>
        </p:nvSpPr>
        <p:spPr>
          <a:xfrm>
            <a:off x="5388996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9F7FAE5D-0A6A-C830-7BEA-F410EFDF3A4E}"/>
              </a:ext>
            </a:extLst>
          </p:cNvPr>
          <p:cNvSpPr/>
          <p:nvPr/>
        </p:nvSpPr>
        <p:spPr>
          <a:xfrm>
            <a:off x="5408689" y="5177780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6 Points 22">
            <a:extLst>
              <a:ext uri="{FF2B5EF4-FFF2-40B4-BE49-F238E27FC236}">
                <a16:creationId xmlns:a16="http://schemas.microsoft.com/office/drawing/2014/main" id="{F0F85CB7-7D69-AFE9-FFC4-182E429EE8C2}"/>
              </a:ext>
            </a:extLst>
          </p:cNvPr>
          <p:cNvSpPr/>
          <p:nvPr/>
        </p:nvSpPr>
        <p:spPr>
          <a:xfrm>
            <a:off x="9827155" y="993506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6 Points 23">
            <a:extLst>
              <a:ext uri="{FF2B5EF4-FFF2-40B4-BE49-F238E27FC236}">
                <a16:creationId xmlns:a16="http://schemas.microsoft.com/office/drawing/2014/main" id="{8EFF7541-9A9C-4D0F-AC4E-C7338908AE0C}"/>
              </a:ext>
            </a:extLst>
          </p:cNvPr>
          <p:cNvSpPr/>
          <p:nvPr/>
        </p:nvSpPr>
        <p:spPr>
          <a:xfrm>
            <a:off x="9755176" y="206875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6 Points 24">
            <a:extLst>
              <a:ext uri="{FF2B5EF4-FFF2-40B4-BE49-F238E27FC236}">
                <a16:creationId xmlns:a16="http://schemas.microsoft.com/office/drawing/2014/main" id="{68A9F4D7-4157-05F1-8B76-3B9B835BC7DC}"/>
              </a:ext>
            </a:extLst>
          </p:cNvPr>
          <p:cNvSpPr/>
          <p:nvPr/>
        </p:nvSpPr>
        <p:spPr>
          <a:xfrm>
            <a:off x="9762355" y="3099582"/>
            <a:ext cx="794534" cy="775285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6 Points 25">
            <a:extLst>
              <a:ext uri="{FF2B5EF4-FFF2-40B4-BE49-F238E27FC236}">
                <a16:creationId xmlns:a16="http://schemas.microsoft.com/office/drawing/2014/main" id="{ECB86FA2-19D6-DBE2-4C8D-508313A52E92}"/>
              </a:ext>
            </a:extLst>
          </p:cNvPr>
          <p:cNvSpPr/>
          <p:nvPr/>
        </p:nvSpPr>
        <p:spPr>
          <a:xfrm>
            <a:off x="9877348" y="4143393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6 Points 26">
            <a:extLst>
              <a:ext uri="{FF2B5EF4-FFF2-40B4-BE49-F238E27FC236}">
                <a16:creationId xmlns:a16="http://schemas.microsoft.com/office/drawing/2014/main" id="{8B255CA9-88A1-288D-33AE-60ADCBFC060C}"/>
              </a:ext>
            </a:extLst>
          </p:cNvPr>
          <p:cNvSpPr/>
          <p:nvPr/>
        </p:nvSpPr>
        <p:spPr>
          <a:xfrm>
            <a:off x="10181329" y="5220885"/>
            <a:ext cx="769441" cy="769441"/>
          </a:xfrm>
          <a:prstGeom prst="star6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37C2E906-53D8-4DB0-195D-98C8082B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227292"/>
            <a:ext cx="8382000" cy="29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380</Words>
  <Application>Microsoft Office PowerPoint</Application>
  <PresentationFormat>Widescreen</PresentationFormat>
  <Paragraphs>96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Arial-Rounded</vt:lpstr>
      <vt:lpstr>Calibri</vt:lpstr>
      <vt:lpstr>Cambria</vt:lpstr>
      <vt:lpstr>Cambria Math</vt:lpstr>
      <vt:lpstr>DFPOP1-W9</vt:lpstr>
      <vt:lpstr>Times New Roman</vt:lpstr>
      <vt:lpstr>自定义设计方案</vt:lpstr>
      <vt:lpstr>第一PPT，www.1ppt.com</vt:lpstr>
      <vt:lpstr>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2021-07-09T06:30:31Z</dcterms:created>
  <dcterms:modified xsi:type="dcterms:W3CDTF">2026-01-25T14:20:11Z</dcterms:modified>
</cp:coreProperties>
</file>