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9" r:id="rId2"/>
    <p:sldMasterId id="2147483721" r:id="rId3"/>
    <p:sldMasterId id="2147483735" r:id="rId4"/>
    <p:sldMasterId id="2147483754" r:id="rId5"/>
  </p:sldMasterIdLst>
  <p:notesMasterIdLst>
    <p:notesMasterId r:id="rId18"/>
  </p:notesMasterIdLst>
  <p:sldIdLst>
    <p:sldId id="2007577168" r:id="rId6"/>
    <p:sldId id="2007577169" r:id="rId7"/>
    <p:sldId id="273" r:id="rId8"/>
    <p:sldId id="265" r:id="rId9"/>
    <p:sldId id="2007577164" r:id="rId10"/>
    <p:sldId id="2007577165" r:id="rId11"/>
    <p:sldId id="2007577166" r:id="rId12"/>
    <p:sldId id="2007577167" r:id="rId13"/>
    <p:sldId id="256" r:id="rId14"/>
    <p:sldId id="2007577158" r:id="rId15"/>
    <p:sldId id="2007577161"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916" autoAdjust="0"/>
  </p:normalViewPr>
  <p:slideViewPr>
    <p:cSldViewPr snapToGrid="0">
      <p:cViewPr varScale="1">
        <p:scale>
          <a:sx n="77" d="100"/>
          <a:sy n="77" d="100"/>
        </p:scale>
        <p:origin x="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D37B0-895C-451C-A24C-6F6E5F9E27A5}"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E99F-4BF3-4D56-8308-98279C2F0D11}" type="slidenum">
              <a:rPr lang="en-US" smtClean="0"/>
              <a:t>‹#›</a:t>
            </a:fld>
            <a:endParaRPr lang="en-US"/>
          </a:p>
        </p:txBody>
      </p:sp>
    </p:spTree>
    <p:extLst>
      <p:ext uri="{BB962C8B-B14F-4D97-AF65-F5344CB8AC3E}">
        <p14:creationId xmlns:p14="http://schemas.microsoft.com/office/powerpoint/2010/main" val="369671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38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68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38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99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906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35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15412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62330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74277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6720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9871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3391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022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6674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5065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265752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64663-23BB-4B2D-ADC5-4EE85C76FD20}"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583740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8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22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3213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134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074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102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2444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77811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38444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4379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721810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8212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3103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33206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5977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73097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2200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92353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94587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4411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5472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A64663-23BB-4B2D-ADC5-4EE85C76FD20}" type="datetimeFigureOut">
              <a:rPr lang="en-US" smtClean="0"/>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453856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35450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5345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46320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676066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4C4A-0773-4E03-BD25-E3D9DCCE2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953A-B445-4BE8-B972-A1E8C4FC5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16B3C-36C3-4480-BCFF-BAFDB746554B}"/>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5" name="Footer Placeholder 4">
            <a:extLst>
              <a:ext uri="{FF2B5EF4-FFF2-40B4-BE49-F238E27FC236}">
                <a16:creationId xmlns:a16="http://schemas.microsoft.com/office/drawing/2014/main" id="{276F7CB6-87B4-49A8-BBD8-F3AC67A88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A9F8-6790-4FCA-90C4-62CE49140C8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28289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B429-58C1-4016-A721-8A15EA964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45FED-7C29-4543-929D-42BB128C7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BF823-F7F2-41A4-B01D-461E5641367C}"/>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5" name="Footer Placeholder 4">
            <a:extLst>
              <a:ext uri="{FF2B5EF4-FFF2-40B4-BE49-F238E27FC236}">
                <a16:creationId xmlns:a16="http://schemas.microsoft.com/office/drawing/2014/main" id="{3B95B917-29A8-4885-85D3-76C06CA8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26F16-129D-4C90-AF46-054B2CC9793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2580360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954-63E0-41A9-BEBE-98E8C4323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8184-FAF6-4736-88E7-457A946F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5812-940B-477D-B8D3-5B43143F51D9}"/>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5" name="Footer Placeholder 4">
            <a:extLst>
              <a:ext uri="{FF2B5EF4-FFF2-40B4-BE49-F238E27FC236}">
                <a16:creationId xmlns:a16="http://schemas.microsoft.com/office/drawing/2014/main" id="{B4AA8BDD-7604-4384-9E81-D12D7D2A9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E9C3-226A-425A-B66C-EE84EBFA8C64}"/>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5838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1DC9-3405-4E06-B912-ADF708769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2004-09FF-4D6C-83BA-2B42EC7B9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B01F7-1EF5-4BE8-B77A-CD0888458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652FD-1ED1-4DE9-A530-BAD11ABF07D3}"/>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6" name="Footer Placeholder 5">
            <a:extLst>
              <a:ext uri="{FF2B5EF4-FFF2-40B4-BE49-F238E27FC236}">
                <a16:creationId xmlns:a16="http://schemas.microsoft.com/office/drawing/2014/main" id="{98BA3703-4763-47C3-903F-ACB1D8AD2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BCC7C-3E41-41C7-B1E9-DC4C7B8DF1B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415506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B2F-2523-437D-B671-D51515E2C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ADAD7-D161-4519-AA06-6F8E28A88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F87C6-5B32-4FCC-B31E-27645899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A311-370D-4A91-A140-4CE4BF322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BA752-A11A-497D-AF49-134B09BAB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F435A-785F-4EC0-A7EA-0860D6B50A24}"/>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8" name="Footer Placeholder 7">
            <a:extLst>
              <a:ext uri="{FF2B5EF4-FFF2-40B4-BE49-F238E27FC236}">
                <a16:creationId xmlns:a16="http://schemas.microsoft.com/office/drawing/2014/main" id="{7CEC1599-0E36-48E7-B2CF-7D1C9566C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C14A2-2902-495F-99DB-600FB44186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73389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174-F67A-4CDC-AFB9-051768AE5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6C164-3053-49D1-903A-DCAA530CAC17}"/>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4" name="Footer Placeholder 3">
            <a:extLst>
              <a:ext uri="{FF2B5EF4-FFF2-40B4-BE49-F238E27FC236}">
                <a16:creationId xmlns:a16="http://schemas.microsoft.com/office/drawing/2014/main" id="{0CC970E4-CF1C-42BE-823E-938794725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E7E0-BB4A-4F77-A047-D3533564C676}"/>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62526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A64663-23BB-4B2D-ADC5-4EE85C76FD20}"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09669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573FD-3E4D-421A-A040-FBF881F9506D}"/>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3" name="Footer Placeholder 2">
            <a:extLst>
              <a:ext uri="{FF2B5EF4-FFF2-40B4-BE49-F238E27FC236}">
                <a16:creationId xmlns:a16="http://schemas.microsoft.com/office/drawing/2014/main" id="{0C167154-0241-4DD6-AD60-EA607597B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34F1-CAE8-47AF-90AB-A8A51DC5BC9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91324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71C-C06C-47C5-A643-4BE83EDCA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B326-33E3-4166-A39B-29472960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46CF5-C059-433F-9733-72CC5B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0A37-E654-4D24-A0D0-62D4D6744DF1}"/>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6" name="Footer Placeholder 5">
            <a:extLst>
              <a:ext uri="{FF2B5EF4-FFF2-40B4-BE49-F238E27FC236}">
                <a16:creationId xmlns:a16="http://schemas.microsoft.com/office/drawing/2014/main" id="{475719BB-391D-450A-BD1B-34E16AC1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71371-CD65-47FE-A102-9105D16CE3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424770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265C-6945-4185-A4CE-A9E24E334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1CFC9-D23F-42D1-A1D5-714FA634E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CB75C-C672-4300-B59F-6E20F601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A8C7E-DDFF-4697-AD85-4A8456B4BB91}"/>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6" name="Footer Placeholder 5">
            <a:extLst>
              <a:ext uri="{FF2B5EF4-FFF2-40B4-BE49-F238E27FC236}">
                <a16:creationId xmlns:a16="http://schemas.microsoft.com/office/drawing/2014/main" id="{05B9D371-C750-48EA-B373-EFA7936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91A86-40C4-4930-BF59-32101840A15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242998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888-1FF2-4E30-B7B6-9DB2F5D7E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122481-17D9-4761-B47C-B664C91E7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5027-849A-403A-96C3-81DA6F8176F2}"/>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5" name="Footer Placeholder 4">
            <a:extLst>
              <a:ext uri="{FF2B5EF4-FFF2-40B4-BE49-F238E27FC236}">
                <a16:creationId xmlns:a16="http://schemas.microsoft.com/office/drawing/2014/main" id="{37440358-252E-43A4-AA8B-DEA90BB18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0D58-AEEB-48AE-8133-8397722D02F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89900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AE9A8-1848-4AA8-B631-A2D061AC4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728D9-A68E-4E11-B744-0D4ECB6FE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57EFB-E4B9-4406-84D0-9EE42CAAA67A}"/>
              </a:ext>
            </a:extLst>
          </p:cNvPr>
          <p:cNvSpPr>
            <a:spLocks noGrp="1"/>
          </p:cNvSpPr>
          <p:nvPr>
            <p:ph type="dt" sz="half" idx="10"/>
          </p:nvPr>
        </p:nvSpPr>
        <p:spPr/>
        <p:txBody>
          <a:bodyPr/>
          <a:lstStyle/>
          <a:p>
            <a:fld id="{BE202E1C-BD8B-4773-A44B-3A2DC14F8C8C}" type="datetimeFigureOut">
              <a:rPr lang="en-US" smtClean="0"/>
              <a:t>1/25/2026</a:t>
            </a:fld>
            <a:endParaRPr lang="en-US"/>
          </a:p>
        </p:txBody>
      </p:sp>
      <p:sp>
        <p:nvSpPr>
          <p:cNvPr id="5" name="Footer Placeholder 4">
            <a:extLst>
              <a:ext uri="{FF2B5EF4-FFF2-40B4-BE49-F238E27FC236}">
                <a16:creationId xmlns:a16="http://schemas.microsoft.com/office/drawing/2014/main" id="{BE361AFE-27F7-4407-970E-0E6CD2867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F108-AB25-41DF-AAFF-5D9C4334D997}"/>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15432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A64663-23BB-4B2D-ADC5-4EE85C76FD20}" type="datetimeFigureOut">
              <a:rPr lang="en-US" smtClean="0"/>
              <a:t>1/25/2026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01266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A64663-23BB-4B2D-ADC5-4EE85C76FD20}" type="datetimeFigureOut">
              <a:rPr lang="en-US" smtClean="0"/>
              <a:t>1/25/2026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7153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64663-23BB-4B2D-ADC5-4EE85C76FD20}" type="datetimeFigureOut">
              <a:rPr lang="en-US" smtClean="0"/>
              <a:t>1/25/2026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917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8190174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7878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64663-23BB-4B2D-ADC5-4EE85C76FD20}" type="datetimeFigureOut">
              <a:rPr lang="en-US" smtClean="0"/>
              <a:t>1/25/2026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51AFC-81BD-4E9E-85E4-3ECD04248C86}" type="slidenum">
              <a:rPr lang="en-US" smtClean="0"/>
              <a:t>‹#›</a:t>
            </a:fld>
            <a:endParaRPr lang="en-US"/>
          </a:p>
        </p:txBody>
      </p:sp>
    </p:spTree>
    <p:extLst>
      <p:ext uri="{BB962C8B-B14F-4D97-AF65-F5344CB8AC3E}">
        <p14:creationId xmlns:p14="http://schemas.microsoft.com/office/powerpoint/2010/main" val="15084704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7966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3411256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3673-5010-462D-A8F2-E0DBE1D74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A6BCA-98AC-41A1-A1F7-CB0CFE35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153-F63D-48EF-BC74-4EF0581F1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2E1C-BD8B-4773-A44B-3A2DC14F8C8C}" type="datetimeFigureOut">
              <a:rPr lang="en-US" smtClean="0"/>
              <a:t>1/25/2026</a:t>
            </a:fld>
            <a:endParaRPr lang="en-US"/>
          </a:p>
        </p:txBody>
      </p:sp>
      <p:sp>
        <p:nvSpPr>
          <p:cNvPr id="5" name="Footer Placeholder 4">
            <a:extLst>
              <a:ext uri="{FF2B5EF4-FFF2-40B4-BE49-F238E27FC236}">
                <a16:creationId xmlns:a16="http://schemas.microsoft.com/office/drawing/2014/main" id="{60541103-0C1C-4B28-998D-1A9E218B4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6ECAB-F607-4722-8951-174EED619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123-9265-4F95-9532-F82FFD3F49A0}" type="slidenum">
              <a:rPr lang="en-US" smtClean="0"/>
              <a:t>‹#›</a:t>
            </a:fld>
            <a:endParaRPr lang="en-US"/>
          </a:p>
        </p:txBody>
      </p:sp>
    </p:spTree>
    <p:extLst>
      <p:ext uri="{BB962C8B-B14F-4D97-AF65-F5344CB8AC3E}">
        <p14:creationId xmlns:p14="http://schemas.microsoft.com/office/powerpoint/2010/main" val="15564403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microsoft.com/office/2007/relationships/media" Target="../media/media2.wav"/><Relationship Id="rId7" Type="http://schemas.openxmlformats.org/officeDocument/2006/relationships/image" Target="../media/image35.png"/><Relationship Id="rId12" Type="http://schemas.openxmlformats.org/officeDocument/2006/relationships/image" Target="../media/image4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39.gif"/><Relationship Id="rId5" Type="http://schemas.openxmlformats.org/officeDocument/2006/relationships/slideLayout" Target="../slideLayouts/slideLayout1.xml"/><Relationship Id="rId10" Type="http://schemas.openxmlformats.org/officeDocument/2006/relationships/image" Target="../media/image38.png"/><Relationship Id="rId4" Type="http://schemas.openxmlformats.org/officeDocument/2006/relationships/audio" Target="../media/media2.wav"/><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45.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image" Target="../media/image8.png"/><Relationship Id="rId16" Type="http://schemas.openxmlformats.org/officeDocument/2006/relationships/image" Target="../media/image18.png"/><Relationship Id="rId1" Type="http://schemas.openxmlformats.org/officeDocument/2006/relationships/slideLayout" Target="../slideLayouts/slideLayout44.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D1866-DEC1-4870-8750-4565BCF62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910" y="2750201"/>
            <a:ext cx="4620019" cy="4981885"/>
          </a:xfrm>
          <a:prstGeom prst="rect">
            <a:avLst/>
          </a:prstGeom>
        </p:spPr>
      </p:pic>
      <p:grpSp>
        <p:nvGrpSpPr>
          <p:cNvPr id="17" name="Group 16">
            <a:extLst>
              <a:ext uri="{FF2B5EF4-FFF2-40B4-BE49-F238E27FC236}">
                <a16:creationId xmlns:a16="http://schemas.microsoft.com/office/drawing/2014/main" id="{2F22567A-BF16-4AE1-9438-5F46AC94C684}"/>
              </a:ext>
            </a:extLst>
          </p:cNvPr>
          <p:cNvGrpSpPr/>
          <p:nvPr/>
        </p:nvGrpSpPr>
        <p:grpSpPr>
          <a:xfrm>
            <a:off x="4466526" y="382393"/>
            <a:ext cx="3500226" cy="869221"/>
            <a:chOff x="4564774" y="413270"/>
            <a:chExt cx="3500226" cy="869221"/>
          </a:xfrm>
        </p:grpSpPr>
        <p:sp>
          <p:nvSpPr>
            <p:cNvPr id="11" name="Flowchart: Terminator 10">
              <a:extLst>
                <a:ext uri="{FF2B5EF4-FFF2-40B4-BE49-F238E27FC236}">
                  <a16:creationId xmlns:a16="http://schemas.microsoft.com/office/drawing/2014/main" id="{94D19680-B220-442F-8FE7-D0FB4B576DE3}"/>
                </a:ext>
              </a:extLst>
            </p:cNvPr>
            <p:cNvSpPr/>
            <p:nvPr/>
          </p:nvSpPr>
          <p:spPr>
            <a:xfrm rot="3335349" flipV="1">
              <a:off x="5274016" y="572957"/>
              <a:ext cx="441004" cy="12163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Terminator 13">
              <a:extLst>
                <a:ext uri="{FF2B5EF4-FFF2-40B4-BE49-F238E27FC236}">
                  <a16:creationId xmlns:a16="http://schemas.microsoft.com/office/drawing/2014/main" id="{D78EF6C9-A479-4AC3-960F-CB8915C8AB18}"/>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Terminator 14">
              <a:extLst>
                <a:ext uri="{FF2B5EF4-FFF2-40B4-BE49-F238E27FC236}">
                  <a16:creationId xmlns:a16="http://schemas.microsoft.com/office/drawing/2014/main" id="{63BD90E6-80B4-49E0-85E1-CA7EFBB38295}"/>
                </a:ext>
              </a:extLst>
            </p:cNvPr>
            <p:cNvSpPr/>
            <p:nvPr/>
          </p:nvSpPr>
          <p:spPr>
            <a:xfrm rot="19365825" flipV="1">
              <a:off x="7568221" y="1088176"/>
              <a:ext cx="496779" cy="13273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a:extLst>
                <a:ext uri="{FF2B5EF4-FFF2-40B4-BE49-F238E27FC236}">
                  <a16:creationId xmlns:a16="http://schemas.microsoft.com/office/drawing/2014/main" id="{B22E3CB1-C484-4CB2-8D0E-EB6A96EF1EAB}"/>
                </a:ext>
              </a:extLst>
            </p:cNvPr>
            <p:cNvSpPr/>
            <p:nvPr/>
          </p:nvSpPr>
          <p:spPr>
            <a:xfrm rot="6977877">
              <a:off x="6587755" y="587074"/>
              <a:ext cx="479206" cy="16238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5" name="Picture 24" descr="A picture containing vector graphics&#10;&#10;Description automatically generated">
            <a:extLst>
              <a:ext uri="{FF2B5EF4-FFF2-40B4-BE49-F238E27FC236}">
                <a16:creationId xmlns:a16="http://schemas.microsoft.com/office/drawing/2014/main" id="{E07BB024-6042-4F64-81DD-9F2359408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8826">
            <a:off x="-1262989" y="3129553"/>
            <a:ext cx="4975390" cy="4137052"/>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81B420F7-D153-4248-AF61-713ED0A67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4481">
            <a:off x="8370538" y="3125343"/>
            <a:ext cx="4673092" cy="4646151"/>
          </a:xfrm>
          <a:prstGeom prst="rect">
            <a:avLst/>
          </a:prstGeom>
        </p:spPr>
      </p:pic>
      <p:grpSp>
        <p:nvGrpSpPr>
          <p:cNvPr id="34" name="Group 33">
            <a:extLst>
              <a:ext uri="{FF2B5EF4-FFF2-40B4-BE49-F238E27FC236}">
                <a16:creationId xmlns:a16="http://schemas.microsoft.com/office/drawing/2014/main" id="{0FE6F97D-0040-4E42-BB97-4DFA2DBD009B}"/>
              </a:ext>
            </a:extLst>
          </p:cNvPr>
          <p:cNvGrpSpPr/>
          <p:nvPr/>
        </p:nvGrpSpPr>
        <p:grpSpPr>
          <a:xfrm>
            <a:off x="1140296" y="959704"/>
            <a:ext cx="1124011" cy="733825"/>
            <a:chOff x="1140296" y="959704"/>
            <a:chExt cx="1124011" cy="733825"/>
          </a:xfrm>
        </p:grpSpPr>
        <p:grpSp>
          <p:nvGrpSpPr>
            <p:cNvPr id="20" name="Group 19">
              <a:extLst>
                <a:ext uri="{FF2B5EF4-FFF2-40B4-BE49-F238E27FC236}">
                  <a16:creationId xmlns:a16="http://schemas.microsoft.com/office/drawing/2014/main" id="{131AC173-625F-460D-BCF5-ADCA10B8D811}"/>
                </a:ext>
              </a:extLst>
            </p:cNvPr>
            <p:cNvGrpSpPr/>
            <p:nvPr/>
          </p:nvGrpSpPr>
          <p:grpSpPr>
            <a:xfrm rot="1946759">
              <a:off x="1140296" y="959704"/>
              <a:ext cx="608409" cy="733825"/>
              <a:chOff x="4564774" y="548666"/>
              <a:chExt cx="608409" cy="733825"/>
            </a:xfrm>
          </p:grpSpPr>
          <p:sp>
            <p:nvSpPr>
              <p:cNvPr id="21" name="Flowchart: Terminator 20">
                <a:extLst>
                  <a:ext uri="{FF2B5EF4-FFF2-40B4-BE49-F238E27FC236}">
                    <a16:creationId xmlns:a16="http://schemas.microsoft.com/office/drawing/2014/main" id="{9D83032E-A572-4CB4-83F2-EA3E5782002A}"/>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Terminator 21">
                <a:extLst>
                  <a:ext uri="{FF2B5EF4-FFF2-40B4-BE49-F238E27FC236}">
                    <a16:creationId xmlns:a16="http://schemas.microsoft.com/office/drawing/2014/main" id="{9EB8EC83-C766-4290-8DFD-4D04685500D1}"/>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Flowchart: Terminator 32">
              <a:extLst>
                <a:ext uri="{FF2B5EF4-FFF2-40B4-BE49-F238E27FC236}">
                  <a16:creationId xmlns:a16="http://schemas.microsoft.com/office/drawing/2014/main" id="{33546CFA-C1CF-487F-8A6C-F0838322850B}"/>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10485834-222E-44C8-AF1D-F3A0D542E7D0}"/>
              </a:ext>
            </a:extLst>
          </p:cNvPr>
          <p:cNvGrpSpPr/>
          <p:nvPr/>
        </p:nvGrpSpPr>
        <p:grpSpPr>
          <a:xfrm rot="1857951">
            <a:off x="10146001" y="727383"/>
            <a:ext cx="1124011" cy="733825"/>
            <a:chOff x="1140296" y="959704"/>
            <a:chExt cx="1124011" cy="733825"/>
          </a:xfrm>
        </p:grpSpPr>
        <p:grpSp>
          <p:nvGrpSpPr>
            <p:cNvPr id="36" name="Group 35">
              <a:extLst>
                <a:ext uri="{FF2B5EF4-FFF2-40B4-BE49-F238E27FC236}">
                  <a16:creationId xmlns:a16="http://schemas.microsoft.com/office/drawing/2014/main" id="{A15BF2AA-591F-464E-BA13-0B69571C6837}"/>
                </a:ext>
              </a:extLst>
            </p:cNvPr>
            <p:cNvGrpSpPr/>
            <p:nvPr/>
          </p:nvGrpSpPr>
          <p:grpSpPr>
            <a:xfrm rot="1946759">
              <a:off x="1140296" y="959704"/>
              <a:ext cx="608409" cy="733825"/>
              <a:chOff x="4564774" y="548666"/>
              <a:chExt cx="608409" cy="733825"/>
            </a:xfrm>
          </p:grpSpPr>
          <p:sp>
            <p:nvSpPr>
              <p:cNvPr id="38" name="Flowchart: Terminator 37">
                <a:extLst>
                  <a:ext uri="{FF2B5EF4-FFF2-40B4-BE49-F238E27FC236}">
                    <a16:creationId xmlns:a16="http://schemas.microsoft.com/office/drawing/2014/main" id="{B90623FA-E9CC-4871-A26C-B1F3C8EC4AC6}"/>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Terminator 38">
                <a:extLst>
                  <a:ext uri="{FF2B5EF4-FFF2-40B4-BE49-F238E27FC236}">
                    <a16:creationId xmlns:a16="http://schemas.microsoft.com/office/drawing/2014/main" id="{13DCB6A8-E47E-4FDD-8ACD-6600FE944D23}"/>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Flowchart: Terminator 36">
              <a:extLst>
                <a:ext uri="{FF2B5EF4-FFF2-40B4-BE49-F238E27FC236}">
                  <a16:creationId xmlns:a16="http://schemas.microsoft.com/office/drawing/2014/main" id="{A87FB4DC-B880-4E51-973B-9B1779AB442D}"/>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58F0300-95B4-8CAA-1233-BC1CA3BBECB1}"/>
              </a:ext>
            </a:extLst>
          </p:cNvPr>
          <p:cNvPicPr>
            <a:picLocks noChangeAspect="1"/>
          </p:cNvPicPr>
          <p:nvPr/>
        </p:nvPicPr>
        <p:blipFill>
          <a:blip r:embed="rId5"/>
          <a:stretch>
            <a:fillRect/>
          </a:stretch>
        </p:blipFill>
        <p:spPr>
          <a:xfrm>
            <a:off x="1383603" y="954937"/>
            <a:ext cx="9193565" cy="318238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5D4B6585-3AE7-1807-3637-AA1AEA2E1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3209024108"/>
      </p:ext>
    </p:extLst>
  </p:cSld>
  <p:clrMapOvr>
    <a:masterClrMapping/>
  </p:clrMapOvr>
  <p:transition advTm="4000"/>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4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4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4000">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14:presetBounceEnd="66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6000">
                                          <p:cBhvr additive="base">
                                            <p:cTn id="20" dur="500" fill="hold"/>
                                            <p:tgtEl>
                                              <p:spTgt spid="32"/>
                                            </p:tgtEl>
                                            <p:attrNameLst>
                                              <p:attrName>ppt_x</p:attrName>
                                            </p:attrNameLst>
                                          </p:cBhvr>
                                          <p:tavLst>
                                            <p:tav tm="0">
                                              <p:val>
                                                <p:strVal val="1+#ppt_w/2"/>
                                              </p:val>
                                            </p:tav>
                                            <p:tav tm="100000">
                                              <p:val>
                                                <p:strVal val="#ppt_x"/>
                                              </p:val>
                                            </p:tav>
                                          </p:tavLst>
                                        </p:anim>
                                        <p:anim calcmode="lin" valueType="num" p14:bounceEnd="66000">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14:presetBounceEnd="56000">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14:bounceEnd="56000">
                                          <p:cBhvr additive="base">
                                            <p:cTn id="33" dur="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te girl cartoon writing on a book Royalty Free Vecto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86772" y="3969232"/>
            <a:ext cx="3113928" cy="310614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5">
            <a:extLst>
              <a:ext uri="{FF2B5EF4-FFF2-40B4-BE49-F238E27FC236}">
                <a16:creationId xmlns:a16="http://schemas.microsoft.com/office/drawing/2014/main" id="{75BD5E1D-EB98-4D45-8821-56D08BC0BF13}"/>
              </a:ext>
            </a:extLst>
          </p:cNvPr>
          <p:cNvSpPr/>
          <p:nvPr/>
        </p:nvSpPr>
        <p:spPr>
          <a:xfrm>
            <a:off x="1904554" y="1399152"/>
            <a:ext cx="9334578" cy="1260437"/>
          </a:xfrm>
          <a:prstGeom prst="wedgeRoundRectCallout">
            <a:avLst>
              <a:gd name="adj1" fmla="val -42726"/>
              <a:gd name="adj2" fmla="val 14913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a:solidFill>
                  <a:srgbClr val="000000"/>
                </a:solidFill>
                <a:latin typeface="Calibri"/>
              </a:rPr>
              <a:t>Vào ngày Tết, em có cùng tham gia gói bánh chưng cùng gia đình không?</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Rounded Rectangle 15">
            <a:extLst>
              <a:ext uri="{FF2B5EF4-FFF2-40B4-BE49-F238E27FC236}">
                <a16:creationId xmlns:a16="http://schemas.microsoft.com/office/drawing/2014/main" id="{B2885764-8E6D-4533-AE8A-AD28B407F66D}"/>
              </a:ext>
            </a:extLst>
          </p:cNvPr>
          <p:cNvSpPr/>
          <p:nvPr/>
        </p:nvSpPr>
        <p:spPr>
          <a:xfrm>
            <a:off x="4533900" y="3507185"/>
            <a:ext cx="7658099" cy="1260437"/>
          </a:xfrm>
          <a:prstGeom prst="wedgeRoundRectCallout">
            <a:avLst>
              <a:gd name="adj1" fmla="val -59108"/>
              <a:gd name="adj2" fmla="val 68628"/>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dirty="0">
                <a:solidFill>
                  <a:srgbClr val="000000"/>
                </a:solidFill>
                <a:latin typeface="Calibri"/>
              </a:rPr>
              <a:t>Em thích công đoạn nào khi gói bánh chưng nhất? Vì sao em thích?</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9679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A6F3A6A9-6BC8-49DE-9AB9-0A21BB312A72}"/>
              </a:ext>
            </a:extLst>
          </p:cNvPr>
          <p:cNvGrpSpPr/>
          <p:nvPr/>
        </p:nvGrpSpPr>
        <p:grpSpPr>
          <a:xfrm>
            <a:off x="220573" y="331253"/>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 name="Group 1">
            <a:extLst>
              <a:ext uri="{FF2B5EF4-FFF2-40B4-BE49-F238E27FC236}">
                <a16:creationId xmlns:a16="http://schemas.microsoft.com/office/drawing/2014/main" id="{50830A94-C5CF-7AE1-C683-60DEC64D9329}"/>
              </a:ext>
            </a:extLst>
          </p:cNvPr>
          <p:cNvGrpSpPr/>
          <p:nvPr/>
        </p:nvGrpSpPr>
        <p:grpSpPr>
          <a:xfrm>
            <a:off x="2139110" y="1055495"/>
            <a:ext cx="9286272" cy="1096578"/>
            <a:chOff x="2061722" y="1120761"/>
            <a:chExt cx="7452496" cy="2083695"/>
          </a:xfrm>
          <a:solidFill>
            <a:srgbClr val="FDF0CF"/>
          </a:solidFill>
        </p:grpSpPr>
        <p:sp>
          <p:nvSpPr>
            <p:cNvPr id="3" name="Arrow: Pentagon 2">
              <a:extLst>
                <a:ext uri="{FF2B5EF4-FFF2-40B4-BE49-F238E27FC236}">
                  <a16:creationId xmlns:a16="http://schemas.microsoft.com/office/drawing/2014/main" id="{4616DC71-5AF9-2DF0-1D9E-893F6D704F5E}"/>
                </a:ext>
              </a:extLst>
            </p:cNvPr>
            <p:cNvSpPr/>
            <p:nvPr/>
          </p:nvSpPr>
          <p:spPr>
            <a:xfrm>
              <a:off x="2061722" y="1120761"/>
              <a:ext cx="7452496" cy="2083695"/>
            </a:xfrm>
            <a:prstGeom prst="homePlate">
              <a:avLst>
                <a:gd name="adj" fmla="val 31437"/>
              </a:avLst>
            </a:prstGeom>
            <a:grpFill/>
            <a:ln w="19050">
              <a:solidFill>
                <a:srgbClr val="F9CB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69FF87-0322-698D-38D5-DEBBF45F602F}"/>
                </a:ext>
              </a:extLst>
            </p:cNvPr>
            <p:cNvSpPr txBox="1"/>
            <p:nvPr/>
          </p:nvSpPr>
          <p:spPr>
            <a:xfrm>
              <a:off x="2061722" y="1241905"/>
              <a:ext cx="7276400" cy="1812975"/>
            </a:xfrm>
            <a:prstGeom prst="rect">
              <a:avLst/>
            </a:prstGeom>
            <a:noFill/>
            <a:ln>
              <a:noFill/>
            </a:ln>
          </p:spPr>
          <p:txBody>
            <a:bodyPr wrap="square" rtlCol="0">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Hỏi – đáp về việc thường làm trong dịp Tết. Viết vào vở một câu hỏi và một câu trả lời.</a:t>
              </a:r>
            </a:p>
          </p:txBody>
        </p:sp>
      </p:grpSp>
      <p:pic>
        <p:nvPicPr>
          <p:cNvPr id="13" name="Picture 12">
            <a:extLst>
              <a:ext uri="{FF2B5EF4-FFF2-40B4-BE49-F238E27FC236}">
                <a16:creationId xmlns:a16="http://schemas.microsoft.com/office/drawing/2014/main" id="{95AA76D9-FF71-521A-C560-3F4EAE19AACF}"/>
              </a:ext>
            </a:extLst>
          </p:cNvPr>
          <p:cNvPicPr>
            <a:picLocks noChangeAspect="1"/>
          </p:cNvPicPr>
          <p:nvPr/>
        </p:nvPicPr>
        <p:blipFill>
          <a:blip r:embed="rId7"/>
          <a:stretch>
            <a:fillRect/>
          </a:stretch>
        </p:blipFill>
        <p:spPr>
          <a:xfrm>
            <a:off x="168045" y="1110569"/>
            <a:ext cx="1971065" cy="1096578"/>
          </a:xfrm>
          <a:prstGeom prst="rect">
            <a:avLst/>
          </a:prstGeom>
        </p:spPr>
      </p:pic>
      <p:sp>
        <p:nvSpPr>
          <p:cNvPr id="4" name="Freeform 2">
            <a:extLst>
              <a:ext uri="{FF2B5EF4-FFF2-40B4-BE49-F238E27FC236}">
                <a16:creationId xmlns:a16="http://schemas.microsoft.com/office/drawing/2014/main" id="{DC281F9A-5613-1714-30C7-7C1B5292A6C4}"/>
              </a:ext>
            </a:extLst>
          </p:cNvPr>
          <p:cNvSpPr/>
          <p:nvPr/>
        </p:nvSpPr>
        <p:spPr>
          <a:xfrm>
            <a:off x="7899991" y="2945219"/>
            <a:ext cx="2158670" cy="3527352"/>
          </a:xfrm>
          <a:custGeom>
            <a:avLst/>
            <a:gdLst/>
            <a:ahLst/>
            <a:cxnLst/>
            <a:rect l="l" t="t" r="r" b="b"/>
            <a:pathLst>
              <a:path w="4494900" h="6982369">
                <a:moveTo>
                  <a:pt x="0" y="0"/>
                </a:moveTo>
                <a:lnTo>
                  <a:pt x="4494899" y="0"/>
                </a:lnTo>
                <a:lnTo>
                  <a:pt x="4494899" y="6982369"/>
                </a:lnTo>
                <a:lnTo>
                  <a:pt x="0" y="6982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6E51AFD4-9767-4043-F94E-399139D16FCE}"/>
              </a:ext>
            </a:extLst>
          </p:cNvPr>
          <p:cNvSpPr/>
          <p:nvPr/>
        </p:nvSpPr>
        <p:spPr>
          <a:xfrm>
            <a:off x="2955851" y="2647507"/>
            <a:ext cx="2881424" cy="384898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10"/>
            <a:stretch>
              <a:fillRect/>
            </a:stretch>
          </a:blipFill>
        </p:spPr>
        <p:txBody>
          <a:bodyPr/>
          <a:lstStyle/>
          <a:p>
            <a:endParaRPr lang="en-US"/>
          </a:p>
        </p:txBody>
      </p:sp>
      <p:pic>
        <p:nvPicPr>
          <p:cNvPr id="16" name="Picture 15" descr="A black background with a white mouth and red lips&#10;&#10;AI-generated content may be incorrect.">
            <a:extLst>
              <a:ext uri="{FF2B5EF4-FFF2-40B4-BE49-F238E27FC236}">
                <a16:creationId xmlns:a16="http://schemas.microsoft.com/office/drawing/2014/main" id="{7F0660A7-73E8-7431-49FD-831406118C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1740" y="4263454"/>
            <a:ext cx="432834" cy="422735"/>
          </a:xfrm>
          <a:prstGeom prst="rect">
            <a:avLst/>
          </a:prstGeom>
        </p:spPr>
      </p:pic>
      <p:pic>
        <p:nvPicPr>
          <p:cNvPr id="18" name="Picture 17" descr="A white underwear on a black background&#10;&#10;AI-generated content may be incorrect.">
            <a:extLst>
              <a:ext uri="{FF2B5EF4-FFF2-40B4-BE49-F238E27FC236}">
                <a16:creationId xmlns:a16="http://schemas.microsoft.com/office/drawing/2014/main" id="{A446EAB3-5A69-14DC-C9E1-6638059C4A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4532" y="4337530"/>
            <a:ext cx="528911" cy="202573"/>
          </a:xfrm>
          <a:prstGeom prst="rect">
            <a:avLst/>
          </a:prstGeom>
        </p:spPr>
      </p:pic>
      <p:pic>
        <p:nvPicPr>
          <p:cNvPr id="19" name="1">
            <a:hlinkClick r:id="" action="ppaction://media"/>
            <a:extLst>
              <a:ext uri="{FF2B5EF4-FFF2-40B4-BE49-F238E27FC236}">
                <a16:creationId xmlns:a16="http://schemas.microsoft.com/office/drawing/2014/main" id="{69B91A92-DED0-1EF9-A90A-6DF5A2BC1FE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9265" y="971698"/>
            <a:ext cx="406400" cy="406400"/>
          </a:xfrm>
          <a:prstGeom prst="rect">
            <a:avLst/>
          </a:prstGeom>
        </p:spPr>
      </p:pic>
      <p:pic>
        <p:nvPicPr>
          <p:cNvPr id="20" name="2">
            <a:hlinkClick r:id="" action="ppaction://media"/>
            <a:extLst>
              <a:ext uri="{FF2B5EF4-FFF2-40B4-BE49-F238E27FC236}">
                <a16:creationId xmlns:a16="http://schemas.microsoft.com/office/drawing/2014/main" id="{62F22B42-8223-97ED-E848-EA907BDA32F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39898" y="1694712"/>
            <a:ext cx="406400" cy="406400"/>
          </a:xfrm>
          <a:prstGeom prst="rect">
            <a:avLst/>
          </a:prstGeom>
        </p:spPr>
      </p:pic>
    </p:spTree>
    <p:extLst>
      <p:ext uri="{BB962C8B-B14F-4D97-AF65-F5344CB8AC3E}">
        <p14:creationId xmlns:p14="http://schemas.microsoft.com/office/powerpoint/2010/main" val="935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 fill="hold"/>
                                        <p:tgtEl>
                                          <p:spTgt spid="19"/>
                                        </p:tgtEl>
                                      </p:cBhvr>
                                    </p:cmd>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90" fill="hold"/>
                                        <p:tgtEl>
                                          <p:spTgt spid="20"/>
                                        </p:tgtEl>
                                      </p:cBhvr>
                                    </p:cmd>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audio>
              <p:cMediaNode vol="80000">
                <p:cTn id="18"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73F097D-5785-45EE-A2D3-F585A8DF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7" y="0"/>
            <a:ext cx="12192000" cy="6858000"/>
          </a:xfrm>
          <a:prstGeom prst="rect">
            <a:avLst/>
          </a:prstGeom>
        </p:spPr>
      </p:pic>
      <p:pic>
        <p:nvPicPr>
          <p:cNvPr id="4" name="Picture 3">
            <a:extLst>
              <a:ext uri="{FF2B5EF4-FFF2-40B4-BE49-F238E27FC236}">
                <a16:creationId xmlns:a16="http://schemas.microsoft.com/office/drawing/2014/main" id="{723B6290-0997-4B9F-84EF-5CD46C45F996}"/>
              </a:ext>
            </a:extLst>
          </p:cNvPr>
          <p:cNvPicPr>
            <a:picLocks noChangeAspect="1"/>
          </p:cNvPicPr>
          <p:nvPr/>
        </p:nvPicPr>
        <p:blipFill>
          <a:blip r:embed="rId3"/>
          <a:stretch>
            <a:fillRect/>
          </a:stretch>
        </p:blipFill>
        <p:spPr>
          <a:xfrm flipH="1">
            <a:off x="155245" y="3573638"/>
            <a:ext cx="2869284" cy="4832252"/>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21319D53-425C-4375-AA1F-D4D8C31A9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434" y="4170296"/>
            <a:ext cx="3726681" cy="320936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2C837A7-C8BA-4EA0-B732-5354D52A8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8A2A92A6-C5E6-4A98-8471-E0D14621D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C30EF871-B4A7-4593-B242-4AE60C72D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AF1CBA3E-2B7B-41FB-A4AB-9338865AF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2" name="Picture 1">
            <a:extLst>
              <a:ext uri="{FF2B5EF4-FFF2-40B4-BE49-F238E27FC236}">
                <a16:creationId xmlns:a16="http://schemas.microsoft.com/office/drawing/2014/main" id="{B1DE6FA1-EC9B-ABDA-F872-65AF30AD0DBE}"/>
              </a:ext>
            </a:extLst>
          </p:cNvPr>
          <p:cNvPicPr>
            <a:picLocks noChangeAspect="1"/>
          </p:cNvPicPr>
          <p:nvPr/>
        </p:nvPicPr>
        <p:blipFill>
          <a:blip r:embed="rId6"/>
          <a:stretch>
            <a:fillRect/>
          </a:stretch>
        </p:blipFill>
        <p:spPr>
          <a:xfrm>
            <a:off x="1853682" y="1959297"/>
            <a:ext cx="8571719" cy="3048264"/>
          </a:xfrm>
          <a:prstGeom prst="rect">
            <a:avLst/>
          </a:prstGeom>
        </p:spPr>
      </p:pic>
    </p:spTree>
    <p:extLst>
      <p:ext uri="{BB962C8B-B14F-4D97-AF65-F5344CB8AC3E}">
        <p14:creationId xmlns:p14="http://schemas.microsoft.com/office/powerpoint/2010/main" val="20209589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AACC5E-ED88-4AB8-949F-F14F32E9029D}"/>
              </a:ext>
            </a:extLst>
          </p:cNvPr>
          <p:cNvPicPr>
            <a:picLocks noChangeAspect="1"/>
          </p:cNvPicPr>
          <p:nvPr/>
        </p:nvPicPr>
        <p:blipFill>
          <a:blip r:embed="rId2"/>
          <a:stretch>
            <a:fillRect/>
          </a:stretch>
        </p:blipFill>
        <p:spPr>
          <a:xfrm>
            <a:off x="3063468" y="31583"/>
            <a:ext cx="5327643" cy="4433135"/>
          </a:xfrm>
          <a:prstGeom prst="rect">
            <a:avLst/>
          </a:prstGeom>
        </p:spPr>
      </p:pic>
      <p:sp>
        <p:nvSpPr>
          <p:cNvPr id="15" name="Rectangle: Rounded Corners 14">
            <a:extLst>
              <a:ext uri="{FF2B5EF4-FFF2-40B4-BE49-F238E27FC236}">
                <a16:creationId xmlns:a16="http://schemas.microsoft.com/office/drawing/2014/main" id="{B0355B97-3BBB-47A3-B2C2-83ADA08C2201}"/>
              </a:ext>
            </a:extLst>
          </p:cNvPr>
          <p:cNvSpPr/>
          <p:nvPr/>
        </p:nvSpPr>
        <p:spPr>
          <a:xfrm>
            <a:off x="2357800" y="2548045"/>
            <a:ext cx="7197435" cy="3785653"/>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05167B-5A21-4C4B-9573-A2C2D96854D7}"/>
              </a:ext>
            </a:extLst>
          </p:cNvPr>
          <p:cNvPicPr>
            <a:picLocks noChangeAspect="1"/>
          </p:cNvPicPr>
          <p:nvPr/>
        </p:nvPicPr>
        <p:blipFill>
          <a:blip r:embed="rId3"/>
          <a:stretch>
            <a:fillRect/>
          </a:stretch>
        </p:blipFill>
        <p:spPr>
          <a:xfrm flipH="1">
            <a:off x="-22791" y="1839181"/>
            <a:ext cx="2869284" cy="4832252"/>
          </a:xfrm>
          <a:prstGeom prst="rect">
            <a:avLst/>
          </a:prstGeom>
        </p:spPr>
      </p:pic>
      <p:pic>
        <p:nvPicPr>
          <p:cNvPr id="22" name="Picture 21">
            <a:extLst>
              <a:ext uri="{FF2B5EF4-FFF2-40B4-BE49-F238E27FC236}">
                <a16:creationId xmlns:a16="http://schemas.microsoft.com/office/drawing/2014/main" id="{C4267622-107B-41CD-8DB8-5CC5366F7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399" y="2610543"/>
            <a:ext cx="815917" cy="184948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852DFCF-AEB0-4C88-9D7B-051420F09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DA79BD6A-318C-43AB-95D2-66F5BB2F7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0E4D9BFD-800A-4F13-991D-6AE6C15B5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B8998A2F-1F36-4B41-9E33-F3B4D87AE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1032" name="Picture 8" descr="Apricot blossom Royalty Free Vector Image - VectorStock">
            <a:extLst>
              <a:ext uri="{FF2B5EF4-FFF2-40B4-BE49-F238E27FC236}">
                <a16:creationId xmlns:a16="http://schemas.microsoft.com/office/drawing/2014/main" id="{BD2824F9-769C-4383-B15A-F198E2D316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6" b="93611" l="571" r="97000">
                        <a14:foregroundMark x1="87286" y1="28796" x2="97000" y2="34537"/>
                        <a14:foregroundMark x1="79714" y1="12407" x2="77429" y2="6389"/>
                        <a14:foregroundMark x1="77857" y1="6019" x2="78429" y2="2407"/>
                        <a14:foregroundMark x1="78429" y1="2407" x2="78429" y2="648"/>
                        <a14:foregroundMark x1="70429" y1="5185" x2="70429" y2="4537"/>
                        <a14:foregroundMark x1="16143" y1="75185" x2="6857" y2="66667"/>
                        <a14:foregroundMark x1="14286" y1="80648" x2="714" y2="76667"/>
                        <a14:foregroundMark x1="18000" y1="85741" x2="18571" y2="93611"/>
                        <a14:foregroundMark x1="18571" y1="93611" x2="18571"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9696120" y="2581953"/>
            <a:ext cx="2455798" cy="3788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ruyện thai giáo: Dưa hấu vô địch môn đấu vật | Mamibabi | Thai giáo - Giáo  dục sớm - Ăn dặm">
            <a:extLst>
              <a:ext uri="{FF2B5EF4-FFF2-40B4-BE49-F238E27FC236}">
                <a16:creationId xmlns:a16="http://schemas.microsoft.com/office/drawing/2014/main" id="{0862B939-CDC2-4C2B-9A63-9E0030FA6EC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4600" l="9744" r="90735">
                        <a14:foregroundMark x1="40895" y1="46600" x2="60703" y2="79200"/>
                        <a14:foregroundMark x1="27955" y1="55600" x2="54473" y2="77400"/>
                        <a14:foregroundMark x1="54473" y1="77400" x2="54473" y2="77400"/>
                        <a14:foregroundMark x1="37380" y1="54400" x2="47764" y2="79600"/>
                        <a14:foregroundMark x1="34185" y1="51800" x2="43610" y2="78800"/>
                        <a14:foregroundMark x1="33546" y1="52200" x2="46006" y2="85800"/>
                        <a14:foregroundMark x1="30351" y1="48600" x2="49840" y2="83200"/>
                        <a14:foregroundMark x1="49840" y1="83200" x2="49840" y2="83200"/>
                        <a14:foregroundMark x1="36262" y1="53400" x2="52716" y2="85400"/>
                        <a14:foregroundMark x1="36262" y1="48600" x2="38339" y2="64400"/>
                        <a14:foregroundMark x1="37700" y1="48600" x2="38179" y2="66400"/>
                        <a14:foregroundMark x1="38179" y1="66400" x2="43610" y2="81000"/>
                        <a14:foregroundMark x1="37380" y1="64800" x2="44089" y2="80800"/>
                        <a14:foregroundMark x1="44089" y1="80800" x2="54952" y2="93800"/>
                        <a14:foregroundMark x1="54952" y1="93800" x2="56869" y2="94600"/>
                        <a14:foregroundMark x1="46805" y1="81000" x2="73163" y2="92400"/>
                        <a14:foregroundMark x1="50639" y1="81000" x2="64856" y2="90600"/>
                        <a14:foregroundMark x1="50160" y1="82800" x2="56390" y2="90200"/>
                        <a14:foregroundMark x1="56390" y1="90200" x2="61661" y2="91800"/>
                        <a14:foregroundMark x1="68371" y1="81000" x2="84026" y2="86200"/>
                        <a14:foregroundMark x1="69329" y1="91400" x2="87859" y2="77400"/>
                        <a14:foregroundMark x1="83387" y1="78400" x2="90735" y2="67400"/>
                        <a14:foregroundMark x1="90735" y1="67400" x2="90735" y2="67400"/>
                        <a14:foregroundMark x1="89617" y1="67800" x2="84026" y2="68400"/>
                        <a14:foregroundMark x1="85144" y1="67400" x2="88978" y2="69200"/>
                        <a14:foregroundMark x1="86102" y1="66200" x2="88978" y2="69200"/>
                        <a14:foregroundMark x1="87859" y1="67800" x2="83387"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8773655" y="3948305"/>
            <a:ext cx="2688124" cy="21470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ình ảnh Bánh Chưng Tết Truyền Thống Việt Nam Minh Họa Cho Các Vector, Bánh  Chưng, Bánh Chưng, Vietnamesecake Vector và PNG với nền trong suốt để tải  xuống miễn phí">
            <a:extLst>
              <a:ext uri="{FF2B5EF4-FFF2-40B4-BE49-F238E27FC236}">
                <a16:creationId xmlns:a16="http://schemas.microsoft.com/office/drawing/2014/main" id="{C2879147-CDF2-47A0-B147-42B64D1A757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7344" r="90000">
                        <a14:foregroundMark x1="25000" y1="65313" x2="12656" y2="61250"/>
                        <a14:foregroundMark x1="12656" y1="61250" x2="7344" y2="56875"/>
                        <a14:foregroundMark x1="27656" y1="47969" x2="50156"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8451610" y="4410456"/>
            <a:ext cx="2869284" cy="2869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with low confidence">
            <a:extLst>
              <a:ext uri="{FF2B5EF4-FFF2-40B4-BE49-F238E27FC236}">
                <a16:creationId xmlns:a16="http://schemas.microsoft.com/office/drawing/2014/main" id="{8E3105C5-8E09-48EB-AA5C-6351F02C85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829891">
            <a:off x="10302128" y="5063980"/>
            <a:ext cx="2062009" cy="88511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AEC30548-5FA7-415A-8E42-B70E6ED6B8B6}"/>
              </a:ext>
            </a:extLst>
          </p:cNvPr>
          <p:cNvGrpSpPr/>
          <p:nvPr/>
        </p:nvGrpSpPr>
        <p:grpSpPr>
          <a:xfrm>
            <a:off x="6561364" y="1955781"/>
            <a:ext cx="346050" cy="414094"/>
            <a:chOff x="6716345" y="2033271"/>
            <a:chExt cx="346050" cy="414094"/>
          </a:xfrm>
        </p:grpSpPr>
        <p:sp>
          <p:nvSpPr>
            <p:cNvPr id="32" name="Oval 31">
              <a:extLst>
                <a:ext uri="{FF2B5EF4-FFF2-40B4-BE49-F238E27FC236}">
                  <a16:creationId xmlns:a16="http://schemas.microsoft.com/office/drawing/2014/main" id="{71BC9385-F7CC-408B-9E01-C170EB422830}"/>
                </a:ext>
              </a:extLst>
            </p:cNvPr>
            <p:cNvSpPr/>
            <p:nvPr/>
          </p:nvSpPr>
          <p:spPr>
            <a:xfrm>
              <a:off x="6716345" y="2033271"/>
              <a:ext cx="346050" cy="4140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B9991E-B063-4870-969A-E212BCB6A5AD}"/>
                </a:ext>
              </a:extLst>
            </p:cNvPr>
            <p:cNvSpPr/>
            <p:nvPr/>
          </p:nvSpPr>
          <p:spPr>
            <a:xfrm>
              <a:off x="6766556" y="2070847"/>
              <a:ext cx="209777" cy="301214"/>
            </a:xfrm>
            <a:custGeom>
              <a:avLst/>
              <a:gdLst>
                <a:gd name="connsiteX0" fmla="*/ 188262 w 188262"/>
                <a:gd name="connsiteY0" fmla="*/ 0 h 268941"/>
                <a:gd name="connsiteX1" fmla="*/ 3 w 188262"/>
                <a:gd name="connsiteY1" fmla="*/ 134471 h 268941"/>
                <a:gd name="connsiteX2" fmla="*/ 182883 w 188262"/>
                <a:gd name="connsiteY2" fmla="*/ 268941 h 268941"/>
                <a:gd name="connsiteX3" fmla="*/ 182883 w 188262"/>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188262" h="268941">
                  <a:moveTo>
                    <a:pt x="188262" y="0"/>
                  </a:moveTo>
                  <a:cubicBezTo>
                    <a:pt x="94580" y="44824"/>
                    <a:pt x="899" y="89648"/>
                    <a:pt x="3" y="134471"/>
                  </a:cubicBezTo>
                  <a:cubicBezTo>
                    <a:pt x="-894" y="179295"/>
                    <a:pt x="182883" y="268941"/>
                    <a:pt x="182883" y="268941"/>
                  </a:cubicBezTo>
                  <a:lnTo>
                    <a:pt x="182883" y="268941"/>
                  </a:lnTo>
                </a:path>
              </a:pathLst>
            </a:custGeom>
            <a:ln w="76200">
              <a:solidFill>
                <a:srgbClr val="84191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93F6B935-CC55-4124-CAFE-EBCD86BA6E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pic>
        <p:nvPicPr>
          <p:cNvPr id="2" name="Picture 1">
            <a:extLst>
              <a:ext uri="{FF2B5EF4-FFF2-40B4-BE49-F238E27FC236}">
                <a16:creationId xmlns:a16="http://schemas.microsoft.com/office/drawing/2014/main" id="{16D22EBD-3AF9-DADD-2C37-4810A876EBBD}"/>
              </a:ext>
            </a:extLst>
          </p:cNvPr>
          <p:cNvPicPr>
            <a:picLocks noChangeAspect="1"/>
          </p:cNvPicPr>
          <p:nvPr/>
        </p:nvPicPr>
        <p:blipFill>
          <a:blip r:embed="rId14"/>
          <a:stretch>
            <a:fillRect/>
          </a:stretch>
        </p:blipFill>
        <p:spPr>
          <a:xfrm>
            <a:off x="8864241" y="247850"/>
            <a:ext cx="2426418" cy="804742"/>
          </a:xfrm>
          <a:prstGeom prst="rect">
            <a:avLst/>
          </a:prstGeom>
        </p:spPr>
      </p:pic>
      <p:pic>
        <p:nvPicPr>
          <p:cNvPr id="7" name="Picture 6">
            <a:extLst>
              <a:ext uri="{FF2B5EF4-FFF2-40B4-BE49-F238E27FC236}">
                <a16:creationId xmlns:a16="http://schemas.microsoft.com/office/drawing/2014/main" id="{7B011A0A-FC2D-19EA-0456-1C73EEE6E8D6}"/>
              </a:ext>
            </a:extLst>
          </p:cNvPr>
          <p:cNvPicPr>
            <a:picLocks noChangeAspect="1"/>
          </p:cNvPicPr>
          <p:nvPr/>
        </p:nvPicPr>
        <p:blipFill>
          <a:blip r:embed="rId15"/>
          <a:stretch>
            <a:fillRect/>
          </a:stretch>
        </p:blipFill>
        <p:spPr>
          <a:xfrm>
            <a:off x="2570380" y="2587431"/>
            <a:ext cx="4645555" cy="1072989"/>
          </a:xfrm>
          <a:prstGeom prst="rect">
            <a:avLst/>
          </a:prstGeom>
        </p:spPr>
      </p:pic>
      <p:pic>
        <p:nvPicPr>
          <p:cNvPr id="8" name="Picture 7">
            <a:extLst>
              <a:ext uri="{FF2B5EF4-FFF2-40B4-BE49-F238E27FC236}">
                <a16:creationId xmlns:a16="http://schemas.microsoft.com/office/drawing/2014/main" id="{FC653E34-EA92-9871-87A1-D17C4B571FE0}"/>
              </a:ext>
            </a:extLst>
          </p:cNvPr>
          <p:cNvPicPr>
            <a:picLocks noChangeAspect="1"/>
          </p:cNvPicPr>
          <p:nvPr/>
        </p:nvPicPr>
        <p:blipFill>
          <a:blip r:embed="rId16"/>
          <a:stretch>
            <a:fillRect/>
          </a:stretch>
        </p:blipFill>
        <p:spPr>
          <a:xfrm>
            <a:off x="3246774" y="3067719"/>
            <a:ext cx="5407621" cy="2139881"/>
          </a:xfrm>
          <a:prstGeom prst="rect">
            <a:avLst/>
          </a:prstGeom>
        </p:spPr>
      </p:pic>
      <p:pic>
        <p:nvPicPr>
          <p:cNvPr id="9" name="Picture 8">
            <a:extLst>
              <a:ext uri="{FF2B5EF4-FFF2-40B4-BE49-F238E27FC236}">
                <a16:creationId xmlns:a16="http://schemas.microsoft.com/office/drawing/2014/main" id="{27F122D5-4AC4-FC86-2F7B-77B8E855A187}"/>
              </a:ext>
            </a:extLst>
          </p:cNvPr>
          <p:cNvPicPr>
            <a:picLocks noChangeAspect="1"/>
          </p:cNvPicPr>
          <p:nvPr/>
        </p:nvPicPr>
        <p:blipFill>
          <a:blip r:embed="rId17"/>
          <a:stretch>
            <a:fillRect/>
          </a:stretch>
        </p:blipFill>
        <p:spPr>
          <a:xfrm>
            <a:off x="3961872" y="4819563"/>
            <a:ext cx="4779678" cy="1072989"/>
          </a:xfrm>
          <a:prstGeom prst="rect">
            <a:avLst/>
          </a:prstGeom>
        </p:spPr>
      </p:pic>
    </p:spTree>
    <p:extLst>
      <p:ext uri="{BB962C8B-B14F-4D97-AF65-F5344CB8AC3E}">
        <p14:creationId xmlns:p14="http://schemas.microsoft.com/office/powerpoint/2010/main" val="1353935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14:presetBounceEnd="66000">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14:bounceEnd="66000">
                                          <p:cBhvr additive="base">
                                            <p:cTn id="25" dur="500" fill="hold"/>
                                            <p:tgtEl>
                                              <p:spTgt spid="1028"/>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6000">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14:bounceEnd="66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6000">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14:bounceEnd="66000">
                                          <p:cBhvr additive="base">
                                            <p:cTn id="33" dur="500" fill="hold"/>
                                            <p:tgtEl>
                                              <p:spTgt spid="1032"/>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6000">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14:bounceEnd="66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16E3D2E6-B858-4A34-90D4-4042D53D9587}"/>
              </a:ext>
            </a:extLst>
          </p:cNvPr>
          <p:cNvSpPr txBox="1"/>
          <p:nvPr/>
        </p:nvSpPr>
        <p:spPr>
          <a:xfrm>
            <a:off x="6918900" y="4500749"/>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lau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3" name="Straight Connector 2">
            <a:extLst>
              <a:ext uri="{FF2B5EF4-FFF2-40B4-BE49-F238E27FC236}">
                <a16:creationId xmlns:a16="http://schemas.microsoft.com/office/drawing/2014/main" id="{A47D02BB-EDDF-444A-AC8C-F702BBEB0C1F}"/>
              </a:ext>
            </a:extLst>
          </p:cNvPr>
          <p:cNvCxnSpPr/>
          <p:nvPr/>
        </p:nvCxnSpPr>
        <p:spPr>
          <a:xfrm>
            <a:off x="1509823" y="5007935"/>
            <a:ext cx="3398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AB01B2-1748-463C-9161-B8F4198215A8}"/>
              </a:ext>
            </a:extLst>
          </p:cNvPr>
          <p:cNvCxnSpPr>
            <a:cxnSpLocks/>
          </p:cNvCxnSpPr>
          <p:nvPr/>
        </p:nvCxnSpPr>
        <p:spPr>
          <a:xfrm>
            <a:off x="7454605" y="5092826"/>
            <a:ext cx="3943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sự</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họat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lang="en-US" sz="2200" kern="0" dirty="0" err="1">
                  <a:solidFill>
                    <a:srgbClr val="FFFFFF"/>
                  </a:solidFill>
                  <a:latin typeface="Arial"/>
                  <a:cs typeface="Arial"/>
                  <a:sym typeface="Arial"/>
                </a:rPr>
                <a:t>động</a:t>
              </a:r>
              <a:r>
                <a:rPr lang="en-US" sz="2200" kern="0" dirty="0">
                  <a:solidFill>
                    <a:srgbClr val="FFFFFF"/>
                  </a:solidFill>
                  <a:latin typeface="Arial"/>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Lau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981494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anim calcmode="lin" valueType="num">
                                      <p:cBhvr>
                                        <p:cTn id="14" dur="2000" fill="hold"/>
                                        <p:tgtEl>
                                          <p:spTgt spid="20"/>
                                        </p:tgtEl>
                                        <p:attrNameLst>
                                          <p:attrName>style.rotation</p:attrName>
                                        </p:attrNameLst>
                                      </p:cBhvr>
                                      <p:tavLst>
                                        <p:tav tm="0">
                                          <p:val>
                                            <p:fltVal val="720"/>
                                          </p:val>
                                        </p:tav>
                                        <p:tav tm="100000">
                                          <p:val>
                                            <p:fltVal val="0"/>
                                          </p:val>
                                        </p:tav>
                                      </p:tavLst>
                                    </p:anim>
                                    <p:anim calcmode="lin" valueType="num">
                                      <p:cBhvr>
                                        <p:cTn id="15" dur="2000" fill="hold"/>
                                        <p:tgtEl>
                                          <p:spTgt spid="20"/>
                                        </p:tgtEl>
                                        <p:attrNameLst>
                                          <p:attrName>ppt_h</p:attrName>
                                        </p:attrNameLst>
                                      </p:cBhvr>
                                      <p:tavLst>
                                        <p:tav tm="0">
                                          <p:val>
                                            <p:fltVal val="0"/>
                                          </p:val>
                                        </p:tav>
                                        <p:tav tm="100000">
                                          <p:val>
                                            <p:strVal val="#ppt_h"/>
                                          </p:val>
                                        </p:tav>
                                      </p:tavLst>
                                    </p:anim>
                                    <p:anim calcmode="lin" valueType="num">
                                      <p:cBhvr>
                                        <p:cTn id="16" dur="2000" fill="hold"/>
                                        <p:tgtEl>
                                          <p:spTgt spid="20"/>
                                        </p:tgtEl>
                                        <p:attrNameLst>
                                          <p:attrName>ppt_w</p:attrName>
                                        </p:attrNameLst>
                                      </p:cBhvr>
                                      <p:tavLst>
                                        <p:tav tm="0">
                                          <p:val>
                                            <p:fltVal val="0"/>
                                          </p:val>
                                        </p:tav>
                                        <p:tav tm="100000">
                                          <p:val>
                                            <p:strVal val="#ppt_w"/>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4.16667E-7 2.96296E-6 L 0.04297 0.23588 " pathEditMode="relative" rAng="0" ptsTypes="AA">
                                      <p:cBhvr>
                                        <p:cTn id="33" dur="2000" fill="hold"/>
                                        <p:tgtEl>
                                          <p:spTgt spid="20"/>
                                        </p:tgtEl>
                                        <p:attrNameLst>
                                          <p:attrName>ppt_x</p:attrName>
                                          <p:attrName>ppt_y</p:attrName>
                                        </p:attrNameLst>
                                      </p:cBhvr>
                                      <p:rCtr x="2148" y="11782"/>
                                    </p:animMotion>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A746585D-355E-4D0B-AB85-6B7598871FCF}"/>
              </a:ext>
            </a:extLst>
          </p:cNvPr>
          <p:cNvSpPr/>
          <p:nvPr/>
        </p:nvSpPr>
        <p:spPr>
          <a:xfrm>
            <a:off x="1133134" y="5151584"/>
            <a:ext cx="88357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mẹt,</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5" name="Rectangle 14">
            <a:extLst>
              <a:ext uri="{FF2B5EF4-FFF2-40B4-BE49-F238E27FC236}">
                <a16:creationId xmlns:a16="http://schemas.microsoft.com/office/drawing/2014/main" id="{C07A8DF4-E964-4BF5-81A3-B41319DE37AE}"/>
              </a:ext>
            </a:extLst>
          </p:cNvPr>
          <p:cNvSpPr/>
          <p:nvPr/>
        </p:nvSpPr>
        <p:spPr>
          <a:xfrm>
            <a:off x="1938452" y="5151584"/>
            <a:ext cx="764953"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nồi,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C8B985D8-D840-4FB5-ADF4-08EEEF571334}"/>
              </a:ext>
            </a:extLst>
          </p:cNvPr>
          <p:cNvSpPr/>
          <p:nvPr/>
        </p:nvSpPr>
        <p:spPr>
          <a:xfrm>
            <a:off x="2651885"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bếp,</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25C7AB4D-226E-4358-89B8-3C9959BB9E02}"/>
              </a:ext>
            </a:extLst>
          </p:cNvPr>
          <p:cNvSpPr/>
          <p:nvPr/>
        </p:nvSpPr>
        <p:spPr>
          <a:xfrm>
            <a:off x="3462284" y="5169513"/>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ghế,</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B66A204C-5F07-43ED-BEE9-E4258216FEAD}"/>
              </a:ext>
            </a:extLst>
          </p:cNvPr>
          <p:cNvSpPr/>
          <p:nvPr/>
        </p:nvSpPr>
        <p:spPr>
          <a:xfrm>
            <a:off x="4210792" y="5151584"/>
            <a:ext cx="744114"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củi,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0954983-183D-49FD-995F-82CBAEC95562}"/>
              </a:ext>
            </a:extLst>
          </p:cNvPr>
          <p:cNvSpPr/>
          <p:nvPr/>
        </p:nvSpPr>
        <p:spPr>
          <a:xfrm>
            <a:off x="4836739" y="5180069"/>
            <a:ext cx="80502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lửa,</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3" name="Rectangle 22">
            <a:extLst>
              <a:ext uri="{FF2B5EF4-FFF2-40B4-BE49-F238E27FC236}">
                <a16:creationId xmlns:a16="http://schemas.microsoft.com/office/drawing/2014/main" id="{14D54142-16C2-4C9C-8156-C63FCA28FA76}"/>
              </a:ext>
            </a:extLst>
          </p:cNvPr>
          <p:cNvSpPr/>
          <p:nvPr/>
        </p:nvSpPr>
        <p:spPr>
          <a:xfrm>
            <a:off x="5592043"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gạo,</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502F3516-8CF2-4E1A-BDB1-77AFC7C0778D}"/>
              </a:ext>
            </a:extLst>
          </p:cNvPr>
          <p:cNvSpPr/>
          <p:nvPr/>
        </p:nvSpPr>
        <p:spPr>
          <a:xfrm>
            <a:off x="6363356" y="5151584"/>
            <a:ext cx="106471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chậu,</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06F62865-9835-4C24-9001-FF16F41B42EC}"/>
              </a:ext>
            </a:extLst>
          </p:cNvPr>
          <p:cNvSpPr/>
          <p:nvPr/>
        </p:nvSpPr>
        <p:spPr>
          <a:xfrm>
            <a:off x="7288536" y="5133439"/>
            <a:ext cx="124104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người,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65C44D6C-C001-40B1-A2CE-99548510E936}"/>
              </a:ext>
            </a:extLst>
          </p:cNvPr>
          <p:cNvSpPr/>
          <p:nvPr/>
        </p:nvSpPr>
        <p:spPr>
          <a:xfrm>
            <a:off x="8429490" y="5133439"/>
            <a:ext cx="885179" cy="658835"/>
          </a:xfrm>
          <a:prstGeom prst="rect">
            <a:avLst/>
          </a:prstGeom>
        </p:spPr>
        <p:txBody>
          <a:bodyPr wrap="none">
            <a:spAutoFit/>
          </a:bodyPr>
          <a:lstStyle/>
          <a:p>
            <a:pPr defTabSz="1219170">
              <a:lnSpc>
                <a:spcPct val="150000"/>
              </a:lnSpc>
              <a:buClr>
                <a:srgbClr val="000000"/>
              </a:buClr>
              <a:defRPr/>
            </a:pP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đ</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ũa</a:t>
            </a: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Oval 1">
            <a:extLst>
              <a:ext uri="{FF2B5EF4-FFF2-40B4-BE49-F238E27FC236}">
                <a16:creationId xmlns:a16="http://schemas.microsoft.com/office/drawing/2014/main" id="{EB900F70-C34B-4BFB-8B53-A4BAE5F3D441}"/>
              </a:ext>
            </a:extLst>
          </p:cNvPr>
          <p:cNvSpPr/>
          <p:nvPr/>
        </p:nvSpPr>
        <p:spPr>
          <a:xfrm>
            <a:off x="3039839" y="2190307"/>
            <a:ext cx="1628066"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5220B3E-9B8C-4052-BF96-F071B4BC8EA8}"/>
              </a:ext>
            </a:extLst>
          </p:cNvPr>
          <p:cNvSpPr/>
          <p:nvPr/>
        </p:nvSpPr>
        <p:spPr>
          <a:xfrm>
            <a:off x="5309887" y="217720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F7DE76-43BE-4B39-89A1-389D35453F7F}"/>
              </a:ext>
            </a:extLst>
          </p:cNvPr>
          <p:cNvSpPr/>
          <p:nvPr/>
        </p:nvSpPr>
        <p:spPr>
          <a:xfrm>
            <a:off x="7498065" y="342183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10C73A-53FB-468A-9E76-751480DB6255}"/>
              </a:ext>
            </a:extLst>
          </p:cNvPr>
          <p:cNvSpPr/>
          <p:nvPr/>
        </p:nvSpPr>
        <p:spPr>
          <a:xfrm>
            <a:off x="8596889" y="3933677"/>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BF58378-3340-4050-AFBB-AB2191D84294}"/>
              </a:ext>
            </a:extLst>
          </p:cNvPr>
          <p:cNvSpPr/>
          <p:nvPr/>
        </p:nvSpPr>
        <p:spPr>
          <a:xfrm>
            <a:off x="7649521" y="3582770"/>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9A999E-CB4F-42C0-A82F-F5ECA7CAC244}"/>
              </a:ext>
            </a:extLst>
          </p:cNvPr>
          <p:cNvSpPr/>
          <p:nvPr/>
        </p:nvSpPr>
        <p:spPr>
          <a:xfrm>
            <a:off x="3460760" y="2255586"/>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BFDFF93-7B0F-4BFE-A2FE-A9F6613DFBF3}"/>
              </a:ext>
            </a:extLst>
          </p:cNvPr>
          <p:cNvSpPr/>
          <p:nvPr/>
        </p:nvSpPr>
        <p:spPr>
          <a:xfrm>
            <a:off x="6212762" y="2158731"/>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5E60B98-A893-44FF-ACD1-AB815D9419E1}"/>
              </a:ext>
            </a:extLst>
          </p:cNvPr>
          <p:cNvSpPr/>
          <p:nvPr/>
        </p:nvSpPr>
        <p:spPr>
          <a:xfrm>
            <a:off x="4442626" y="2741287"/>
            <a:ext cx="874143" cy="1361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7556CED-F30F-40CB-8BC2-03AC3B82F448}"/>
              </a:ext>
            </a:extLst>
          </p:cNvPr>
          <p:cNvCxnSpPr/>
          <p:nvPr/>
        </p:nvCxnSpPr>
        <p:spPr>
          <a:xfrm>
            <a:off x="7649521" y="2735911"/>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96F0913-1101-4AB0-8850-DA4CC6DC33E1}"/>
              </a:ext>
            </a:extLst>
          </p:cNvPr>
          <p:cNvCxnSpPr/>
          <p:nvPr/>
        </p:nvCxnSpPr>
        <p:spPr>
          <a:xfrm>
            <a:off x="5634948" y="1663306"/>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41C2F78-85ED-4EBD-B817-89B5C0468B79}"/>
              </a:ext>
            </a:extLst>
          </p:cNvPr>
          <p:cNvSpPr/>
          <p:nvPr/>
        </p:nvSpPr>
        <p:spPr>
          <a:xfrm>
            <a:off x="9277793" y="5132684"/>
            <a:ext cx="1043876" cy="658835"/>
          </a:xfrm>
          <a:prstGeom prst="rect">
            <a:avLst/>
          </a:prstGeom>
        </p:spPr>
        <p:txBody>
          <a:bodyPr wrap="none">
            <a:spAutoFit/>
          </a:bodyPr>
          <a:lstStyle/>
          <a:p>
            <a:pPr defTabSz="1219170">
              <a:lnSpc>
                <a:spcPct val="150000"/>
              </a:lnSpc>
              <a:buClr>
                <a:srgbClr val="000000"/>
              </a:buClr>
              <a:defRPr/>
            </a:pPr>
            <a:r>
              <a:rPr lang="en-US" sz="28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bát</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3" name="Oval 42">
            <a:extLst>
              <a:ext uri="{FF2B5EF4-FFF2-40B4-BE49-F238E27FC236}">
                <a16:creationId xmlns:a16="http://schemas.microsoft.com/office/drawing/2014/main" id="{7A288D79-FA38-41B3-BFE4-3903F48E5A59}"/>
              </a:ext>
            </a:extLst>
          </p:cNvPr>
          <p:cNvSpPr/>
          <p:nvPr/>
        </p:nvSpPr>
        <p:spPr>
          <a:xfrm>
            <a:off x="4347463" y="3977721"/>
            <a:ext cx="463568" cy="2771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15" grpId="0"/>
      <p:bldP spid="16" grpId="0"/>
      <p:bldP spid="20" grpId="0"/>
      <p:bldP spid="21" grpId="0"/>
      <p:bldP spid="22" grpId="0"/>
      <p:bldP spid="23" grpId="0"/>
      <p:bldP spid="24" grpId="0"/>
      <p:bldP spid="25" grpId="0"/>
      <p:bldP spid="26" grpId="0"/>
      <p:bldP spid="2" grpId="0" animBg="1"/>
      <p:bldP spid="28" grpId="0" animBg="1"/>
      <p:bldP spid="29" grpId="0" animBg="1"/>
      <p:bldP spid="34" grpId="0" animBg="1"/>
      <p:bldP spid="36" grpId="0" animBg="1"/>
      <p:bldP spid="37" grpId="0" animBg="1"/>
      <p:bldP spid="38" grpId="0" animBg="1"/>
      <p:bldP spid="39" grpId="0" animBg="1"/>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1187951" y="4810868"/>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Rectangle: Rounded Corners 1">
            <a:extLst>
              <a:ext uri="{FF2B5EF4-FFF2-40B4-BE49-F238E27FC236}">
                <a16:creationId xmlns:a16="http://schemas.microsoft.com/office/drawing/2014/main" id="{8C6BBCB8-4C1C-433D-8A26-F50D4E4812A8}"/>
              </a:ext>
            </a:extLst>
          </p:cNvPr>
          <p:cNvSpPr/>
          <p:nvPr/>
        </p:nvSpPr>
        <p:spPr>
          <a:xfrm>
            <a:off x="1307805" y="1549431"/>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Gói</a:t>
            </a:r>
            <a:r>
              <a:rPr lang="en-US" sz="3200" dirty="0"/>
              <a:t> </a:t>
            </a:r>
            <a:r>
              <a:rPr lang="en-US" sz="3200" dirty="0" err="1"/>
              <a:t>bánh</a:t>
            </a:r>
            <a:endParaRPr lang="en-US" sz="3200" dirty="0"/>
          </a:p>
        </p:txBody>
      </p:sp>
      <p:sp>
        <p:nvSpPr>
          <p:cNvPr id="15" name="Rectangle: Rounded Corners 14">
            <a:extLst>
              <a:ext uri="{FF2B5EF4-FFF2-40B4-BE49-F238E27FC236}">
                <a16:creationId xmlns:a16="http://schemas.microsoft.com/office/drawing/2014/main" id="{BA612DBD-1B56-4DF5-B70F-9542BF00F79E}"/>
              </a:ext>
            </a:extLst>
          </p:cNvPr>
          <p:cNvSpPr/>
          <p:nvPr/>
        </p:nvSpPr>
        <p:spPr>
          <a:xfrm>
            <a:off x="5486400" y="1072512"/>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Vớt</a:t>
            </a:r>
            <a:r>
              <a:rPr lang="en-US" sz="3200" dirty="0"/>
              <a:t> </a:t>
            </a:r>
            <a:r>
              <a:rPr lang="en-US" sz="3200" dirty="0" err="1"/>
              <a:t>bánh</a:t>
            </a:r>
            <a:endParaRPr lang="en-US" sz="3200" dirty="0"/>
          </a:p>
        </p:txBody>
      </p:sp>
      <p:sp>
        <p:nvSpPr>
          <p:cNvPr id="16" name="Rectangle: Rounded Corners 15">
            <a:extLst>
              <a:ext uri="{FF2B5EF4-FFF2-40B4-BE49-F238E27FC236}">
                <a16:creationId xmlns:a16="http://schemas.microsoft.com/office/drawing/2014/main" id="{120650BD-9EFA-4440-9BA4-6BE38D917B68}"/>
              </a:ext>
            </a:extLst>
          </p:cNvPr>
          <p:cNvSpPr/>
          <p:nvPr/>
        </p:nvSpPr>
        <p:spPr>
          <a:xfrm>
            <a:off x="9385686" y="1800890"/>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Rửa</a:t>
            </a:r>
            <a:r>
              <a:rPr lang="en-US" sz="3200" dirty="0"/>
              <a:t> </a:t>
            </a:r>
            <a:r>
              <a:rPr lang="en-US" sz="3200" dirty="0" err="1"/>
              <a:t>lá</a:t>
            </a:r>
            <a:r>
              <a:rPr lang="en-US" sz="3200" dirty="0"/>
              <a:t> dong</a:t>
            </a:r>
          </a:p>
        </p:txBody>
      </p:sp>
      <p:sp>
        <p:nvSpPr>
          <p:cNvPr id="20" name="Rectangle: Rounded Corners 19">
            <a:extLst>
              <a:ext uri="{FF2B5EF4-FFF2-40B4-BE49-F238E27FC236}">
                <a16:creationId xmlns:a16="http://schemas.microsoft.com/office/drawing/2014/main" id="{1EA670DF-2A0C-484E-8729-1CE4A68D2FD1}"/>
              </a:ext>
            </a:extLst>
          </p:cNvPr>
          <p:cNvSpPr/>
          <p:nvPr/>
        </p:nvSpPr>
        <p:spPr>
          <a:xfrm>
            <a:off x="1774277" y="3775847"/>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Lau </a:t>
            </a:r>
            <a:r>
              <a:rPr lang="en-US" sz="3200" dirty="0" err="1"/>
              <a:t>lá</a:t>
            </a:r>
            <a:r>
              <a:rPr lang="en-US" sz="3200" dirty="0"/>
              <a:t> dong</a:t>
            </a:r>
          </a:p>
        </p:txBody>
      </p:sp>
      <p:sp>
        <p:nvSpPr>
          <p:cNvPr id="21" name="Rectangle: Rounded Corners 20">
            <a:extLst>
              <a:ext uri="{FF2B5EF4-FFF2-40B4-BE49-F238E27FC236}">
                <a16:creationId xmlns:a16="http://schemas.microsoft.com/office/drawing/2014/main" id="{247519D9-D373-4A7D-B2DD-73A14284EBC4}"/>
              </a:ext>
            </a:extLst>
          </p:cNvPr>
          <p:cNvSpPr/>
          <p:nvPr/>
        </p:nvSpPr>
        <p:spPr>
          <a:xfrm>
            <a:off x="9152161" y="3336998"/>
            <a:ext cx="225657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Luộc</a:t>
            </a:r>
            <a:r>
              <a:rPr lang="en-US" sz="3200" dirty="0"/>
              <a:t> </a:t>
            </a:r>
            <a:r>
              <a:rPr lang="en-US" sz="3200" dirty="0" err="1"/>
              <a:t>bánh</a:t>
            </a:r>
            <a:endParaRPr lang="en-US" sz="3200" dirty="0"/>
          </a:p>
        </p:txBody>
      </p:sp>
    </p:spTree>
    <p:extLst>
      <p:ext uri="{BB962C8B-B14F-4D97-AF65-F5344CB8AC3E}">
        <p14:creationId xmlns:p14="http://schemas.microsoft.com/office/powerpoint/2010/main" val="382332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15" grpId="0" animBg="1"/>
      <p:bldP spid="16"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2614727" y="471056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a:solidFill>
                  <a:srgbClr val="000000"/>
                </a:solidFill>
                <a:ea typeface="Arial-Rounded" panose="020B0500000000000000" pitchFamily="34" charset="0"/>
                <a:cs typeface="Arial" panose="020B0604020202020204" pitchFamily="34" charset="0"/>
                <a:sym typeface="Arial"/>
              </a:rPr>
              <a:t>c. </a:t>
            </a:r>
            <a:r>
              <a:rPr lang="vi-VN" sz="2800" b="1" kern="0" dirty="0">
                <a:solidFill>
                  <a:srgbClr val="000000"/>
                </a:solidFill>
                <a:ea typeface="Arial-Rounded" panose="020B0500000000000000" pitchFamily="34" charset="0"/>
                <a:cs typeface="Arial" panose="020B0604020202020204" pitchFamily="34" charset="0"/>
                <a:sym typeface="Arial"/>
              </a:rPr>
              <a:t>Sắp xếp các 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nvGrpSpPr>
          <p:cNvPr id="19" name="Group 18">
            <a:extLst>
              <a:ext uri="{FF2B5EF4-FFF2-40B4-BE49-F238E27FC236}">
                <a16:creationId xmlns:a16="http://schemas.microsoft.com/office/drawing/2014/main" id="{46935F6F-C7D0-4663-8304-13FBC3797BEA}"/>
              </a:ext>
            </a:extLst>
          </p:cNvPr>
          <p:cNvGrpSpPr/>
          <p:nvPr/>
        </p:nvGrpSpPr>
        <p:grpSpPr>
          <a:xfrm>
            <a:off x="429952" y="2472080"/>
            <a:ext cx="2938676" cy="1976718"/>
            <a:chOff x="5876916" y="975793"/>
            <a:chExt cx="4684259" cy="3150895"/>
          </a:xfrm>
        </p:grpSpPr>
        <p:grpSp>
          <p:nvGrpSpPr>
            <p:cNvPr id="22" name="Group 21">
              <a:extLst>
                <a:ext uri="{FF2B5EF4-FFF2-40B4-BE49-F238E27FC236}">
                  <a16:creationId xmlns:a16="http://schemas.microsoft.com/office/drawing/2014/main" id="{0DA8681E-E50C-4B0D-9FA5-FF61DD4F96D8}"/>
                </a:ext>
              </a:extLst>
            </p:cNvPr>
            <p:cNvGrpSpPr/>
            <p:nvPr/>
          </p:nvGrpSpPr>
          <p:grpSpPr>
            <a:xfrm>
              <a:off x="5876916" y="975793"/>
              <a:ext cx="4684259" cy="2113916"/>
              <a:chOff x="2387762" y="551055"/>
              <a:chExt cx="7051289" cy="3182111"/>
            </a:xfrm>
          </p:grpSpPr>
          <p:pic>
            <p:nvPicPr>
              <p:cNvPr id="24" name="图片 2" descr="2">
                <a:extLst>
                  <a:ext uri="{FF2B5EF4-FFF2-40B4-BE49-F238E27FC236}">
                    <a16:creationId xmlns:a16="http://schemas.microsoft.com/office/drawing/2014/main" id="{5448D23D-8920-4C1E-8C1F-CCCAB30CE12E}"/>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5" name="图片 1" descr="1">
                <a:extLst>
                  <a:ext uri="{FF2B5EF4-FFF2-40B4-BE49-F238E27FC236}">
                    <a16:creationId xmlns:a16="http://schemas.microsoft.com/office/drawing/2014/main" id="{7E31E1B7-B64A-406E-817E-85110ADAFDF2}"/>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6" name="图片 2" descr="3">
                <a:extLst>
                  <a:ext uri="{FF2B5EF4-FFF2-40B4-BE49-F238E27FC236}">
                    <a16:creationId xmlns:a16="http://schemas.microsoft.com/office/drawing/2014/main" id="{DF7DDB68-5E0C-43E6-927D-143235136F19}"/>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3" name="Rounded Rectangle 23">
              <a:extLst>
                <a:ext uri="{FF2B5EF4-FFF2-40B4-BE49-F238E27FC236}">
                  <a16:creationId xmlns:a16="http://schemas.microsoft.com/office/drawing/2014/main" id="{E8A02B58-C8A7-43F4-93EA-1B77BE68B770}"/>
                </a:ext>
              </a:extLst>
            </p:cNvPr>
            <p:cNvSpPr/>
            <p:nvPr/>
          </p:nvSpPr>
          <p:spPr>
            <a:xfrm>
              <a:off x="6233520" y="2591918"/>
              <a:ext cx="4327655" cy="153477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latin typeface="Calibri" panose="020F0502020204030204" pitchFamily="34" charset="0"/>
                  <a:cs typeface="Calibri" panose="020F0502020204030204" pitchFamily="34" charset="0"/>
                </a:rPr>
                <a:t>Thảo</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luận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413991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4" y="3484419"/>
            <a:ext cx="3953543" cy="33735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27" y="148214"/>
            <a:ext cx="5780440" cy="34432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563" y="531280"/>
            <a:ext cx="5144710" cy="30645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697" y="3395229"/>
            <a:ext cx="4057060" cy="337358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749" y="3591501"/>
            <a:ext cx="3708551" cy="2981036"/>
          </a:xfrm>
          <a:prstGeom prst="rect">
            <a:avLst/>
          </a:prstGeom>
        </p:spPr>
      </p:pic>
      <p:sp>
        <p:nvSpPr>
          <p:cNvPr id="9" name="TextBox 8">
            <a:extLst>
              <a:ext uri="{FF2B5EF4-FFF2-40B4-BE49-F238E27FC236}">
                <a16:creationId xmlns:a16="http://schemas.microsoft.com/office/drawing/2014/main" id="{5DA306E4-41DF-455A-AEA4-3EC420CD6ECB}"/>
              </a:ext>
            </a:extLst>
          </p:cNvPr>
          <p:cNvSpPr txBox="1"/>
          <p:nvPr/>
        </p:nvSpPr>
        <p:spPr>
          <a:xfrm>
            <a:off x="3507861" y="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Các</a:t>
            </a:r>
            <a:r>
              <a:rPr lang="en-US"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vi-VN"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extLst>
      <p:ext uri="{BB962C8B-B14F-4D97-AF65-F5344CB8AC3E}">
        <p14:creationId xmlns:p14="http://schemas.microsoft.com/office/powerpoint/2010/main" val="28364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281</Words>
  <Application>Microsoft Office PowerPoint</Application>
  <PresentationFormat>Widescreen</PresentationFormat>
  <Paragraphs>44</Paragraphs>
  <Slides>12</Slides>
  <Notes>6</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12</vt:i4>
      </vt:variant>
    </vt:vector>
  </HeadingPairs>
  <TitlesOfParts>
    <vt:vector size="24" baseType="lpstr">
      <vt:lpstr>等线</vt:lpstr>
      <vt:lpstr>Arial</vt:lpstr>
      <vt:lpstr>Calibri</vt:lpstr>
      <vt:lpstr>Calibri Light</vt:lpstr>
      <vt:lpstr>Cambria</vt:lpstr>
      <vt:lpstr>ITC Avant Garde Std Bk</vt:lpstr>
      <vt:lpstr>小单纯体</vt:lpstr>
      <vt:lpstr>1_Office Theme</vt:lpstr>
      <vt:lpstr>2_Office Theme</vt:lpstr>
      <vt:lpstr>4_Office Theme</vt:lpstr>
      <vt:lpstr>5_Office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29</cp:revision>
  <dcterms:created xsi:type="dcterms:W3CDTF">2021-12-06T14:44:46Z</dcterms:created>
  <dcterms:modified xsi:type="dcterms:W3CDTF">2026-01-25T14:13:22Z</dcterms:modified>
</cp:coreProperties>
</file>