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65" r:id="rId2"/>
    <p:sldId id="366" r:id="rId3"/>
    <p:sldId id="372" r:id="rId4"/>
    <p:sldId id="373" r:id="rId5"/>
    <p:sldId id="370" r:id="rId6"/>
    <p:sldId id="374" r:id="rId7"/>
    <p:sldId id="437" r:id="rId8"/>
    <p:sldId id="438" r:id="rId9"/>
    <p:sldId id="439" r:id="rId10"/>
    <p:sldId id="444" r:id="rId11"/>
    <p:sldId id="375" r:id="rId12"/>
    <p:sldId id="369" r:id="rId13"/>
    <p:sldId id="376" r:id="rId14"/>
    <p:sldId id="441" r:id="rId15"/>
    <p:sldId id="442" r:id="rId16"/>
    <p:sldId id="443" r:id="rId17"/>
    <p:sldId id="381" r:id="rId18"/>
    <p:sldId id="3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4" autoAdjust="0"/>
  </p:normalViewPr>
  <p:slideViewPr>
    <p:cSldViewPr snapToGrid="0">
      <p:cViewPr varScale="1">
        <p:scale>
          <a:sx n="64" d="100"/>
          <a:sy n="64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3DE7-EF96-40F0-B9A9-AFB30FD6AF3A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ED1D1-9CDD-4038-87DE-935CCFF9C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86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72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69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212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351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432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94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84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5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7768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664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69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59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7310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1544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450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5132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4087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4268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2008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2173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73026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6403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0495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66176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92676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239541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5336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7894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50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4313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3776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96393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0965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FCEDC-4A25-554F-9FC9-FD381CB65D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0" y="159048"/>
            <a:ext cx="1936452" cy="19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2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5.jpe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pic>
        <p:nvPicPr>
          <p:cNvPr id="98" name="图片 97" descr="新年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27" y="933027"/>
            <a:ext cx="4069927" cy="5608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D79AD-BAC0-4299-83EE-BF7F497B7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01" y="1908209"/>
            <a:ext cx="5468586" cy="207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pic>
        <p:nvPicPr>
          <p:cNvPr id="3" name="图片 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 rot="5400000">
            <a:off x="3963009" y="-2147275"/>
            <a:ext cx="4227619" cy="10297395"/>
          </a:xfrm>
          <a:prstGeom prst="rect">
            <a:avLst/>
          </a:prstGeom>
        </p:spPr>
      </p:pic>
      <p:sp>
        <p:nvSpPr>
          <p:cNvPr id="602" name="Google Shape;602;p35"/>
          <p:cNvSpPr txBox="1"/>
          <p:nvPr/>
        </p:nvSpPr>
        <p:spPr>
          <a:xfrm>
            <a:off x="2196144" y="2178379"/>
            <a:ext cx="8175288" cy="289478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-330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Chia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sẻ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tấm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thiệp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mình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Times New Roman" panose="02020603050405020304" pitchFamily="18" charset="0"/>
              <a:cs typeface="Pattaya" panose="00000500000000000000" pitchFamily="2" charset="-34"/>
              <a:sym typeface="Baloo 2"/>
            </a:endParaRPr>
          </a:p>
          <a:p>
            <a:pPr marL="0" marR="0" lvl="0" indent="-330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  <a:sym typeface="Baloo 2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Calibri" panose="020F0502020204030204" pitchFamily="34" charset="0"/>
              <a:cs typeface="Pattaya" panose="00000500000000000000" pitchFamily="2" charset="-34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598938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/>
      <p:bldP spid="6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9052"/>
          <a:stretch>
            <a:fillRect/>
          </a:stretch>
        </p:blipFill>
        <p:spPr>
          <a:xfrm flipV="1">
            <a:off x="1120140" y="0"/>
            <a:ext cx="9952567" cy="1581573"/>
          </a:xfrm>
          <a:prstGeom prst="rect">
            <a:avLst/>
          </a:prstGeom>
        </p:spPr>
      </p:pic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66856E-BEC0-4D72-A6C1-993956064D7B}"/>
              </a:ext>
            </a:extLst>
          </p:cNvPr>
          <p:cNvGrpSpPr/>
          <p:nvPr/>
        </p:nvGrpSpPr>
        <p:grpSpPr>
          <a:xfrm>
            <a:off x="1950776" y="2761827"/>
            <a:ext cx="9121931" cy="2097567"/>
            <a:chOff x="1612744" y="1604813"/>
            <a:chExt cx="9121931" cy="2097567"/>
          </a:xfrm>
        </p:grpSpPr>
        <p:sp>
          <p:nvSpPr>
            <p:cNvPr id="617" name="Google Shape;617;p36"/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6F4079-5C75-42D5-AC45-E2FCFCA9A52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618" name="Google Shape;618;p36"/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33"/>
              <p:cNvSpPr txBox="1"/>
              <p:nvPr/>
            </p:nvSpPr>
            <p:spPr>
              <a:xfrm>
                <a:off x="1924050" y="1776940"/>
                <a:ext cx="7908845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Bài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tập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giúp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các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em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củng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cố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kiến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thức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gì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?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Calibri" panose="020F0502020204030204" pitchFamily="34" charset="0"/>
                  <a:cs typeface="Pattaya" panose="00000500000000000000" pitchFamily="2" charset="-34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019D94-DEFD-4362-B175-A7D087D1BB71}"/>
              </a:ext>
            </a:extLst>
          </p:cNvPr>
          <p:cNvGrpSpPr/>
          <p:nvPr/>
        </p:nvGrpSpPr>
        <p:grpSpPr>
          <a:xfrm>
            <a:off x="1950776" y="2776221"/>
            <a:ext cx="9121931" cy="2097567"/>
            <a:chOff x="1612744" y="1604813"/>
            <a:chExt cx="9121931" cy="2097567"/>
          </a:xfrm>
        </p:grpSpPr>
        <p:sp>
          <p:nvSpPr>
            <p:cNvPr id="25" name="Google Shape;617;p36">
              <a:extLst>
                <a:ext uri="{FF2B5EF4-FFF2-40B4-BE49-F238E27FC236}">
                  <a16:creationId xmlns:a16="http://schemas.microsoft.com/office/drawing/2014/main" id="{45D44BF2-229F-402C-A7FA-B4F4D53298FF}"/>
                </a:ext>
              </a:extLst>
            </p:cNvPr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1B11BD-49CE-42F3-94AA-1E885974D17F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30" name="Google Shape;618;p36">
                <a:extLst>
                  <a:ext uri="{FF2B5EF4-FFF2-40B4-BE49-F238E27FC236}">
                    <a16:creationId xmlns:a16="http://schemas.microsoft.com/office/drawing/2014/main" id="{116188F9-EFF1-4E4D-B66A-AE38CF556D10}"/>
                  </a:ext>
                </a:extLst>
              </p:cNvPr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80;p33">
                <a:extLst>
                  <a:ext uri="{FF2B5EF4-FFF2-40B4-BE49-F238E27FC236}">
                    <a16:creationId xmlns:a16="http://schemas.microsoft.com/office/drawing/2014/main" id="{4F0102BF-001E-4EFD-8C2E-5F3515777FDC}"/>
                  </a:ext>
                </a:extLst>
              </p:cNvPr>
              <p:cNvSpPr txBox="1"/>
              <p:nvPr/>
            </p:nvSpPr>
            <p:spPr>
              <a:xfrm>
                <a:off x="1924049" y="1639796"/>
                <a:ext cx="7908845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Ngoài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những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tấm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thiệp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chúc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mừng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n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ăm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mới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chúng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ta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còn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sử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dụng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thiệp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trong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dịp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nào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khác</a:t>
                </a:r>
                <a:r>
                  <a:rPr lang="en-US" sz="3600" dirty="0">
                    <a:solidFill>
                      <a:srgbClr val="FF0000"/>
                    </a:solidFill>
                    <a:latin typeface="Pattaya" panose="00000500000000000000" pitchFamily="2" charset="-34"/>
                    <a:ea typeface="Times New Roman" panose="02020603050405020304" pitchFamily="18" charset="0"/>
                    <a:cs typeface="Pattaya" panose="00000500000000000000" pitchFamily="2" charset="-34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Calibri" panose="020F0502020204030204" pitchFamily="34" charset="0"/>
                  <a:cs typeface="Pattaya" panose="00000500000000000000" pitchFamily="2" charset="-34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0" animBg="1"/>
      <p:bldP spid="618" grpId="0" animBg="1"/>
      <p:bldP spid="25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id="{7A005D2B-90EF-4195-B91E-C5A3F0CB5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523875"/>
            <a:ext cx="58102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B1FE2C8-25B2-40CF-9C31-A1891C642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4" y="790230"/>
            <a:ext cx="8565137" cy="57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8260171-F41F-4516-A02A-B260C1651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857949"/>
            <a:ext cx="9429750" cy="53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290523" y="314412"/>
            <a:ext cx="11756701" cy="6912002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0F8FD82A-A827-408A-AAAE-8B2AFCC5B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790230"/>
            <a:ext cx="9696450" cy="54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28793" y="887306"/>
            <a:ext cx="7729431" cy="4566664"/>
            <a:chOff x="1324" y="1081"/>
            <a:chExt cx="7662" cy="7435"/>
          </a:xfrm>
        </p:grpSpPr>
        <p:pic>
          <p:nvPicPr>
            <p:cNvPr id="3" name="图片 2" descr="D:\资料\组 4.png组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 rot="5400000">
              <a:off x="1713" y="692"/>
              <a:ext cx="6883" cy="7662"/>
            </a:xfrm>
            <a:prstGeom prst="rect">
              <a:avLst/>
            </a:prstGeom>
          </p:spPr>
        </p:pic>
        <p:grpSp>
          <p:nvGrpSpPr>
            <p:cNvPr id="5" name="组合 0"/>
            <p:cNvGrpSpPr/>
            <p:nvPr/>
          </p:nvGrpSpPr>
          <p:grpSpPr>
            <a:xfrm>
              <a:off x="2292" y="2889"/>
              <a:ext cx="6083" cy="5627"/>
              <a:chOff x="2129" y="2432"/>
              <a:chExt cx="6083" cy="5627"/>
            </a:xfrm>
          </p:grpSpPr>
          <p:sp>
            <p:nvSpPr>
              <p:cNvPr id="601" name="Google Shape;601;p35"/>
              <p:cNvSpPr txBox="1"/>
              <p:nvPr/>
            </p:nvSpPr>
            <p:spPr>
              <a:xfrm>
                <a:off x="2781" y="2432"/>
                <a:ext cx="4421" cy="10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altLang="en-GB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思源黑体 CN Medium" panose="020B0600000000000000" charset="-122"/>
                    <a:cs typeface="Algerian" panose="04020705040A02060702" charset="0"/>
                    <a:sym typeface="+mn-ea"/>
                  </a:rPr>
                  <a:t>Về</a:t>
                </a:r>
                <a:r>
                  <a:rPr kumimoji="0" lang="en-US" altLang="en-GB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思源黑体 CN Medium" panose="020B0600000000000000" charset="-122"/>
                    <a:cs typeface="Algerian" panose="04020705040A02060702" charset="0"/>
                    <a:sym typeface="+mn-ea"/>
                  </a:rPr>
                  <a:t> </a:t>
                </a:r>
                <a:r>
                  <a:rPr kumimoji="0" lang="en-US" altLang="en-GB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思源黑体 CN Medium" panose="020B0600000000000000" charset="-122"/>
                    <a:cs typeface="Algerian" panose="04020705040A02060702" charset="0"/>
                    <a:sym typeface="+mn-ea"/>
                  </a:rPr>
                  <a:t>nhà</a:t>
                </a:r>
                <a:endParaRPr kumimoji="0" lang="en-US" altLang="en-GB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EB444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Medium" panose="020B0600000000000000" charset="-122"/>
                  <a:cs typeface="Algerian" panose="04020705040A02060702" charset="0"/>
                  <a:sym typeface="+mn-ea"/>
                </a:endParaRPr>
              </a:p>
            </p:txBody>
          </p:sp>
          <p:sp>
            <p:nvSpPr>
              <p:cNvPr id="602" name="Google Shape;602;p35"/>
              <p:cNvSpPr txBox="1"/>
              <p:nvPr/>
            </p:nvSpPr>
            <p:spPr>
              <a:xfrm>
                <a:off x="2129" y="3346"/>
                <a:ext cx="6083" cy="4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Baloo 2"/>
                  <a:buNone/>
                  <a:defRPr sz="1600" b="0" i="0" u="none" strike="noStrike" cap="none">
                    <a:solidFill>
                      <a:schemeClr val="dk1"/>
                    </a:solidFill>
                    <a:latin typeface="Baloo 2"/>
                    <a:ea typeface="Baloo 2"/>
                    <a:cs typeface="Baloo 2"/>
                    <a:sym typeface="Baloo 2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1600"/>
                  <a:buFont typeface="Baloo 2"/>
                  <a:buNone/>
                  <a:tabLst/>
                  <a:defRPr/>
                </a:pP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Gửi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tặng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tấm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thiệp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vừa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làm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cho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bạn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bè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,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người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EB444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思源黑体 CN Light" panose="020B0300000000000000" charset="-122"/>
                    <a:cs typeface="Pattaya" panose="00000500000000000000" pitchFamily="2" charset="-34"/>
                    <a:sym typeface="+mn-ea"/>
                  </a:rPr>
                  <a:t>thân</a:t>
                </a: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EB444"/>
                  </a:solidFill>
                  <a:effectLst/>
                  <a:uLnTx/>
                  <a:uFillTx/>
                  <a:latin typeface="Pattaya" panose="00000500000000000000" pitchFamily="2" charset="-34"/>
                  <a:ea typeface="思源黑体 CN Light" panose="020B0300000000000000" charset="-122"/>
                  <a:cs typeface="Pattaya" panose="00000500000000000000" pitchFamily="2" charset="-34"/>
                  <a:sym typeface="+mn-ea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55" y="1520613"/>
            <a:ext cx="5008880" cy="5008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527618" y="2391588"/>
            <a:ext cx="3952175" cy="4277606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7CC15EB3-0323-BACC-C805-E74A0EED6D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0" y="171431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2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F353D526-1087-4F8E-8DB5-AEF0108F0258}"/>
              </a:ext>
            </a:extLst>
          </p:cNvPr>
          <p:cNvSpPr/>
          <p:nvPr/>
        </p:nvSpPr>
        <p:spPr>
          <a:xfrm>
            <a:off x="2511860" y="346852"/>
            <a:ext cx="6578690" cy="77249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D559FC6E-5E58-4E95-B1C8-BE78E623305C}"/>
              </a:ext>
            </a:extLst>
          </p:cNvPr>
          <p:cNvSpPr/>
          <p:nvPr/>
        </p:nvSpPr>
        <p:spPr>
          <a:xfrm>
            <a:off x="4532243" y="1416874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EFD4B-ADAA-4489-9425-BA388D222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194" y="2478168"/>
            <a:ext cx="8461981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74890BC-8042-47C4-8080-05CE1F6B4161}"/>
              </a:ext>
            </a:extLst>
          </p:cNvPr>
          <p:cNvSpPr/>
          <p:nvPr/>
        </p:nvSpPr>
        <p:spPr>
          <a:xfrm>
            <a:off x="1420287" y="386503"/>
            <a:ext cx="717703" cy="62838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500E6-E9A9-406A-A9FA-BE8C333A61F4}"/>
              </a:ext>
            </a:extLst>
          </p:cNvPr>
          <p:cNvGrpSpPr/>
          <p:nvPr/>
        </p:nvGrpSpPr>
        <p:grpSpPr>
          <a:xfrm>
            <a:off x="2247178" y="441585"/>
            <a:ext cx="7658822" cy="628387"/>
            <a:chOff x="1870518" y="1440653"/>
            <a:chExt cx="1116312" cy="61456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F2B393E-68EA-43BA-ADF1-FF88BF781702}"/>
                </a:ext>
              </a:extLst>
            </p:cNvPr>
            <p:cNvSpPr/>
            <p:nvPr/>
          </p:nvSpPr>
          <p:spPr>
            <a:xfrm>
              <a:off x="1870518" y="1440653"/>
              <a:ext cx="1116312" cy="614563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7709E9-1BB8-4309-92FE-BE06C099B0D2}"/>
                </a:ext>
              </a:extLst>
            </p:cNvPr>
            <p:cNvSpPr txBox="1"/>
            <p:nvPr/>
          </p:nvSpPr>
          <p:spPr>
            <a:xfrm>
              <a:off x="1891448" y="1440654"/>
              <a:ext cx="1082978" cy="57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tấm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thiệp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hỏi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99FB4A-E4EA-4E7A-8F9B-B9B775E7F93B}"/>
              </a:ext>
            </a:extLst>
          </p:cNvPr>
          <p:cNvGrpSpPr/>
          <p:nvPr/>
        </p:nvGrpSpPr>
        <p:grpSpPr>
          <a:xfrm>
            <a:off x="2721602" y="1348456"/>
            <a:ext cx="3032801" cy="4299712"/>
            <a:chOff x="1169642" y="844295"/>
            <a:chExt cx="2274601" cy="322478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FE42F34-999E-4E05-8377-DEF4C22C2BEF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53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BD21C33F-062F-4BA7-8DB8-8C9D776A5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C6C6CDD-435A-426D-BF53-0115B36D4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E2295B4F-0DEB-4B05-809D-797CD5DE5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CB6155E8-6EDF-4B8C-A338-29D3917E3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9007183E-DACA-4F27-91D7-6F3742079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8F45F60A-1735-479F-80F8-FC21E11E1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EBD2B82E-863A-4E11-8FE9-CF6C4C750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A85DD4-A192-4777-BA2B-89E768F70EAD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2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AF94DE-92A2-4015-BDFE-47433C64F9A6}"/>
              </a:ext>
            </a:extLst>
          </p:cNvPr>
          <p:cNvGrpSpPr/>
          <p:nvPr/>
        </p:nvGrpSpPr>
        <p:grpSpPr>
          <a:xfrm>
            <a:off x="6760696" y="1459533"/>
            <a:ext cx="3140888" cy="4188634"/>
            <a:chOff x="4194222" y="1080229"/>
            <a:chExt cx="2355666" cy="31414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84F3EA8-4532-473E-B90C-C22FE4243699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55954209-61AF-430F-ADB1-8F2BC786D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2" descr="Vector bánh chưng hình vẻ đẹp">
              <a:extLst>
                <a:ext uri="{FF2B5EF4-FFF2-40B4-BE49-F238E27FC236}">
                  <a16:creationId xmlns:a16="http://schemas.microsoft.com/office/drawing/2014/main" id="{91B68522-928A-498F-845C-A98A86BE1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4B455E63-1691-4571-9983-0EC1898E00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6" descr="Tổng hợp ảnh Hoa Đào PNG">
              <a:extLst>
                <a:ext uri="{FF2B5EF4-FFF2-40B4-BE49-F238E27FC236}">
                  <a16:creationId xmlns:a16="http://schemas.microsoft.com/office/drawing/2014/main" id="{2F5C1C8C-C5D4-47B3-A710-1B2A927FA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8B44372-576B-48DC-8038-44A9FDEEE0E3}"/>
                </a:ext>
              </a:extLst>
            </p:cNvPr>
            <p:cNvSpPr txBox="1"/>
            <p:nvPr/>
          </p:nvSpPr>
          <p:spPr>
            <a:xfrm>
              <a:off x="4298086" y="2106323"/>
              <a:ext cx="1999663" cy="165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4D96C8-28D3-48CF-BEEA-0A2FA9F43F0F}"/>
              </a:ext>
            </a:extLst>
          </p:cNvPr>
          <p:cNvCxnSpPr/>
          <p:nvPr/>
        </p:nvCxnSpPr>
        <p:spPr>
          <a:xfrm>
            <a:off x="2533650" y="942975"/>
            <a:ext cx="3419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6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0FBCFA6C-828D-48A9-B766-FB27E557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058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D6142070-FB76-4F8A-AC86-E5B2D15D0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591966"/>
            <a:ext cx="3430587" cy="7150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endParaRPr lang="en-US" altLang="en-US" sz="3600" b="1" dirty="0">
              <a:solidFill>
                <a:srgbClr val="E53238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DA58D-8DE2-4006-87D5-CE38DFA1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1813329"/>
            <a:ext cx="3254480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Trả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lời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hỏi</a:t>
            </a:r>
            <a:endParaRPr lang="en-US" altLang="en-US" sz="28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31DDA8-0070-4842-9CA5-79F1F951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9" y="4521248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BE463-C960-4A6E-9A2D-1AC301B2C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760" y="245621"/>
            <a:ext cx="4538662" cy="2688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763D2-25EC-4D9F-ADB4-17A1979A0043}"/>
              </a:ext>
            </a:extLst>
          </p:cNvPr>
          <p:cNvSpPr txBox="1"/>
          <p:nvPr/>
        </p:nvSpPr>
        <p:spPr>
          <a:xfrm>
            <a:off x="590550" y="2590800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a.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Tấm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thiệp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ai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gửi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ea typeface="Microsoft YaHei" panose="020B0503020204020204" pitchFamily="34" charset="-122"/>
              </a:rPr>
              <a:t> ai?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A3266-351D-49E8-A547-23121F59059C}"/>
              </a:ext>
            </a:extLst>
          </p:cNvPr>
          <p:cNvSpPr txBox="1"/>
          <p:nvPr/>
        </p:nvSpPr>
        <p:spPr>
          <a:xfrm>
            <a:off x="590550" y="3233700"/>
            <a:ext cx="69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b. </a:t>
            </a:r>
            <a:r>
              <a:rPr lang="vi-VN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Mỗi tấm thiệp đó được viết trong dịp nào?</a:t>
            </a:r>
            <a:endParaRPr lang="en-US" altLang="en-US" sz="24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2B479-53B0-4AAD-BB0E-4B4EE5A18E63}"/>
              </a:ext>
            </a:extLst>
          </p:cNvPr>
          <p:cNvSpPr txBox="1"/>
          <p:nvPr/>
        </p:nvSpPr>
        <p:spPr>
          <a:xfrm>
            <a:off x="590550" y="3896982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c. </a:t>
            </a:r>
            <a:r>
              <a:rPr lang="vi-VN" altLang="en-US" sz="24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Người viết chúc điều gì? </a:t>
            </a:r>
            <a:endParaRPr lang="en-US" altLang="en-US" sz="24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07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2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2968" y="317790"/>
            <a:ext cx="11604414" cy="6901481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A60103-B9F2-4F8C-81F5-AA9B388CD46C}"/>
              </a:ext>
            </a:extLst>
          </p:cNvPr>
          <p:cNvGrpSpPr/>
          <p:nvPr/>
        </p:nvGrpSpPr>
        <p:grpSpPr>
          <a:xfrm>
            <a:off x="1144876" y="700556"/>
            <a:ext cx="3722105" cy="5364217"/>
            <a:chOff x="1161764" y="844295"/>
            <a:chExt cx="2229135" cy="324833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3F4D1C-1A11-4143-AA1B-DFEDBA00B1B7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51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9553CB0C-65DD-4BAC-B68F-C2D866810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F05D3868-0F71-4363-B09D-E24EEF49E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EF9361E7-AA59-4E12-BC8C-F4AFF4466E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B2DC79F3-2FC3-479C-9254-DB75476C1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8CCE9722-B4D1-4D2B-B8EB-CEC86564E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40418E8D-0ECD-481C-925C-EFB1B4D61B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52156724-962D-45BD-A3B6-D5B6ACB85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0F7737-8115-4EBB-84BD-B2D994C0CE4F}"/>
                </a:ext>
              </a:extLst>
            </p:cNvPr>
            <p:cNvSpPr txBox="1"/>
            <p:nvPr/>
          </p:nvSpPr>
          <p:spPr>
            <a:xfrm>
              <a:off x="1161764" y="1741768"/>
              <a:ext cx="2185777" cy="235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A39F7FE-FC21-4ADD-BFA7-E44C98DA528B}"/>
              </a:ext>
            </a:extLst>
          </p:cNvPr>
          <p:cNvSpPr txBox="1"/>
          <p:nvPr/>
        </p:nvSpPr>
        <p:spPr>
          <a:xfrm>
            <a:off x="5027194" y="890207"/>
            <a:ext cx="6040024" cy="444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B0F31B-677E-4BAE-8446-B1B87D60431B}"/>
              </a:ext>
            </a:extLst>
          </p:cNvPr>
          <p:cNvSpPr txBox="1"/>
          <p:nvPr/>
        </p:nvSpPr>
        <p:spPr>
          <a:xfrm>
            <a:off x="5027194" y="1640092"/>
            <a:ext cx="602564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Lê Hiếu viết cho ông bà.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6A4A8D-3D75-4928-B7F3-5FAF4CC2EBFC}"/>
              </a:ext>
            </a:extLst>
          </p:cNvPr>
          <p:cNvSpPr txBox="1"/>
          <p:nvPr/>
        </p:nvSpPr>
        <p:spPr>
          <a:xfrm>
            <a:off x="5041569" y="3334958"/>
            <a:ext cx="551962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5D4348-F7E2-4D7A-9573-54C2D56F008F}"/>
              </a:ext>
            </a:extLst>
          </p:cNvPr>
          <p:cNvSpPr txBox="1"/>
          <p:nvPr/>
        </p:nvSpPr>
        <p:spPr>
          <a:xfrm>
            <a:off x="5133975" y="4875047"/>
            <a:ext cx="627901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ông bà mạnh khoẻ, vui vẻ.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19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  <p:bldP spid="60" grpId="0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2968" y="317790"/>
            <a:ext cx="11604414" cy="6901481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B28DAF-B4A8-4060-9BF0-291E8C8D6E11}"/>
              </a:ext>
            </a:extLst>
          </p:cNvPr>
          <p:cNvGrpSpPr/>
          <p:nvPr/>
        </p:nvGrpSpPr>
        <p:grpSpPr>
          <a:xfrm>
            <a:off x="779013" y="676385"/>
            <a:ext cx="4006493" cy="5323047"/>
            <a:chOff x="4194222" y="1080229"/>
            <a:chExt cx="2355666" cy="31414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B0A20B-AC3F-4026-BF91-E659F27FFE66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 cap="flat" cmpd="sng" algn="ctr">
              <a:solidFill>
                <a:srgbClr val="213054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21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20687C8E-7BA7-4AF5-B4CC-199A4FE0C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2" descr="Vector bánh chưng hình vẻ đẹp">
              <a:extLst>
                <a:ext uri="{FF2B5EF4-FFF2-40B4-BE49-F238E27FC236}">
                  <a16:creationId xmlns:a16="http://schemas.microsoft.com/office/drawing/2014/main" id="{7E497D80-3822-4198-8213-EBBCC90EE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71DD9ACF-DF87-44B3-961C-81CE14E45B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6" descr="Tổng hợp ảnh Hoa Đào PNG">
              <a:extLst>
                <a:ext uri="{FF2B5EF4-FFF2-40B4-BE49-F238E27FC236}">
                  <a16:creationId xmlns:a16="http://schemas.microsoft.com/office/drawing/2014/main" id="{D6CC47AA-F3C7-48CD-B2F5-1EA668900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162147-E917-4CB8-93A5-46A54E587614}"/>
                </a:ext>
              </a:extLst>
            </p:cNvPr>
            <p:cNvSpPr txBox="1"/>
            <p:nvPr/>
          </p:nvSpPr>
          <p:spPr>
            <a:xfrm>
              <a:off x="4289397" y="2050443"/>
              <a:ext cx="1999663" cy="165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C33836-C84A-4B35-B49F-E6745FB824BB}"/>
              </a:ext>
            </a:extLst>
          </p:cNvPr>
          <p:cNvSpPr txBox="1"/>
          <p:nvPr/>
        </p:nvSpPr>
        <p:spPr>
          <a:xfrm>
            <a:off x="4688002" y="836551"/>
            <a:ext cx="6724986" cy="38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endParaRPr lang="en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DA7F1A-123C-4F03-84D0-6438B7077A99}"/>
              </a:ext>
            </a:extLst>
          </p:cNvPr>
          <p:cNvSpPr txBox="1"/>
          <p:nvPr/>
        </p:nvSpPr>
        <p:spPr>
          <a:xfrm>
            <a:off x="4785506" y="1510365"/>
            <a:ext cx="6401240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Phương Mai viết cho bố mẹ.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0E43C-1711-46E2-9EC4-286031FD6B4E}"/>
              </a:ext>
            </a:extLst>
          </p:cNvPr>
          <p:cNvSpPr txBox="1"/>
          <p:nvPr/>
        </p:nvSpPr>
        <p:spPr>
          <a:xfrm>
            <a:off x="4849874" y="3016827"/>
            <a:ext cx="5092002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CF68FF-0B8D-4359-A6D0-E9B9ED2CDB66}"/>
              </a:ext>
            </a:extLst>
          </p:cNvPr>
          <p:cNvSpPr txBox="1"/>
          <p:nvPr/>
        </p:nvSpPr>
        <p:spPr>
          <a:xfrm>
            <a:off x="4631816" y="4302131"/>
            <a:ext cx="7079460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bố mẹ mọi điều tốt đẹp.</a:t>
            </a:r>
            <a:endParaRPr lang="en-VN" sz="2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95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27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74890BC-8042-47C4-8080-05CE1F6B4161}"/>
              </a:ext>
            </a:extLst>
          </p:cNvPr>
          <p:cNvSpPr/>
          <p:nvPr/>
        </p:nvSpPr>
        <p:spPr>
          <a:xfrm>
            <a:off x="1077055" y="580208"/>
            <a:ext cx="717703" cy="62838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500E6-E9A9-406A-A9FA-BE8C333A61F4}"/>
              </a:ext>
            </a:extLst>
          </p:cNvPr>
          <p:cNvGrpSpPr/>
          <p:nvPr/>
        </p:nvGrpSpPr>
        <p:grpSpPr>
          <a:xfrm>
            <a:off x="1794759" y="441586"/>
            <a:ext cx="8976954" cy="905635"/>
            <a:chOff x="1870518" y="1440652"/>
            <a:chExt cx="1116312" cy="8857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F2B393E-68EA-43BA-ADF1-FF88BF781702}"/>
                </a:ext>
              </a:extLst>
            </p:cNvPr>
            <p:cNvSpPr/>
            <p:nvPr/>
          </p:nvSpPr>
          <p:spPr>
            <a:xfrm>
              <a:off x="1870518" y="1440652"/>
              <a:ext cx="1116312" cy="885709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7709E9-1BB8-4309-92FE-BE06C099B0D2}"/>
                </a:ext>
              </a:extLst>
            </p:cNvPr>
            <p:cNvSpPr txBox="1"/>
            <p:nvPr/>
          </p:nvSpPr>
          <p:spPr>
            <a:xfrm>
              <a:off x="1891448" y="1440654"/>
              <a:ext cx="1082978" cy="885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Viết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tấm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thiệp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chúc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Tết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gửi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hoặc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ở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x</a:t>
              </a:r>
              <a:r>
                <a:rPr lang="en-US" sz="24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</a:t>
              </a:r>
              <a:endParaRPr lang="en-US" sz="2400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32" name="Picture 2" descr="Thiệp Tết, Thiệp chúc mừng năm mới, thiep chuc mung nam moi">
            <a:extLst>
              <a:ext uri="{FF2B5EF4-FFF2-40B4-BE49-F238E27FC236}">
                <a16:creationId xmlns:a16="http://schemas.microsoft.com/office/drawing/2014/main" id="{99387CA7-7D5C-472E-B8C8-0230E25C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86" y="1055814"/>
            <a:ext cx="5670973" cy="56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6A2C72-68FA-419E-B17A-D031856AE672}"/>
              </a:ext>
            </a:extLst>
          </p:cNvPr>
          <p:cNvCxnSpPr>
            <a:cxnSpLocks/>
          </p:cNvCxnSpPr>
          <p:nvPr/>
        </p:nvCxnSpPr>
        <p:spPr>
          <a:xfrm>
            <a:off x="2032905" y="866775"/>
            <a:ext cx="3805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AB983A-3D33-428F-91F4-DCCD5CF48B41}"/>
              </a:ext>
            </a:extLst>
          </p:cNvPr>
          <p:cNvCxnSpPr>
            <a:cxnSpLocks/>
          </p:cNvCxnSpPr>
          <p:nvPr/>
        </p:nvCxnSpPr>
        <p:spPr>
          <a:xfrm>
            <a:off x="7218639" y="895350"/>
            <a:ext cx="1934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4DD7744-5245-4EE8-8FE5-380CFB843907}"/>
              </a:ext>
            </a:extLst>
          </p:cNvPr>
          <p:cNvCxnSpPr>
            <a:cxnSpLocks/>
          </p:cNvCxnSpPr>
          <p:nvPr/>
        </p:nvCxnSpPr>
        <p:spPr>
          <a:xfrm>
            <a:off x="2032905" y="1347219"/>
            <a:ext cx="2186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50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0FBCFA6C-828D-48A9-B766-FB27E557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058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D6142070-FB76-4F8A-AC86-E5B2D15D0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591966"/>
            <a:ext cx="3430587" cy="7150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Thảo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luận</a:t>
            </a:r>
            <a:r>
              <a:rPr lang="en-US" altLang="en-US" sz="36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31DDA8-0070-4842-9CA5-79F1F951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39" y="4521248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763D2-25EC-4D9F-ADB4-17A1979A0043}"/>
              </a:ext>
            </a:extLst>
          </p:cNvPr>
          <p:cNvSpPr txBox="1"/>
          <p:nvPr/>
        </p:nvSpPr>
        <p:spPr>
          <a:xfrm>
            <a:off x="3105242" y="1467376"/>
            <a:ext cx="70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sẽ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tấm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thiệp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chúc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Tết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ai?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A3266-351D-49E8-A547-23121F59059C}"/>
              </a:ext>
            </a:extLst>
          </p:cNvPr>
          <p:cNvSpPr txBox="1"/>
          <p:nvPr/>
        </p:nvSpPr>
        <p:spPr>
          <a:xfrm>
            <a:off x="3105242" y="2335930"/>
            <a:ext cx="804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vi-VN" altLang="en-US" sz="2800" b="1" dirty="0">
                <a:solidFill>
                  <a:srgbClr val="002060"/>
                </a:solidFill>
                <a:latin typeface="Arial"/>
                <a:ea typeface="Microsoft YaHei" panose="020B0503020204020204" pitchFamily="34" charset="-122"/>
              </a:rPr>
              <a:t>Em sẽ chúc như thế nào?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12B479-53B0-4AAD-BB0E-4B4EE5A18E63}"/>
              </a:ext>
            </a:extLst>
          </p:cNvPr>
          <p:cNvSpPr txBox="1"/>
          <p:nvPr/>
        </p:nvSpPr>
        <p:spPr>
          <a:xfrm>
            <a:off x="3105242" y="3191029"/>
            <a:ext cx="70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Ích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lợi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B717C-4264-410D-958E-82ECFBE71A63}"/>
              </a:ext>
            </a:extLst>
          </p:cNvPr>
          <p:cNvSpPr txBox="1"/>
          <p:nvPr/>
        </p:nvSpPr>
        <p:spPr>
          <a:xfrm>
            <a:off x="3105242" y="4047633"/>
            <a:ext cx="702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2060"/>
                </a:solidFill>
                <a:ea typeface="Microsoft YaHei" panose="020B0503020204020204" pitchFamily="34" charset="-122"/>
              </a:rPr>
              <a:t>Em cảm thấy thế nào khi làm việc đó?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340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7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389</Words>
  <Application>Microsoft Office PowerPoint</Application>
  <PresentationFormat>Widescreen</PresentationFormat>
  <Paragraphs>53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Baloo 2</vt:lpstr>
      <vt:lpstr>Calibri</vt:lpstr>
      <vt:lpstr>Coiny</vt:lpstr>
      <vt:lpstr>Pangolin</vt:lpstr>
      <vt:lpstr>Pattaya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27</cp:revision>
  <dcterms:created xsi:type="dcterms:W3CDTF">2022-01-21T14:26:13Z</dcterms:created>
  <dcterms:modified xsi:type="dcterms:W3CDTF">2026-01-25T14:15:58Z</dcterms:modified>
</cp:coreProperties>
</file>