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71" r:id="rId3"/>
    <p:sldMasterId id="2147483783" r:id="rId4"/>
    <p:sldMasterId id="2147483799" r:id="rId5"/>
  </p:sldMasterIdLst>
  <p:notesMasterIdLst>
    <p:notesMasterId r:id="rId15"/>
  </p:notesMasterIdLst>
  <p:sldIdLst>
    <p:sldId id="257" r:id="rId6"/>
    <p:sldId id="283" r:id="rId7"/>
    <p:sldId id="262" r:id="rId8"/>
    <p:sldId id="263" r:id="rId9"/>
    <p:sldId id="284" r:id="rId10"/>
    <p:sldId id="265" r:id="rId11"/>
    <p:sldId id="266" r:id="rId12"/>
    <p:sldId id="267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44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0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59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56B05-B9C7-4A38-B071-819DA0A4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29217-FBC6-4EBA-8005-96B49A4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FC0A0-765B-4087-A6FF-43FB2390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D53AD-1901-4E31-810F-4F720FC4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EB5D0-5971-446E-A3E9-3CE0DF6A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62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AD8EC-9BA1-44F7-89A3-38F4C0E5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C7AFC-2348-44F6-86AB-B8E64007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D8A88-946D-4219-B3A3-2D8BB42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209E1-FA89-4836-9A10-0E804BDD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A8BDE-4DAD-4718-B09E-357B3362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17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E5FCE-A266-4B69-9FC7-E28ABB18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5368D-523A-457C-8046-F2A0048E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0195B-37F6-47C9-90D3-4199D17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6A26E-41E1-464F-902B-8FA80E43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3F2DA-2F53-4688-8B2D-C41EAF0E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359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C331F-DCA9-4319-B82D-0167B633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FF0C5-4E6E-459A-975B-74CF1670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1EFBC-0FFD-4C71-97F0-8CE5054F9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7AF36D-08FF-4F8D-BECA-13BC02EA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8C24A3-0FE6-47D0-A611-A0D52CB3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4DD002-8AA3-4648-B5C6-3535B58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770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ED8F8-EE6D-490D-A0DF-2B3145F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A9C633-0629-4D02-8C45-63A99998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8D8AB-E2B1-462A-A85B-444897C1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06600-B657-472E-B110-269B9E52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A947C8-3A1B-47A0-999B-D3CD89670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523949-D4A1-4AA5-83FF-11009734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26FD3-07F1-4679-A719-CCC27108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68B81D-D969-4A84-AB4E-E893F4D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25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2DA17-D766-4127-B37B-39262AB2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26E6C-9BF8-43BD-863F-3207D805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FB5BA3-3A34-4FDF-B4D0-1E017182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81D35-393F-4473-B358-E348074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24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451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7E0DD-29EB-439A-9EE8-2FCCD6F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B7DE9-78CF-4459-AA3B-75AA9B0D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050E88-8984-47DC-9109-AFEAF999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A5CCF-AD73-4E5A-B4F3-218968CE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A9438-64EE-4194-834D-4893C2FC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753EDF-AA5E-4FFE-B0D6-DC0851AE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468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423C5-8BA8-485B-948B-8EE9F1DE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FDD2B5-4D15-4844-8783-55D18374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2C3A4-8216-44E2-B3EE-EF2EC9F7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D8DB0B-DD48-44B7-9948-38BFD1F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71228-32E4-428D-92A2-88943EEC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02F668-7069-4472-B9D5-870629FD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955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87E21-02B4-416C-8883-6C968A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7B5CFE-B263-4C5E-8416-875F8E44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A433D-56C7-4488-8972-EC89A430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7C37A-A0CB-44F1-B670-EC808D1A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6FBEB-3E69-45F6-AFEF-5DF21735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364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29FBE8-2F89-4B0C-96EF-194DF328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E6AF8F-C1CB-4D62-BF70-005A83C8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A0642A-1028-4B74-A439-CAA8C27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3C280-7862-44B2-811B-D66F694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7308D-B9FC-44B6-A6FB-D8B2F213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73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01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06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99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888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40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154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325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840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055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75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7426" y="134911"/>
            <a:ext cx="11874320" cy="6574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10">
            <a:extLst>
              <a:ext uri="{FF2B5EF4-FFF2-40B4-BE49-F238E27FC236}">
                <a16:creationId xmlns:a16="http://schemas.microsoft.com/office/drawing/2014/main" id="{1A29C5BA-628A-9A31-27C9-CF52BB212EC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6B2DBF69-A9B0-1CF1-AD2E-2A3B1A484B7E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21A50AEC-6A84-C050-8311-9B61AE4CA3FD}"/>
                </a:ext>
              </a:extLst>
            </p:cNvPr>
            <p:cNvGrpSpPr/>
            <p:nvPr userDrawn="1"/>
          </p:nvGrpSpPr>
          <p:grpSpPr>
            <a:xfrm>
              <a:off x="403025" y="372715"/>
              <a:ext cx="17524051" cy="9496841"/>
              <a:chOff x="-164787" y="-173341"/>
              <a:chExt cx="4615388" cy="250122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F65FE94F-7A6E-87E6-D992-0660C6C4986A}"/>
                  </a:ext>
                </a:extLst>
              </p:cNvPr>
              <p:cNvSpPr/>
              <p:nvPr/>
            </p:nvSpPr>
            <p:spPr>
              <a:xfrm>
                <a:off x="-164787" y="-173341"/>
                <a:ext cx="4615388" cy="2501225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58A28810-C8EA-2AB5-A9DE-095A3D626B69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5460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285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3426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5542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338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5629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5379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471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8921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486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8772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29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8DC33C-E054-41A0-976E-580C7EA7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5F0DB1-9388-4D2F-AF20-36D72DA5E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CA7E4B-9534-4DFC-A323-7FC39B164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DA9E-4B14-4C32-BD5A-5AD747B213AF}" type="datetimeFigureOut">
              <a:rPr lang="zh-CN" altLang="en-US" smtClean="0"/>
              <a:t>2026/2/25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978DCC-78D3-4928-BCE4-294D84609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C40403-A308-4EC7-90D3-4B4CA9B7F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733401-1546-4B1D-92BE-18AB0F64B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5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3462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924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0386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3848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31000"/>
              <a:ext cx="12192000" cy="1270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cs typeface="+mn-cs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BD88694-9232-4890-BD8B-1C4CD93BC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5" t="3869" r="2190" b="43725"/>
          <a:stretch/>
        </p:blipFill>
        <p:spPr>
          <a:xfrm rot="18000000">
            <a:off x="10610260" y="5202322"/>
            <a:ext cx="1802321" cy="19349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2" t="2037" r="6132" b="86667"/>
          <a:stretch/>
        </p:blipFill>
        <p:spPr>
          <a:xfrm>
            <a:off x="10548512" y="-177800"/>
            <a:ext cx="1550891" cy="11251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46665" r="74735" b="43983"/>
          <a:stretch/>
        </p:blipFill>
        <p:spPr>
          <a:xfrm>
            <a:off x="11708630" y="1136274"/>
            <a:ext cx="533400" cy="6413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7" t="67222" r="64462" b="20186"/>
          <a:stretch/>
        </p:blipFill>
        <p:spPr>
          <a:xfrm>
            <a:off x="11323958" y="383814"/>
            <a:ext cx="586239" cy="7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9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558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441" y="2262317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7912590" y="2831767"/>
            <a:ext cx="4281242" cy="42812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826332-B1C6-4285-0B6B-862E8FDEF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16696" y="448167"/>
            <a:ext cx="4188315" cy="4700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C98F8-2019-C31D-4B91-267EEF11A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0531" y="975247"/>
            <a:ext cx="9522777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955" y="2417664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6316848" y="2212652"/>
            <a:ext cx="5177101" cy="5177101"/>
          </a:xfrm>
          <a:prstGeom prst="rect">
            <a:avLst/>
          </a:prstGeom>
        </p:spPr>
      </p:pic>
      <p:grpSp>
        <p:nvGrpSpPr>
          <p:cNvPr id="19" name="组合 86"/>
          <p:cNvGrpSpPr/>
          <p:nvPr/>
        </p:nvGrpSpPr>
        <p:grpSpPr>
          <a:xfrm>
            <a:off x="1583128" y="284203"/>
            <a:ext cx="8226158" cy="3602848"/>
            <a:chOff x="2516470" y="548138"/>
            <a:chExt cx="7443321" cy="47599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green and red letters&#10;&#10;Description automatically generated">
            <a:extLst>
              <a:ext uri="{FF2B5EF4-FFF2-40B4-BE49-F238E27FC236}">
                <a16:creationId xmlns:a16="http://schemas.microsoft.com/office/drawing/2014/main" id="{60388681-FDA4-D997-17D1-9068D3016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24" y="1115489"/>
            <a:ext cx="682811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2" y="113217"/>
            <a:ext cx="2069886" cy="1034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3994229" y="338300"/>
            <a:ext cx="506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 SỐ TRÒN TRĂM</a:t>
            </a:r>
          </a:p>
        </p:txBody>
      </p:sp>
      <p:graphicFrame>
        <p:nvGraphicFramePr>
          <p:cNvPr id="4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/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8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/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552353" y="6176867"/>
            <a:ext cx="10871200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Các số 100, 200, 300, …, 900, 1 000 là các số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tròn trăm</a:t>
            </a:r>
          </a:p>
        </p:txBody>
      </p:sp>
    </p:spTree>
    <p:extLst>
      <p:ext uri="{BB962C8B-B14F-4D97-AF65-F5344CB8AC3E}">
        <p14:creationId xmlns:p14="http://schemas.microsoft.com/office/powerpoint/2010/main" val="5760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955" y="2417664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6316848" y="2212652"/>
            <a:ext cx="5177101" cy="5177101"/>
          </a:xfrm>
          <a:prstGeom prst="rect">
            <a:avLst/>
          </a:prstGeom>
        </p:spPr>
      </p:pic>
      <p:grpSp>
        <p:nvGrpSpPr>
          <p:cNvPr id="19" name="组合 86"/>
          <p:cNvGrpSpPr/>
          <p:nvPr/>
        </p:nvGrpSpPr>
        <p:grpSpPr>
          <a:xfrm>
            <a:off x="1583128" y="284203"/>
            <a:ext cx="8226158" cy="3602848"/>
            <a:chOff x="2516470" y="548138"/>
            <a:chExt cx="7443321" cy="47599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 descr="A yellow and blue letters&#10;&#10;Description automatically generated">
            <a:extLst>
              <a:ext uri="{FF2B5EF4-FFF2-40B4-BE49-F238E27FC236}">
                <a16:creationId xmlns:a16="http://schemas.microsoft.com/office/drawing/2014/main" id="{51BF0411-84F2-2801-004E-3612CD860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0" y="786814"/>
            <a:ext cx="7792720" cy="27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4" y="127898"/>
            <a:ext cx="2325467" cy="1162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7653" y="675217"/>
            <a:ext cx="8177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1000.</a:t>
            </a:r>
          </a:p>
        </p:txBody>
      </p:sp>
      <p:sp>
        <p:nvSpPr>
          <p:cNvPr id="5" name="Oval 4"/>
          <p:cNvSpPr/>
          <p:nvPr/>
        </p:nvSpPr>
        <p:spPr>
          <a:xfrm>
            <a:off x="2716880" y="644577"/>
            <a:ext cx="715867" cy="64605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10249" y="2496305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16881" y="2496305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23513" y="2496304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789426" y="2496304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891690" y="2496304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993726" y="4397403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00358" y="4397403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06990" y="4397402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072903" y="4397402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175167" y="4397402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51612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870337" y="467218"/>
            <a:ext cx="1391734" cy="8453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7" y="509666"/>
            <a:ext cx="787451" cy="74725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870337" y="375462"/>
            <a:ext cx="1915862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2" y="2315044"/>
            <a:ext cx="10479316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74552" y="2796738"/>
            <a:ext cx="91563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70380" y="2796737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95201" y="2796736"/>
            <a:ext cx="91563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78724" y="4168338"/>
            <a:ext cx="91563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70345" y="4168338"/>
            <a:ext cx="91563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95200" y="4168337"/>
            <a:ext cx="91563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37899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10061460" y="995637"/>
            <a:ext cx="2046743" cy="221796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184212" y="314088"/>
            <a:ext cx="743097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477080" y="270457"/>
            <a:ext cx="601085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047668" y="301918"/>
            <a:ext cx="10313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Rô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100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Rô 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356030" cy="794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204640" cy="794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356030" cy="171666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59525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314133" cy="461665"/>
          </a:xfrm>
          <a:custGeom>
            <a:avLst/>
            <a:gdLst>
              <a:gd name="connsiteX0" fmla="*/ 0 w 1314133"/>
              <a:gd name="connsiteY0" fmla="*/ 0 h 461665"/>
              <a:gd name="connsiteX1" fmla="*/ 1314133 w 1314133"/>
              <a:gd name="connsiteY1" fmla="*/ 0 h 461665"/>
              <a:gd name="connsiteX2" fmla="*/ 1314133 w 1314133"/>
              <a:gd name="connsiteY2" fmla="*/ 461665 h 461665"/>
              <a:gd name="connsiteX3" fmla="*/ 0 w 1314133"/>
              <a:gd name="connsiteY3" fmla="*/ 461665 h 461665"/>
              <a:gd name="connsiteX4" fmla="*/ 0 w 131413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133" h="461665" fill="none" extrusionOk="0">
                <a:moveTo>
                  <a:pt x="0" y="0"/>
                </a:moveTo>
                <a:cubicBezTo>
                  <a:pt x="373675" y="-81737"/>
                  <a:pt x="988760" y="103756"/>
                  <a:pt x="1314133" y="0"/>
                </a:cubicBezTo>
                <a:cubicBezTo>
                  <a:pt x="1301349" y="46536"/>
                  <a:pt x="1313735" y="381318"/>
                  <a:pt x="1314133" y="461665"/>
                </a:cubicBezTo>
                <a:cubicBezTo>
                  <a:pt x="693671" y="570707"/>
                  <a:pt x="202473" y="54886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314133" h="461665" stroke="0" extrusionOk="0">
                <a:moveTo>
                  <a:pt x="0" y="0"/>
                </a:moveTo>
                <a:cubicBezTo>
                  <a:pt x="164803" y="-41521"/>
                  <a:pt x="774517" y="-6839"/>
                  <a:pt x="1314133" y="0"/>
                </a:cubicBezTo>
                <a:cubicBezTo>
                  <a:pt x="1325888" y="114289"/>
                  <a:pt x="1346616" y="257252"/>
                  <a:pt x="1314133" y="461665"/>
                </a:cubicBezTo>
                <a:cubicBezTo>
                  <a:pt x="1075780" y="579341"/>
                  <a:pt x="342777" y="35870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 hai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5661" cy="461665"/>
          </a:xfrm>
          <a:custGeom>
            <a:avLst/>
            <a:gdLst>
              <a:gd name="connsiteX0" fmla="*/ 0 w 1175661"/>
              <a:gd name="connsiteY0" fmla="*/ 0 h 461665"/>
              <a:gd name="connsiteX1" fmla="*/ 1175661 w 1175661"/>
              <a:gd name="connsiteY1" fmla="*/ 0 h 461665"/>
              <a:gd name="connsiteX2" fmla="*/ 1175661 w 1175661"/>
              <a:gd name="connsiteY2" fmla="*/ 461665 h 461665"/>
              <a:gd name="connsiteX3" fmla="*/ 0 w 1175661"/>
              <a:gd name="connsiteY3" fmla="*/ 461665 h 461665"/>
              <a:gd name="connsiteX4" fmla="*/ 0 w 117566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61" h="461665" fill="none" extrusionOk="0">
                <a:moveTo>
                  <a:pt x="0" y="0"/>
                </a:moveTo>
                <a:cubicBezTo>
                  <a:pt x="359395" y="49289"/>
                  <a:pt x="702252" y="-103790"/>
                  <a:pt x="1175661" y="0"/>
                </a:cubicBezTo>
                <a:cubicBezTo>
                  <a:pt x="1162877" y="46536"/>
                  <a:pt x="1175263" y="381318"/>
                  <a:pt x="1175661" y="461665"/>
                </a:cubicBezTo>
                <a:cubicBezTo>
                  <a:pt x="731299" y="465044"/>
                  <a:pt x="234675" y="444650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5661" h="461665" stroke="0" extrusionOk="0">
                <a:moveTo>
                  <a:pt x="0" y="0"/>
                </a:moveTo>
                <a:cubicBezTo>
                  <a:pt x="376732" y="-66986"/>
                  <a:pt x="1034500" y="-9197"/>
                  <a:pt x="1175661" y="0"/>
                </a:cubicBezTo>
                <a:cubicBezTo>
                  <a:pt x="1187416" y="114289"/>
                  <a:pt x="1208144" y="257252"/>
                  <a:pt x="1175661" y="461665"/>
                </a:cubicBezTo>
                <a:cubicBezTo>
                  <a:pt x="760177" y="454646"/>
                  <a:pt x="454688" y="54392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 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87482" cy="461665"/>
          </a:xfrm>
          <a:custGeom>
            <a:avLst/>
            <a:gdLst>
              <a:gd name="connsiteX0" fmla="*/ 0 w 1187482"/>
              <a:gd name="connsiteY0" fmla="*/ 0 h 461665"/>
              <a:gd name="connsiteX1" fmla="*/ 1187482 w 1187482"/>
              <a:gd name="connsiteY1" fmla="*/ 0 h 461665"/>
              <a:gd name="connsiteX2" fmla="*/ 1187482 w 1187482"/>
              <a:gd name="connsiteY2" fmla="*/ 461665 h 461665"/>
              <a:gd name="connsiteX3" fmla="*/ 0 w 1187482"/>
              <a:gd name="connsiteY3" fmla="*/ 461665 h 461665"/>
              <a:gd name="connsiteX4" fmla="*/ 0 w 1187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7482" h="461665" fill="none" extrusionOk="0">
                <a:moveTo>
                  <a:pt x="0" y="0"/>
                </a:moveTo>
                <a:cubicBezTo>
                  <a:pt x="440838" y="51013"/>
                  <a:pt x="796419" y="16828"/>
                  <a:pt x="1187482" y="0"/>
                </a:cubicBezTo>
                <a:cubicBezTo>
                  <a:pt x="1174698" y="46536"/>
                  <a:pt x="1187084" y="381318"/>
                  <a:pt x="1187482" y="461665"/>
                </a:cubicBezTo>
                <a:cubicBezTo>
                  <a:pt x="960557" y="416702"/>
                  <a:pt x="391845" y="531722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87482" h="461665" stroke="0" extrusionOk="0">
                <a:moveTo>
                  <a:pt x="0" y="0"/>
                </a:moveTo>
                <a:cubicBezTo>
                  <a:pt x="335757" y="-7018"/>
                  <a:pt x="627556" y="32695"/>
                  <a:pt x="1187482" y="0"/>
                </a:cubicBezTo>
                <a:cubicBezTo>
                  <a:pt x="1199237" y="114289"/>
                  <a:pt x="1219965" y="257252"/>
                  <a:pt x="1187482" y="461665"/>
                </a:cubicBezTo>
                <a:cubicBezTo>
                  <a:pt x="951337" y="468717"/>
                  <a:pt x="317656" y="420262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 tư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6" y="2197927"/>
            <a:ext cx="2188027" cy="624820"/>
            <a:chOff x="7836989" y="5196114"/>
            <a:chExt cx="2077012" cy="6248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út chì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6" y="3563748"/>
            <a:ext cx="2188027" cy="624820"/>
            <a:chOff x="7836989" y="5196114"/>
            <a:chExt cx="2077012" cy="6248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út chì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527727" cy="624820"/>
            <a:chOff x="7613911" y="5196114"/>
            <a:chExt cx="2399477" cy="6248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b</a:t>
              </a: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út chì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827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827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803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0838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191</Words>
  <Application>Microsoft Office PowerPoint</Application>
  <PresentationFormat>Widescreen</PresentationFormat>
  <Paragraphs>103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等线</vt:lpstr>
      <vt:lpstr>等线 Light</vt:lpstr>
      <vt:lpstr>Arial</vt:lpstr>
      <vt:lpstr>Calibri</vt:lpstr>
      <vt:lpstr>Cambria</vt:lpstr>
      <vt:lpstr>Times New Roman</vt:lpstr>
      <vt:lpstr>UTM Avo</vt:lpstr>
      <vt:lpstr>UTM Avo</vt:lpstr>
      <vt:lpstr>自定义设计方案</vt:lpstr>
      <vt:lpstr>Office 主题​​</vt:lpstr>
      <vt:lpstr>1_Office 主题​​</vt:lpstr>
      <vt:lpstr>2_Office 主题​​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28</cp:revision>
  <dcterms:created xsi:type="dcterms:W3CDTF">2021-07-09T06:30:31Z</dcterms:created>
  <dcterms:modified xsi:type="dcterms:W3CDTF">2026-02-25T07:39:44Z</dcterms:modified>
</cp:coreProperties>
</file>