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69" r:id="rId3"/>
    <p:sldId id="305" r:id="rId4"/>
    <p:sldId id="287" r:id="rId5"/>
    <p:sldId id="306" r:id="rId6"/>
    <p:sldId id="297" r:id="rId7"/>
    <p:sldId id="990" r:id="rId8"/>
    <p:sldId id="9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D136-D05D-4A12-92CF-B1ADAB00E6C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3D547-7E0B-4420-A62A-FDADC002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6702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7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00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23456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4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61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9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700698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97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8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F4F3-D059-8076-BA75-144E0E2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-200950"/>
            <a:ext cx="2121273" cy="210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18F56-9A65-47B2-94DD-27515FCA0B8B}"/>
              </a:ext>
            </a:extLst>
          </p:cNvPr>
          <p:cNvSpPr txBox="1"/>
          <p:nvPr/>
        </p:nvSpPr>
        <p:spPr>
          <a:xfrm>
            <a:off x="600075" y="1359384"/>
            <a:ext cx="10675606" cy="434426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A94A0-BCE6-6A9E-9BFA-A0B641711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248900" y="3898292"/>
            <a:ext cx="1943100" cy="285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110A0-025A-71BF-D926-F2F166D4C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0" y="3986848"/>
            <a:ext cx="2209800" cy="2801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5BAB2-7CDA-4407-B215-76A6A1F4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66" y="-228686"/>
            <a:ext cx="5413717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843C-3FF7-626B-A40D-CE0540EC2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16" y="1835977"/>
            <a:ext cx="8486368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36B1A-4659-EE23-0472-487F4645D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8" y="2959508"/>
            <a:ext cx="11144454" cy="231058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75F15E-62C6-C3B9-C323-D55A796FD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dấu chấm, dấu chấm than cho mỗi câu dưới đây: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A5828797-2F09-0970-4746-E9EC6E19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907" y="2041033"/>
            <a:ext cx="8799418" cy="2422812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7529-B107-3F76-478B-D6E2A41C6C5F}"/>
              </a:ext>
            </a:extLst>
          </p:cNvPr>
          <p:cNvSpPr txBox="1"/>
          <p:nvPr/>
        </p:nvSpPr>
        <p:spPr>
          <a:xfrm>
            <a:off x="2662496" y="1904325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213C5-B301-FEB6-454E-1D9B1BDED836}"/>
              </a:ext>
            </a:extLst>
          </p:cNvPr>
          <p:cNvSpPr txBox="1"/>
          <p:nvPr/>
        </p:nvSpPr>
        <p:spPr>
          <a:xfrm>
            <a:off x="2617908" y="2591800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F36B1-A23F-FB69-8B1D-FDC73D21135C}"/>
              </a:ext>
            </a:extLst>
          </p:cNvPr>
          <p:cNvSpPr txBox="1"/>
          <p:nvPr/>
        </p:nvSpPr>
        <p:spPr>
          <a:xfrm>
            <a:off x="2627740" y="3319611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6FEE1C2-84F6-7E8A-EC21-BCEBA40630D0}"/>
              </a:ext>
            </a:extLst>
          </p:cNvPr>
          <p:cNvSpPr/>
          <p:nvPr/>
        </p:nvSpPr>
        <p:spPr>
          <a:xfrm>
            <a:off x="6731997" y="2142448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5A6E8734-1AA5-F4E1-6193-28ED6CA80A2B}"/>
              </a:ext>
            </a:extLst>
          </p:cNvPr>
          <p:cNvSpPr/>
          <p:nvPr/>
        </p:nvSpPr>
        <p:spPr>
          <a:xfrm>
            <a:off x="8238865" y="2855572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E2070738-D4E0-60C0-BB64-E6911B60522E}"/>
              </a:ext>
            </a:extLst>
          </p:cNvPr>
          <p:cNvSpPr/>
          <p:nvPr/>
        </p:nvSpPr>
        <p:spPr>
          <a:xfrm>
            <a:off x="10209018" y="3593645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4E12C-6A9B-C827-4E22-1481A2761F65}"/>
              </a:ext>
            </a:extLst>
          </p:cNvPr>
          <p:cNvGrpSpPr/>
          <p:nvPr/>
        </p:nvGrpSpPr>
        <p:grpSpPr>
          <a:xfrm>
            <a:off x="4570175" y="4486275"/>
            <a:ext cx="6303286" cy="2247900"/>
            <a:chOff x="4836875" y="4610100"/>
            <a:chExt cx="6303286" cy="22479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F4E12E-2F52-5296-C79A-28657EB00778}"/>
                </a:ext>
              </a:extLst>
            </p:cNvPr>
            <p:cNvSpPr/>
            <p:nvPr/>
          </p:nvSpPr>
          <p:spPr>
            <a:xfrm>
              <a:off x="5132439" y="4610100"/>
              <a:ext cx="3661652" cy="2247900"/>
            </a:xfrm>
            <a:custGeom>
              <a:avLst/>
              <a:gdLst/>
              <a:ahLst/>
              <a:cxnLst/>
              <a:rect l="l" t="t" r="r" b="b"/>
              <a:pathLst>
                <a:path w="12883914" h="8229600">
                  <a:moveTo>
                    <a:pt x="0" y="0"/>
                  </a:moveTo>
                  <a:lnTo>
                    <a:pt x="12883914" y="0"/>
                  </a:lnTo>
                  <a:lnTo>
                    <a:pt x="1288391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98D009-8137-D5A3-9EBB-29C8C90F550F}"/>
                </a:ext>
              </a:extLst>
            </p:cNvPr>
            <p:cNvSpPr txBox="1"/>
            <p:nvPr/>
          </p:nvSpPr>
          <p:spPr>
            <a:xfrm>
              <a:off x="483687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571C0-7AE9-CA29-F25A-5B936412F372}"/>
                </a:ext>
              </a:extLst>
            </p:cNvPr>
            <p:cNvSpPr txBox="1"/>
            <p:nvPr/>
          </p:nvSpPr>
          <p:spPr>
            <a:xfrm>
              <a:off x="484363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DF63-3C51-5E63-5299-4DAD0CD2C248}"/>
              </a:ext>
            </a:extLst>
          </p:cNvPr>
          <p:cNvCxnSpPr>
            <a:cxnSpLocks/>
          </p:cNvCxnSpPr>
          <p:nvPr/>
        </p:nvCxnSpPr>
        <p:spPr>
          <a:xfrm>
            <a:off x="2066925" y="936129"/>
            <a:ext cx="100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70233-152A-39E9-3698-39B36D4F8F98}"/>
              </a:ext>
            </a:extLst>
          </p:cNvPr>
          <p:cNvCxnSpPr>
            <a:cxnSpLocks/>
          </p:cNvCxnSpPr>
          <p:nvPr/>
        </p:nvCxnSpPr>
        <p:spPr>
          <a:xfrm>
            <a:off x="3402360" y="936129"/>
            <a:ext cx="22364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AABFDE-EFC0-8B2D-5027-3105458076B2}"/>
              </a:ext>
            </a:extLst>
          </p:cNvPr>
          <p:cNvCxnSpPr>
            <a:cxnSpLocks/>
          </p:cNvCxnSpPr>
          <p:nvPr/>
        </p:nvCxnSpPr>
        <p:spPr>
          <a:xfrm>
            <a:off x="6080448" y="945654"/>
            <a:ext cx="3292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793CF017-906F-774D-C5D9-FBCDB8A6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044" y="1869583"/>
            <a:ext cx="9594306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22C05-16C0-E76D-59C5-E94B1D4D3BCD}"/>
              </a:ext>
            </a:extLst>
          </p:cNvPr>
          <p:cNvSpPr txBox="1"/>
          <p:nvPr/>
        </p:nvSpPr>
        <p:spPr>
          <a:xfrm>
            <a:off x="2028304" y="2008178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589-A3C4-8F98-562A-9D1F3DD8A180}"/>
              </a:ext>
            </a:extLst>
          </p:cNvPr>
          <p:cNvSpPr txBox="1"/>
          <p:nvPr/>
        </p:nvSpPr>
        <p:spPr>
          <a:xfrm>
            <a:off x="2072206" y="2626827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4DF37-05B6-E8C9-572A-48BC441A29A5}"/>
              </a:ext>
            </a:extLst>
          </p:cNvPr>
          <p:cNvSpPr txBox="1"/>
          <p:nvPr/>
        </p:nvSpPr>
        <p:spPr>
          <a:xfrm>
            <a:off x="2072206" y="3256316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9" name="Rounded Rectangle 43">
            <a:extLst>
              <a:ext uri="{FF2B5EF4-FFF2-40B4-BE49-F238E27FC236}">
                <a16:creationId xmlns:a16="http://schemas.microsoft.com/office/drawing/2014/main" id="{49D71DF2-9451-9F7F-ED27-B541039886A5}"/>
              </a:ext>
            </a:extLst>
          </p:cNvPr>
          <p:cNvSpPr/>
          <p:nvPr/>
        </p:nvSpPr>
        <p:spPr>
          <a:xfrm>
            <a:off x="5040531" y="1989126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CCB0E12-61DA-A4B8-5BB1-3F9ED27F4614}"/>
              </a:ext>
            </a:extLst>
          </p:cNvPr>
          <p:cNvSpPr/>
          <p:nvPr/>
        </p:nvSpPr>
        <p:spPr>
          <a:xfrm>
            <a:off x="6150114" y="2652474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5B6FFDB-D3FA-9783-C3B2-4548EE112E4F}"/>
              </a:ext>
            </a:extLst>
          </p:cNvPr>
          <p:cNvSpPr/>
          <p:nvPr/>
        </p:nvSpPr>
        <p:spPr>
          <a:xfrm>
            <a:off x="7624660" y="3254125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471AF-809B-AD98-A3F5-5E6D2EA21340}"/>
              </a:ext>
            </a:extLst>
          </p:cNvPr>
          <p:cNvSpPr txBox="1"/>
          <p:nvPr/>
        </p:nvSpPr>
        <p:spPr>
          <a:xfrm>
            <a:off x="5136547" y="1989128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C0B24-D32E-1893-7F23-D4A248066032}"/>
              </a:ext>
            </a:extLst>
          </p:cNvPr>
          <p:cNvSpPr txBox="1"/>
          <p:nvPr/>
        </p:nvSpPr>
        <p:spPr>
          <a:xfrm>
            <a:off x="6261542" y="2609089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44515C-6C7E-400A-ABE9-E40AA342AD8A}"/>
              </a:ext>
            </a:extLst>
          </p:cNvPr>
          <p:cNvSpPr txBox="1"/>
          <p:nvPr/>
        </p:nvSpPr>
        <p:spPr>
          <a:xfrm>
            <a:off x="7728288" y="3293654"/>
            <a:ext cx="383636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01236F-8CDC-9DF5-27DA-459C7AAF8824}"/>
              </a:ext>
            </a:extLst>
          </p:cNvPr>
          <p:cNvGrpSpPr/>
          <p:nvPr/>
        </p:nvGrpSpPr>
        <p:grpSpPr>
          <a:xfrm>
            <a:off x="5715005" y="1823191"/>
            <a:ext cx="3265885" cy="556534"/>
            <a:chOff x="3746560" y="2017477"/>
            <a:chExt cx="2449412" cy="41740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0DC2CB-7C4C-1821-2975-E9E5FDE84164}"/>
                </a:ext>
              </a:extLst>
            </p:cNvPr>
            <p:cNvSpPr txBox="1"/>
            <p:nvPr/>
          </p:nvSpPr>
          <p:spPr>
            <a:xfrm>
              <a:off x="4101080" y="2017477"/>
              <a:ext cx="2094892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khen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DAF246E-D587-B23B-B3D8-767D3EE5E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560" y="2434878"/>
              <a:ext cx="1964831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06A49C-0275-A33A-A47C-29AF58325DBE}"/>
              </a:ext>
            </a:extLst>
          </p:cNvPr>
          <p:cNvGrpSpPr/>
          <p:nvPr/>
        </p:nvGrpSpPr>
        <p:grpSpPr>
          <a:xfrm>
            <a:off x="6753225" y="2570709"/>
            <a:ext cx="3303473" cy="547011"/>
            <a:chOff x="4076699" y="2017476"/>
            <a:chExt cx="2477605" cy="4102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6BF32-EAF6-132F-C61D-8B3C646E1FDF}"/>
                </a:ext>
              </a:extLst>
            </p:cNvPr>
            <p:cNvSpPr txBox="1"/>
            <p:nvPr/>
          </p:nvSpPr>
          <p:spPr>
            <a:xfrm>
              <a:off x="4079651" y="2017476"/>
              <a:ext cx="2474653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ngạc nhiên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21E6C5-AAAE-3965-C389-F69486B43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699" y="2427734"/>
              <a:ext cx="1891867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0DAB27-8840-403A-3321-91A6E5CB493A}"/>
              </a:ext>
            </a:extLst>
          </p:cNvPr>
          <p:cNvGrpSpPr/>
          <p:nvPr/>
        </p:nvGrpSpPr>
        <p:grpSpPr>
          <a:xfrm>
            <a:off x="8250128" y="3193620"/>
            <a:ext cx="4815714" cy="537485"/>
            <a:chOff x="3736318" y="2024620"/>
            <a:chExt cx="3611785" cy="4031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A70EEB-6B58-4897-908E-A1AB7F7DD3B4}"/>
                </a:ext>
              </a:extLst>
            </p:cNvPr>
            <p:cNvSpPr txBox="1"/>
            <p:nvPr/>
          </p:nvSpPr>
          <p:spPr>
            <a:xfrm>
              <a:off x="3865338" y="2024620"/>
              <a:ext cx="348276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kể một sự việc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722DE3-7465-8754-97FC-31BD7CDAA651}"/>
                </a:ext>
              </a:extLst>
            </p:cNvPr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D4C7F53-8002-9A40-1C51-38E646FC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605704"/>
            <a:ext cx="2879320" cy="3056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060DA-8569-E1C0-9D52-16CF4BD1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24" y="4148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447674" y="485776"/>
            <a:ext cx="11382375" cy="5387952"/>
            <a:chOff x="290569" y="2617305"/>
            <a:chExt cx="11318737" cy="3338680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33868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2317523" y="3452158"/>
              <a:ext cx="7583494" cy="131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than đặt ở cuối câu th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ể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hiện cảm xúc.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đặt ở cuối câu kể.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9DDB7-7AC6-9CB4-A008-1BD79A709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FED3E-F08A-A34B-721B-1BF35D9875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74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Có thể đặt dấu phẩy vào chỗ nào trong mỗi câu sau?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540794-FC9C-45C7-2BE4-2860C408949D}"/>
              </a:ext>
            </a:extLst>
          </p:cNvPr>
          <p:cNvSpPr/>
          <p:nvPr/>
        </p:nvSpPr>
        <p:spPr>
          <a:xfrm>
            <a:off x="1790700" y="2037263"/>
            <a:ext cx="10039349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B0096-5E22-87C6-46C7-F05F6FBF8118}"/>
              </a:ext>
            </a:extLst>
          </p:cNvPr>
          <p:cNvCxnSpPr>
            <a:cxnSpLocks/>
          </p:cNvCxnSpPr>
          <p:nvPr/>
        </p:nvCxnSpPr>
        <p:spPr>
          <a:xfrm>
            <a:off x="2053277" y="926604"/>
            <a:ext cx="2099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86FC97-B97D-9911-39C9-DFF4437B51AC}"/>
              </a:ext>
            </a:extLst>
          </p:cNvPr>
          <p:cNvCxnSpPr>
            <a:cxnSpLocks/>
          </p:cNvCxnSpPr>
          <p:nvPr/>
        </p:nvCxnSpPr>
        <p:spPr>
          <a:xfrm>
            <a:off x="4602510" y="945654"/>
            <a:ext cx="1779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5A0FA-CCEB-D711-BFCE-4FB27919EB42}"/>
              </a:ext>
            </a:extLst>
          </p:cNvPr>
          <p:cNvCxnSpPr>
            <a:cxnSpLocks/>
          </p:cNvCxnSpPr>
          <p:nvPr/>
        </p:nvCxnSpPr>
        <p:spPr>
          <a:xfrm>
            <a:off x="6813873" y="964704"/>
            <a:ext cx="24063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D0210BA-1089-DFCB-68A1-A58CD834E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230" y="419363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52400" y="3248025"/>
            <a:ext cx="5271191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EC8771D-8CE9-D01B-6758-DA6FE0F8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842589"/>
            <a:ext cx="10220325" cy="10624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0DC1E-4230-BFE7-4B92-B82648968B94}"/>
              </a:ext>
            </a:extLst>
          </p:cNvPr>
          <p:cNvCxnSpPr>
            <a:cxnSpLocks/>
          </p:cNvCxnSpPr>
          <p:nvPr/>
        </p:nvCxnSpPr>
        <p:spPr>
          <a:xfrm>
            <a:off x="2158052" y="1639466"/>
            <a:ext cx="30235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8F3E8-13EF-2740-7343-2333B000C702}"/>
              </a:ext>
            </a:extLst>
          </p:cNvPr>
          <p:cNvCxnSpPr>
            <a:cxnSpLocks/>
          </p:cNvCxnSpPr>
          <p:nvPr/>
        </p:nvCxnSpPr>
        <p:spPr>
          <a:xfrm>
            <a:off x="6201358" y="1648991"/>
            <a:ext cx="437139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7D063E78-92B3-CCF8-80FA-61ADE43F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72" y="2659672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E5534-E5CD-D708-E4E2-DF97B50F9690}"/>
              </a:ext>
            </a:extLst>
          </p:cNvPr>
          <p:cNvSpPr txBox="1"/>
          <p:nvPr/>
        </p:nvSpPr>
        <p:spPr>
          <a:xfrm>
            <a:off x="5280149" y="2837360"/>
            <a:ext cx="6597526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AD42D8D-E9C3-6163-B5DE-B1EB2E07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92" y="1604802"/>
            <a:ext cx="10129183" cy="2538574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2ADC5-DE03-1CAF-E555-CA6EDC732740}"/>
              </a:ext>
            </a:extLst>
          </p:cNvPr>
          <p:cNvSpPr txBox="1"/>
          <p:nvPr/>
        </p:nvSpPr>
        <p:spPr>
          <a:xfrm>
            <a:off x="1123042" y="1604800"/>
            <a:ext cx="8725508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Hà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Mai đều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học sinh lớp 2A.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F3D1E-FD88-6484-64B3-6F65C0BE1AE7}"/>
              </a:ext>
            </a:extLst>
          </p:cNvPr>
          <p:cNvSpPr txBox="1"/>
          <p:nvPr/>
        </p:nvSpPr>
        <p:spPr>
          <a:xfrm>
            <a:off x="1123096" y="2372884"/>
            <a:ext cx="9677427" cy="70782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mẹ em và bác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làm một công 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BDE097-69EB-7825-B968-674FA03C7F1F}"/>
              </a:ext>
            </a:extLst>
          </p:cNvPr>
          <p:cNvSpPr txBox="1"/>
          <p:nvPr/>
        </p:nvSpPr>
        <p:spPr>
          <a:xfrm>
            <a:off x="1247628" y="3329583"/>
            <a:ext cx="1082961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hoa lan, hoa hồng, hoa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9135B8-93CE-4967-C958-F15E3F69F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8144326" y="1656155"/>
            <a:ext cx="4047679" cy="45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19363-C6AB-01A8-4B84-FB6F392C4E77}"/>
              </a:ext>
            </a:extLst>
          </p:cNvPr>
          <p:cNvCxnSpPr>
            <a:cxnSpLocks/>
          </p:cNvCxnSpPr>
          <p:nvPr/>
        </p:nvCxnSpPr>
        <p:spPr>
          <a:xfrm>
            <a:off x="1430361" y="2094082"/>
            <a:ext cx="121758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CD8CD2-C6F3-245D-5B56-B6871CE7E2A1}"/>
              </a:ext>
            </a:extLst>
          </p:cNvPr>
          <p:cNvCxnSpPr/>
          <p:nvPr/>
        </p:nvCxnSpPr>
        <p:spPr>
          <a:xfrm>
            <a:off x="2776787" y="2122951"/>
            <a:ext cx="13433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84ECC8-2C9E-F01A-E10B-6DE4FBD5559B}"/>
              </a:ext>
            </a:extLst>
          </p:cNvPr>
          <p:cNvCxnSpPr/>
          <p:nvPr/>
        </p:nvCxnSpPr>
        <p:spPr>
          <a:xfrm>
            <a:off x="1594134" y="3025907"/>
            <a:ext cx="115134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DE52B8-22C2-EFBE-3170-11AB0E8DD208}"/>
              </a:ext>
            </a:extLst>
          </p:cNvPr>
          <p:cNvCxnSpPr>
            <a:cxnSpLocks/>
          </p:cNvCxnSpPr>
          <p:nvPr/>
        </p:nvCxnSpPr>
        <p:spPr>
          <a:xfrm>
            <a:off x="2910450" y="3012051"/>
            <a:ext cx="10329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80B71E-03D5-EE20-69FB-6D354578BA0B}"/>
              </a:ext>
            </a:extLst>
          </p:cNvPr>
          <p:cNvCxnSpPr>
            <a:cxnSpLocks/>
          </p:cNvCxnSpPr>
          <p:nvPr/>
        </p:nvCxnSpPr>
        <p:spPr>
          <a:xfrm>
            <a:off x="4513962" y="2998633"/>
            <a:ext cx="134391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A687EA-BAED-162E-B165-47D3949C7041}"/>
              </a:ext>
            </a:extLst>
          </p:cNvPr>
          <p:cNvCxnSpPr>
            <a:cxnSpLocks/>
          </p:cNvCxnSpPr>
          <p:nvPr/>
        </p:nvCxnSpPr>
        <p:spPr>
          <a:xfrm>
            <a:off x="2978322" y="3855707"/>
            <a:ext cx="121267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99AB0E-35C9-FF94-4343-079962C45A56}"/>
              </a:ext>
            </a:extLst>
          </p:cNvPr>
          <p:cNvCxnSpPr>
            <a:cxnSpLocks/>
          </p:cNvCxnSpPr>
          <p:nvPr/>
        </p:nvCxnSpPr>
        <p:spPr>
          <a:xfrm>
            <a:off x="4325127" y="3846182"/>
            <a:ext cx="15327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0BBF40-EF81-8D52-4629-6DA0254BB245}"/>
              </a:ext>
            </a:extLst>
          </p:cNvPr>
          <p:cNvCxnSpPr>
            <a:cxnSpLocks/>
          </p:cNvCxnSpPr>
          <p:nvPr/>
        </p:nvCxnSpPr>
        <p:spPr>
          <a:xfrm>
            <a:off x="6016741" y="3846182"/>
            <a:ext cx="125083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0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95D54-5093-7523-3509-0F4FD826AEB2}"/>
              </a:ext>
            </a:extLst>
          </p:cNvPr>
          <p:cNvGrpSpPr/>
          <p:nvPr/>
        </p:nvGrpSpPr>
        <p:grpSpPr>
          <a:xfrm>
            <a:off x="8534401" y="1407628"/>
            <a:ext cx="3184884" cy="1753020"/>
            <a:chOff x="-499893" y="-818671"/>
            <a:chExt cx="2171554" cy="982440"/>
          </a:xfrm>
        </p:grpSpPr>
        <p:sp>
          <p:nvSpPr>
            <p:cNvPr id="9" name="Oval Callout 43">
              <a:extLst>
                <a:ext uri="{FF2B5EF4-FFF2-40B4-BE49-F238E27FC236}">
                  <a16:creationId xmlns:a16="http://schemas.microsoft.com/office/drawing/2014/main" id="{5C128DD4-3554-E095-55FF-5359A07B43BE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5B5F03-8F77-1C58-612E-AA700D016E10}"/>
                </a:ext>
              </a:extLst>
            </p:cNvPr>
            <p:cNvSpPr txBox="1"/>
            <p:nvPr/>
          </p:nvSpPr>
          <p:spPr>
            <a:xfrm>
              <a:off x="-338606" y="-614663"/>
              <a:ext cx="1960681" cy="77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BDC50-E560-B8F3-176D-725C7FCEB912}"/>
              </a:ext>
            </a:extLst>
          </p:cNvPr>
          <p:cNvGrpSpPr/>
          <p:nvPr/>
        </p:nvGrpSpPr>
        <p:grpSpPr>
          <a:xfrm>
            <a:off x="452349" y="714375"/>
            <a:ext cx="4610471" cy="2121572"/>
            <a:chOff x="7407402" y="1805759"/>
            <a:chExt cx="3457853" cy="1118757"/>
          </a:xfrm>
        </p:grpSpPr>
        <p:pic>
          <p:nvPicPr>
            <p:cNvPr id="12" name="Picture 2" descr="C:\Users\Administrator\Application Data\Zamaan's Software\psc\screenshot.JPG">
              <a:extLst>
                <a:ext uri="{FF2B5EF4-FFF2-40B4-BE49-F238E27FC236}">
                  <a16:creationId xmlns:a16="http://schemas.microsoft.com/office/drawing/2014/main" id="{6CE60E74-40F0-3846-FB58-5C95FFCE9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D9EB7-8511-2E3C-C1A4-020991EEBB48}"/>
                </a:ext>
              </a:extLst>
            </p:cNvPr>
            <p:cNvSpPr txBox="1"/>
            <p:nvPr/>
          </p:nvSpPr>
          <p:spPr>
            <a:xfrm>
              <a:off x="7824302" y="2024269"/>
              <a:ext cx="26642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421A37-7E8E-D4F5-0420-AD124347C0CC}"/>
              </a:ext>
            </a:extLst>
          </p:cNvPr>
          <p:cNvGrpSpPr/>
          <p:nvPr/>
        </p:nvGrpSpPr>
        <p:grpSpPr>
          <a:xfrm>
            <a:off x="5171798" y="590551"/>
            <a:ext cx="3796516" cy="1450544"/>
            <a:chOff x="-499893" y="-818671"/>
            <a:chExt cx="2171554" cy="1056244"/>
          </a:xfrm>
        </p:grpSpPr>
        <p:sp>
          <p:nvSpPr>
            <p:cNvPr id="15" name="Oval Callout 49">
              <a:extLst>
                <a:ext uri="{FF2B5EF4-FFF2-40B4-BE49-F238E27FC236}">
                  <a16:creationId xmlns:a16="http://schemas.microsoft.com/office/drawing/2014/main" id="{1D0C1860-0AA4-FF97-E536-F42F681CFCC7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A2ACE-FC99-8A5B-DC31-9CB2FD806BFB}"/>
                </a:ext>
              </a:extLst>
            </p:cNvPr>
            <p:cNvSpPr txBox="1"/>
            <p:nvPr/>
          </p:nvSpPr>
          <p:spPr>
            <a:xfrm>
              <a:off x="-394457" y="-725836"/>
              <a:ext cx="1960681" cy="9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câu, cuối câu?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C2E23368-AFC8-3BE9-48E3-10F35BEC8B2B}"/>
              </a:ext>
            </a:extLst>
          </p:cNvPr>
          <p:cNvSpPr/>
          <p:nvPr/>
        </p:nvSpPr>
        <p:spPr>
          <a:xfrm>
            <a:off x="2895601" y="2771775"/>
            <a:ext cx="6079466" cy="3409950"/>
          </a:xfrm>
          <a:custGeom>
            <a:avLst/>
            <a:gdLst/>
            <a:ahLst/>
            <a:cxnLst/>
            <a:rect l="l" t="t" r="r" b="b"/>
            <a:pathLst>
              <a:path w="12883914" h="8229600">
                <a:moveTo>
                  <a:pt x="0" y="0"/>
                </a:moveTo>
                <a:lnTo>
                  <a:pt x="12883914" y="0"/>
                </a:lnTo>
                <a:lnTo>
                  <a:pt x="128839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264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#9Slide05 SVNClementine</vt:lpstr>
      <vt:lpstr>Arial</vt:lpstr>
      <vt:lpstr>Arial-Rounded</vt:lpstr>
      <vt:lpstr>Calibri</vt:lpstr>
      <vt:lpstr>Calibri Light</vt:lpstr>
      <vt:lpstr>iCiel Altus</vt:lpstr>
      <vt:lpstr>iCiel Cadena</vt:lpstr>
      <vt:lpstr>SVN-Gretoon</vt:lpstr>
      <vt:lpstr>Wingdings</vt:lpstr>
      <vt:lpstr>思源黑体 CN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</cp:revision>
  <dcterms:created xsi:type="dcterms:W3CDTF">2024-03-22T02:22:52Z</dcterms:created>
  <dcterms:modified xsi:type="dcterms:W3CDTF">2026-03-24T12:42:51Z</dcterms:modified>
</cp:coreProperties>
</file>