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  <p:sldMasterId id="2147483830" r:id="rId3"/>
  </p:sldMasterIdLst>
  <p:notesMasterIdLst>
    <p:notesMasterId r:id="rId17"/>
  </p:notesMasterIdLst>
  <p:sldIdLst>
    <p:sldId id="310" r:id="rId4"/>
    <p:sldId id="282" r:id="rId5"/>
    <p:sldId id="281" r:id="rId6"/>
    <p:sldId id="280" r:id="rId7"/>
    <p:sldId id="283" r:id="rId8"/>
    <p:sldId id="659" r:id="rId9"/>
    <p:sldId id="278" r:id="rId10"/>
    <p:sldId id="286" r:id="rId11"/>
    <p:sldId id="287" r:id="rId12"/>
    <p:sldId id="288" r:id="rId13"/>
    <p:sldId id="290" r:id="rId14"/>
    <p:sldId id="291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2BD7B-9332-437B-BE93-4ADB6CC168B5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C27A4-382C-43A5-97F0-B30BFA0B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45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0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59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93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7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86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87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3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5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4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1D64-E5B9-479D-A4AA-B383C655B92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92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2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05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2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28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2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4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9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384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1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68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6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22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508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78268"/>
      </p:ext>
    </p:extLst>
  </p:cSld>
  <p:clrMapOvr>
    <a:masterClrMapping/>
  </p:clrMapOvr>
  <p:transition spd="slow" advTm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199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56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905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09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857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6716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58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6204986" y="2838450"/>
            <a:ext cx="3257464" cy="3225801"/>
          </a:xfrm>
          <a:custGeom>
            <a:avLst/>
            <a:gdLst>
              <a:gd name="connsiteX0" fmla="*/ 1699591 w 3257464"/>
              <a:gd name="connsiteY0" fmla="*/ 17 h 3225801"/>
              <a:gd name="connsiteX1" fmla="*/ 1861852 w 3257464"/>
              <a:gd name="connsiteY1" fmla="*/ 2865 h 3225801"/>
              <a:gd name="connsiteX2" fmla="*/ 2285238 w 3257464"/>
              <a:gd name="connsiteY2" fmla="*/ 85191 h 3225801"/>
              <a:gd name="connsiteX3" fmla="*/ 2720384 w 3257464"/>
              <a:gd name="connsiteY3" fmla="*/ 355687 h 3225801"/>
              <a:gd name="connsiteX4" fmla="*/ 2979120 w 3257464"/>
              <a:gd name="connsiteY4" fmla="*/ 708508 h 3225801"/>
              <a:gd name="connsiteX5" fmla="*/ 3237856 w 3257464"/>
              <a:gd name="connsiteY5" fmla="*/ 1225980 h 3225801"/>
              <a:gd name="connsiteX6" fmla="*/ 3237856 w 3257464"/>
              <a:gd name="connsiteY6" fmla="*/ 1908102 h 3225801"/>
              <a:gd name="connsiteX7" fmla="*/ 3226095 w 3257464"/>
              <a:gd name="connsiteY7" fmla="*/ 2331487 h 3225801"/>
              <a:gd name="connsiteX8" fmla="*/ 2955599 w 3257464"/>
              <a:gd name="connsiteY8" fmla="*/ 2660788 h 3225801"/>
              <a:gd name="connsiteX9" fmla="*/ 2591016 w 3257464"/>
              <a:gd name="connsiteY9" fmla="*/ 3001848 h 3225801"/>
              <a:gd name="connsiteX10" fmla="*/ 1779527 w 3257464"/>
              <a:gd name="connsiteY10" fmla="*/ 3213541 h 3225801"/>
              <a:gd name="connsiteX11" fmla="*/ 932756 w 3257464"/>
              <a:gd name="connsiteY11" fmla="*/ 3154738 h 3225801"/>
              <a:gd name="connsiteX12" fmla="*/ 521131 w 3257464"/>
              <a:gd name="connsiteY12" fmla="*/ 2778395 h 3225801"/>
              <a:gd name="connsiteX13" fmla="*/ 262395 w 3257464"/>
              <a:gd name="connsiteY13" fmla="*/ 2413812 h 3225801"/>
              <a:gd name="connsiteX14" fmla="*/ 15420 w 3257464"/>
              <a:gd name="connsiteY14" fmla="*/ 1884580 h 3225801"/>
              <a:gd name="connsiteX15" fmla="*/ 38941 w 3257464"/>
              <a:gd name="connsiteY15" fmla="*/ 1261262 h 3225801"/>
              <a:gd name="connsiteX16" fmla="*/ 144788 w 3257464"/>
              <a:gd name="connsiteY16" fmla="*/ 767312 h 3225801"/>
              <a:gd name="connsiteX17" fmla="*/ 415284 w 3257464"/>
              <a:gd name="connsiteY17" fmla="*/ 508576 h 3225801"/>
              <a:gd name="connsiteX18" fmla="*/ 579934 w 3257464"/>
              <a:gd name="connsiteY18" fmla="*/ 332165 h 3225801"/>
              <a:gd name="connsiteX19" fmla="*/ 1144449 w 3257464"/>
              <a:gd name="connsiteY19" fmla="*/ 49908 h 3225801"/>
              <a:gd name="connsiteX20" fmla="*/ 1699591 w 3257464"/>
              <a:gd name="connsiteY20" fmla="*/ 17 h 322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57464" h="3225801">
                <a:moveTo>
                  <a:pt x="1699591" y="17"/>
                </a:moveTo>
                <a:cubicBezTo>
                  <a:pt x="1759068" y="170"/>
                  <a:pt x="1814319" y="1395"/>
                  <a:pt x="1861852" y="2865"/>
                </a:cubicBezTo>
                <a:cubicBezTo>
                  <a:pt x="2051984" y="8746"/>
                  <a:pt x="2142149" y="26387"/>
                  <a:pt x="2285238" y="85191"/>
                </a:cubicBezTo>
                <a:cubicBezTo>
                  <a:pt x="2428327" y="143994"/>
                  <a:pt x="2604738" y="251801"/>
                  <a:pt x="2720384" y="355687"/>
                </a:cubicBezTo>
                <a:cubicBezTo>
                  <a:pt x="2836031" y="459573"/>
                  <a:pt x="2892875" y="563460"/>
                  <a:pt x="2979120" y="708508"/>
                </a:cubicBezTo>
                <a:cubicBezTo>
                  <a:pt x="3065365" y="853557"/>
                  <a:pt x="3194733" y="1026048"/>
                  <a:pt x="3237856" y="1225980"/>
                </a:cubicBezTo>
                <a:cubicBezTo>
                  <a:pt x="3280979" y="1425912"/>
                  <a:pt x="3239816" y="1723850"/>
                  <a:pt x="3237856" y="1908102"/>
                </a:cubicBezTo>
                <a:cubicBezTo>
                  <a:pt x="3235896" y="2092353"/>
                  <a:pt x="3273138" y="2206039"/>
                  <a:pt x="3226095" y="2331487"/>
                </a:cubicBezTo>
                <a:cubicBezTo>
                  <a:pt x="3179052" y="2456935"/>
                  <a:pt x="3061445" y="2549061"/>
                  <a:pt x="2955599" y="2660788"/>
                </a:cubicBezTo>
                <a:cubicBezTo>
                  <a:pt x="2849752" y="2772514"/>
                  <a:pt x="2787029" y="2909723"/>
                  <a:pt x="2591016" y="3001848"/>
                </a:cubicBezTo>
                <a:cubicBezTo>
                  <a:pt x="2395004" y="3093974"/>
                  <a:pt x="2055904" y="3188059"/>
                  <a:pt x="1779527" y="3213541"/>
                </a:cubicBezTo>
                <a:cubicBezTo>
                  <a:pt x="1503150" y="3239023"/>
                  <a:pt x="1142488" y="3227262"/>
                  <a:pt x="932756" y="3154738"/>
                </a:cubicBezTo>
                <a:cubicBezTo>
                  <a:pt x="723023" y="3082213"/>
                  <a:pt x="632857" y="2901882"/>
                  <a:pt x="521131" y="2778395"/>
                </a:cubicBezTo>
                <a:cubicBezTo>
                  <a:pt x="409404" y="2654907"/>
                  <a:pt x="346680" y="2562782"/>
                  <a:pt x="262395" y="2413812"/>
                </a:cubicBezTo>
                <a:cubicBezTo>
                  <a:pt x="178109" y="2264843"/>
                  <a:pt x="52662" y="2076672"/>
                  <a:pt x="15420" y="1884580"/>
                </a:cubicBezTo>
                <a:cubicBezTo>
                  <a:pt x="-21823" y="1692489"/>
                  <a:pt x="17380" y="1447473"/>
                  <a:pt x="38941" y="1261262"/>
                </a:cubicBezTo>
                <a:cubicBezTo>
                  <a:pt x="60502" y="1075051"/>
                  <a:pt x="82064" y="892760"/>
                  <a:pt x="144788" y="767312"/>
                </a:cubicBezTo>
                <a:cubicBezTo>
                  <a:pt x="207511" y="641864"/>
                  <a:pt x="348640" y="577180"/>
                  <a:pt x="415284" y="508576"/>
                </a:cubicBezTo>
                <a:cubicBezTo>
                  <a:pt x="481929" y="439972"/>
                  <a:pt x="458407" y="408610"/>
                  <a:pt x="579934" y="332165"/>
                </a:cubicBezTo>
                <a:cubicBezTo>
                  <a:pt x="701461" y="255721"/>
                  <a:pt x="930795" y="104792"/>
                  <a:pt x="1144449" y="49908"/>
                </a:cubicBezTo>
                <a:cubicBezTo>
                  <a:pt x="1304689" y="8746"/>
                  <a:pt x="1521159" y="-442"/>
                  <a:pt x="1699591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6204988" y="816210"/>
            <a:ext cx="1426505" cy="1412640"/>
          </a:xfrm>
          <a:custGeom>
            <a:avLst/>
            <a:gdLst>
              <a:gd name="connsiteX0" fmla="*/ 744283 w 1426505"/>
              <a:gd name="connsiteY0" fmla="*/ 8 h 1412640"/>
              <a:gd name="connsiteX1" fmla="*/ 815340 w 1426505"/>
              <a:gd name="connsiteY1" fmla="*/ 1255 h 1412640"/>
              <a:gd name="connsiteX2" fmla="*/ 1000749 w 1426505"/>
              <a:gd name="connsiteY2" fmla="*/ 37307 h 1412640"/>
              <a:gd name="connsiteX3" fmla="*/ 1191308 w 1426505"/>
              <a:gd name="connsiteY3" fmla="*/ 155763 h 1412640"/>
              <a:gd name="connsiteX4" fmla="*/ 1304613 w 1426505"/>
              <a:gd name="connsiteY4" fmla="*/ 310270 h 1412640"/>
              <a:gd name="connsiteX5" fmla="*/ 1417918 w 1426505"/>
              <a:gd name="connsiteY5" fmla="*/ 536881 h 1412640"/>
              <a:gd name="connsiteX6" fmla="*/ 1417918 w 1426505"/>
              <a:gd name="connsiteY6" fmla="*/ 835595 h 1412640"/>
              <a:gd name="connsiteX7" fmla="*/ 1412768 w 1426505"/>
              <a:gd name="connsiteY7" fmla="*/ 1021003 h 1412640"/>
              <a:gd name="connsiteX8" fmla="*/ 1294313 w 1426505"/>
              <a:gd name="connsiteY8" fmla="*/ 1165210 h 1412640"/>
              <a:gd name="connsiteX9" fmla="*/ 1134655 w 1426505"/>
              <a:gd name="connsiteY9" fmla="*/ 1314567 h 1412640"/>
              <a:gd name="connsiteX10" fmla="*/ 779289 w 1426505"/>
              <a:gd name="connsiteY10" fmla="*/ 1407271 h 1412640"/>
              <a:gd name="connsiteX11" fmla="*/ 408471 w 1426505"/>
              <a:gd name="connsiteY11" fmla="*/ 1381520 h 1412640"/>
              <a:gd name="connsiteX12" fmla="*/ 228213 w 1426505"/>
              <a:gd name="connsiteY12" fmla="*/ 1216712 h 1412640"/>
              <a:gd name="connsiteX13" fmla="*/ 114907 w 1426505"/>
              <a:gd name="connsiteY13" fmla="*/ 1057055 h 1412640"/>
              <a:gd name="connsiteX14" fmla="*/ 6752 w 1426505"/>
              <a:gd name="connsiteY14" fmla="*/ 825294 h 1412640"/>
              <a:gd name="connsiteX15" fmla="*/ 17053 w 1426505"/>
              <a:gd name="connsiteY15" fmla="*/ 552331 h 1412640"/>
              <a:gd name="connsiteX16" fmla="*/ 63405 w 1426505"/>
              <a:gd name="connsiteY16" fmla="*/ 336021 h 1412640"/>
              <a:gd name="connsiteX17" fmla="*/ 181861 w 1426505"/>
              <a:gd name="connsiteY17" fmla="*/ 222716 h 1412640"/>
              <a:gd name="connsiteX18" fmla="*/ 253964 w 1426505"/>
              <a:gd name="connsiteY18" fmla="*/ 145462 h 1412640"/>
              <a:gd name="connsiteX19" fmla="*/ 501176 w 1426505"/>
              <a:gd name="connsiteY19" fmla="*/ 21856 h 1412640"/>
              <a:gd name="connsiteX20" fmla="*/ 744283 w 1426505"/>
              <a:gd name="connsiteY20" fmla="*/ 8 h 141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6505" h="1412640">
                <a:moveTo>
                  <a:pt x="744283" y="8"/>
                </a:moveTo>
                <a:cubicBezTo>
                  <a:pt x="770329" y="75"/>
                  <a:pt x="794525" y="612"/>
                  <a:pt x="815340" y="1255"/>
                </a:cubicBezTo>
                <a:cubicBezTo>
                  <a:pt x="898603" y="3831"/>
                  <a:pt x="938088" y="11556"/>
                  <a:pt x="1000749" y="37307"/>
                </a:cubicBezTo>
                <a:cubicBezTo>
                  <a:pt x="1063410" y="63058"/>
                  <a:pt x="1140664" y="110269"/>
                  <a:pt x="1191308" y="155763"/>
                </a:cubicBezTo>
                <a:cubicBezTo>
                  <a:pt x="1241952" y="201256"/>
                  <a:pt x="1266845" y="246750"/>
                  <a:pt x="1304613" y="310270"/>
                </a:cubicBezTo>
                <a:cubicBezTo>
                  <a:pt x="1342381" y="373789"/>
                  <a:pt x="1399034" y="449326"/>
                  <a:pt x="1417918" y="536881"/>
                </a:cubicBezTo>
                <a:cubicBezTo>
                  <a:pt x="1436803" y="624435"/>
                  <a:pt x="1418777" y="754907"/>
                  <a:pt x="1417918" y="835595"/>
                </a:cubicBezTo>
                <a:cubicBezTo>
                  <a:pt x="1417060" y="916282"/>
                  <a:pt x="1433369" y="966067"/>
                  <a:pt x="1412768" y="1021003"/>
                </a:cubicBezTo>
                <a:cubicBezTo>
                  <a:pt x="1392167" y="1075939"/>
                  <a:pt x="1340665" y="1116283"/>
                  <a:pt x="1294313" y="1165210"/>
                </a:cubicBezTo>
                <a:cubicBezTo>
                  <a:pt x="1247961" y="1214137"/>
                  <a:pt x="1220493" y="1274223"/>
                  <a:pt x="1134655" y="1314567"/>
                </a:cubicBezTo>
                <a:cubicBezTo>
                  <a:pt x="1048818" y="1354910"/>
                  <a:pt x="900319" y="1396112"/>
                  <a:pt x="779289" y="1407271"/>
                </a:cubicBezTo>
                <a:cubicBezTo>
                  <a:pt x="658258" y="1418430"/>
                  <a:pt x="500317" y="1413280"/>
                  <a:pt x="408471" y="1381520"/>
                </a:cubicBezTo>
                <a:cubicBezTo>
                  <a:pt x="316625" y="1349760"/>
                  <a:pt x="277140" y="1270790"/>
                  <a:pt x="228213" y="1216712"/>
                </a:cubicBezTo>
                <a:cubicBezTo>
                  <a:pt x="179285" y="1162635"/>
                  <a:pt x="151818" y="1122291"/>
                  <a:pt x="114907" y="1057055"/>
                </a:cubicBezTo>
                <a:cubicBezTo>
                  <a:pt x="77997" y="991818"/>
                  <a:pt x="23062" y="909415"/>
                  <a:pt x="6752" y="825294"/>
                </a:cubicBezTo>
                <a:cubicBezTo>
                  <a:pt x="-9557" y="741174"/>
                  <a:pt x="7611" y="633877"/>
                  <a:pt x="17053" y="552331"/>
                </a:cubicBezTo>
                <a:cubicBezTo>
                  <a:pt x="26495" y="470786"/>
                  <a:pt x="35937" y="390957"/>
                  <a:pt x="63405" y="336021"/>
                </a:cubicBezTo>
                <a:cubicBezTo>
                  <a:pt x="90873" y="281085"/>
                  <a:pt x="152676" y="252759"/>
                  <a:pt x="181861" y="222716"/>
                </a:cubicBezTo>
                <a:cubicBezTo>
                  <a:pt x="211045" y="192673"/>
                  <a:pt x="200745" y="178939"/>
                  <a:pt x="253964" y="145462"/>
                </a:cubicBezTo>
                <a:cubicBezTo>
                  <a:pt x="307183" y="111986"/>
                  <a:pt x="407613" y="45891"/>
                  <a:pt x="501176" y="21856"/>
                </a:cubicBezTo>
                <a:cubicBezTo>
                  <a:pt x="571348" y="3830"/>
                  <a:pt x="666144" y="-193"/>
                  <a:pt x="744283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3200388" y="1989868"/>
            <a:ext cx="2342232" cy="2319465"/>
          </a:xfrm>
          <a:custGeom>
            <a:avLst/>
            <a:gdLst>
              <a:gd name="connsiteX0" fmla="*/ 1222066 w 2342232"/>
              <a:gd name="connsiteY0" fmla="*/ 12 h 2319465"/>
              <a:gd name="connsiteX1" fmla="*/ 1338738 w 2342232"/>
              <a:gd name="connsiteY1" fmla="*/ 2060 h 2319465"/>
              <a:gd name="connsiteX2" fmla="*/ 1643167 w 2342232"/>
              <a:gd name="connsiteY2" fmla="*/ 61254 h 2319465"/>
              <a:gd name="connsiteX3" fmla="*/ 1956053 w 2342232"/>
              <a:gd name="connsiteY3" fmla="*/ 255751 h 2319465"/>
              <a:gd name="connsiteX4" fmla="*/ 2142093 w 2342232"/>
              <a:gd name="connsiteY4" fmla="*/ 509442 h 2319465"/>
              <a:gd name="connsiteX5" fmla="*/ 2328133 w 2342232"/>
              <a:gd name="connsiteY5" fmla="*/ 881523 h 2319465"/>
              <a:gd name="connsiteX6" fmla="*/ 2328133 w 2342232"/>
              <a:gd name="connsiteY6" fmla="*/ 1371992 h 2319465"/>
              <a:gd name="connsiteX7" fmla="*/ 2319678 w 2342232"/>
              <a:gd name="connsiteY7" fmla="*/ 1676422 h 2319465"/>
              <a:gd name="connsiteX8" fmla="*/ 2125181 w 2342232"/>
              <a:gd name="connsiteY8" fmla="*/ 1913200 h 2319465"/>
              <a:gd name="connsiteX9" fmla="*/ 1863033 w 2342232"/>
              <a:gd name="connsiteY9" fmla="*/ 2158435 h 2319465"/>
              <a:gd name="connsiteX10" fmla="*/ 1279543 w 2342232"/>
              <a:gd name="connsiteY10" fmla="*/ 2310650 h 2319465"/>
              <a:gd name="connsiteX11" fmla="*/ 670684 w 2342232"/>
              <a:gd name="connsiteY11" fmla="*/ 2268368 h 2319465"/>
              <a:gd name="connsiteX12" fmla="*/ 374711 w 2342232"/>
              <a:gd name="connsiteY12" fmla="*/ 1997764 h 2319465"/>
              <a:gd name="connsiteX13" fmla="*/ 188671 w 2342232"/>
              <a:gd name="connsiteY13" fmla="*/ 1735616 h 2319465"/>
              <a:gd name="connsiteX14" fmla="*/ 11087 w 2342232"/>
              <a:gd name="connsiteY14" fmla="*/ 1355080 h 2319465"/>
              <a:gd name="connsiteX15" fmla="*/ 28000 w 2342232"/>
              <a:gd name="connsiteY15" fmla="*/ 906892 h 2319465"/>
              <a:gd name="connsiteX16" fmla="*/ 104107 w 2342232"/>
              <a:gd name="connsiteY16" fmla="*/ 551724 h 2319465"/>
              <a:gd name="connsiteX17" fmla="*/ 298604 w 2342232"/>
              <a:gd name="connsiteY17" fmla="*/ 365684 h 2319465"/>
              <a:gd name="connsiteX18" fmla="*/ 416993 w 2342232"/>
              <a:gd name="connsiteY18" fmla="*/ 238838 h 2319465"/>
              <a:gd name="connsiteX19" fmla="*/ 822899 w 2342232"/>
              <a:gd name="connsiteY19" fmla="*/ 35885 h 2319465"/>
              <a:gd name="connsiteX20" fmla="*/ 1222066 w 2342232"/>
              <a:gd name="connsiteY20" fmla="*/ 12 h 231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42232" h="2319465">
                <a:moveTo>
                  <a:pt x="1222066" y="12"/>
                </a:moveTo>
                <a:cubicBezTo>
                  <a:pt x="1264833" y="122"/>
                  <a:pt x="1304560" y="1003"/>
                  <a:pt x="1338738" y="2060"/>
                </a:cubicBezTo>
                <a:cubicBezTo>
                  <a:pt x="1475449" y="6288"/>
                  <a:pt x="1540281" y="18972"/>
                  <a:pt x="1643167" y="61254"/>
                </a:cubicBezTo>
                <a:cubicBezTo>
                  <a:pt x="1746053" y="103536"/>
                  <a:pt x="1872899" y="181053"/>
                  <a:pt x="1956053" y="255751"/>
                </a:cubicBezTo>
                <a:cubicBezTo>
                  <a:pt x="2039207" y="330449"/>
                  <a:pt x="2080080" y="405147"/>
                  <a:pt x="2142093" y="509442"/>
                </a:cubicBezTo>
                <a:cubicBezTo>
                  <a:pt x="2204106" y="613737"/>
                  <a:pt x="2297126" y="737764"/>
                  <a:pt x="2328133" y="881523"/>
                </a:cubicBezTo>
                <a:cubicBezTo>
                  <a:pt x="2359140" y="1025281"/>
                  <a:pt x="2329543" y="1239509"/>
                  <a:pt x="2328133" y="1371992"/>
                </a:cubicBezTo>
                <a:cubicBezTo>
                  <a:pt x="2326724" y="1504476"/>
                  <a:pt x="2353502" y="1586220"/>
                  <a:pt x="2319678" y="1676422"/>
                </a:cubicBezTo>
                <a:cubicBezTo>
                  <a:pt x="2285851" y="1766623"/>
                  <a:pt x="2201288" y="1832865"/>
                  <a:pt x="2125181" y="1913200"/>
                </a:cubicBezTo>
                <a:cubicBezTo>
                  <a:pt x="2049073" y="1993536"/>
                  <a:pt x="2003973" y="2092194"/>
                  <a:pt x="1863033" y="2158435"/>
                </a:cubicBezTo>
                <a:cubicBezTo>
                  <a:pt x="1722093" y="2224676"/>
                  <a:pt x="1478268" y="2292327"/>
                  <a:pt x="1279543" y="2310650"/>
                </a:cubicBezTo>
                <a:cubicBezTo>
                  <a:pt x="1080818" y="2328972"/>
                  <a:pt x="821489" y="2320516"/>
                  <a:pt x="670684" y="2268368"/>
                </a:cubicBezTo>
                <a:cubicBezTo>
                  <a:pt x="519879" y="2216220"/>
                  <a:pt x="455047" y="2086556"/>
                  <a:pt x="374711" y="1997764"/>
                </a:cubicBezTo>
                <a:cubicBezTo>
                  <a:pt x="294375" y="1908972"/>
                  <a:pt x="249275" y="1842731"/>
                  <a:pt x="188671" y="1735616"/>
                </a:cubicBezTo>
                <a:cubicBezTo>
                  <a:pt x="128067" y="1628502"/>
                  <a:pt x="37866" y="1493200"/>
                  <a:pt x="11087" y="1355080"/>
                </a:cubicBezTo>
                <a:cubicBezTo>
                  <a:pt x="-15692" y="1216959"/>
                  <a:pt x="12496" y="1040784"/>
                  <a:pt x="28000" y="906892"/>
                </a:cubicBezTo>
                <a:cubicBezTo>
                  <a:pt x="43503" y="773000"/>
                  <a:pt x="59006" y="641926"/>
                  <a:pt x="104107" y="551724"/>
                </a:cubicBezTo>
                <a:cubicBezTo>
                  <a:pt x="149207" y="461522"/>
                  <a:pt x="250684" y="415012"/>
                  <a:pt x="298604" y="365684"/>
                </a:cubicBezTo>
                <a:cubicBezTo>
                  <a:pt x="346523" y="316355"/>
                  <a:pt x="329611" y="293805"/>
                  <a:pt x="416993" y="238838"/>
                </a:cubicBezTo>
                <a:cubicBezTo>
                  <a:pt x="504375" y="183872"/>
                  <a:pt x="669274" y="75348"/>
                  <a:pt x="822899" y="35885"/>
                </a:cubicBezTo>
                <a:cubicBezTo>
                  <a:pt x="938117" y="6288"/>
                  <a:pt x="1093767" y="-319"/>
                  <a:pt x="1222066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79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29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78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73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579518" y="2660681"/>
            <a:ext cx="3404751" cy="2768631"/>
          </a:xfrm>
          <a:custGeom>
            <a:avLst/>
            <a:gdLst>
              <a:gd name="connsiteX0" fmla="*/ 1453064 w 3404751"/>
              <a:gd name="connsiteY0" fmla="*/ 207 h 2768631"/>
              <a:gd name="connsiteX1" fmla="*/ 1878576 w 3404751"/>
              <a:gd name="connsiteY1" fmla="*/ 85202 h 2768631"/>
              <a:gd name="connsiteX2" fmla="*/ 2407873 w 3404751"/>
              <a:gd name="connsiteY2" fmla="*/ 36633 h 2768631"/>
              <a:gd name="connsiteX3" fmla="*/ 2864520 w 3404751"/>
              <a:gd name="connsiteY3" fmla="*/ 24491 h 2768631"/>
              <a:gd name="connsiteX4" fmla="*/ 3144735 w 3404751"/>
              <a:gd name="connsiteY4" fmla="*/ 97344 h 2768631"/>
              <a:gd name="connsiteX5" fmla="*/ 3352303 w 3404751"/>
              <a:gd name="connsiteY5" fmla="*/ 315904 h 2768631"/>
              <a:gd name="connsiteX6" fmla="*/ 3404195 w 3404751"/>
              <a:gd name="connsiteY6" fmla="*/ 874446 h 2768631"/>
              <a:gd name="connsiteX7" fmla="*/ 3331546 w 3404751"/>
              <a:gd name="connsiteY7" fmla="*/ 1287281 h 2768631"/>
              <a:gd name="connsiteX8" fmla="*/ 3362681 w 3404751"/>
              <a:gd name="connsiteY8" fmla="*/ 2076525 h 2768631"/>
              <a:gd name="connsiteX9" fmla="*/ 3269276 w 3404751"/>
              <a:gd name="connsiteY9" fmla="*/ 2586498 h 2768631"/>
              <a:gd name="connsiteX10" fmla="*/ 2906033 w 3404751"/>
              <a:gd name="connsiteY10" fmla="*/ 2695778 h 2768631"/>
              <a:gd name="connsiteX11" fmla="*/ 2355981 w 3404751"/>
              <a:gd name="connsiteY11" fmla="*/ 2695778 h 2768631"/>
              <a:gd name="connsiteX12" fmla="*/ 1785171 w 3404751"/>
              <a:gd name="connsiteY12" fmla="*/ 2768631 h 2768631"/>
              <a:gd name="connsiteX13" fmla="*/ 1224740 w 3404751"/>
              <a:gd name="connsiteY13" fmla="*/ 2695778 h 2768631"/>
              <a:gd name="connsiteX14" fmla="*/ 456742 w 3404751"/>
              <a:gd name="connsiteY14" fmla="*/ 2732204 h 2768631"/>
              <a:gd name="connsiteX15" fmla="*/ 124635 w 3404751"/>
              <a:gd name="connsiteY15" fmla="*/ 2635067 h 2768631"/>
              <a:gd name="connsiteX16" fmla="*/ 41608 w 3404751"/>
              <a:gd name="connsiteY16" fmla="*/ 2282943 h 2768631"/>
              <a:gd name="connsiteX17" fmla="*/ 94 w 3404751"/>
              <a:gd name="connsiteY17" fmla="*/ 1833681 h 2768631"/>
              <a:gd name="connsiteX18" fmla="*/ 51986 w 3404751"/>
              <a:gd name="connsiteY18" fmla="*/ 1262997 h 2768631"/>
              <a:gd name="connsiteX19" fmla="*/ 94 w 3404751"/>
              <a:gd name="connsiteY19" fmla="*/ 801593 h 2768631"/>
              <a:gd name="connsiteX20" fmla="*/ 62365 w 3404751"/>
              <a:gd name="connsiteY20" fmla="*/ 194482 h 2768631"/>
              <a:gd name="connsiteX21" fmla="*/ 373715 w 3404751"/>
              <a:gd name="connsiteY21" fmla="*/ 48775 h 2768631"/>
              <a:gd name="connsiteX22" fmla="*/ 965281 w 3404751"/>
              <a:gd name="connsiteY22" fmla="*/ 60918 h 2768631"/>
              <a:gd name="connsiteX23" fmla="*/ 1453064 w 3404751"/>
              <a:gd name="connsiteY23" fmla="*/ 207 h 276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768631">
                <a:moveTo>
                  <a:pt x="1453064" y="207"/>
                </a:moveTo>
                <a:cubicBezTo>
                  <a:pt x="1605280" y="4254"/>
                  <a:pt x="1719442" y="79131"/>
                  <a:pt x="1878576" y="85202"/>
                </a:cubicBezTo>
                <a:cubicBezTo>
                  <a:pt x="2037711" y="91273"/>
                  <a:pt x="2243549" y="46751"/>
                  <a:pt x="2407873" y="36633"/>
                </a:cubicBezTo>
                <a:cubicBezTo>
                  <a:pt x="2572196" y="26515"/>
                  <a:pt x="2741710" y="14373"/>
                  <a:pt x="2864520" y="24491"/>
                </a:cubicBezTo>
                <a:cubicBezTo>
                  <a:pt x="2987330" y="34609"/>
                  <a:pt x="3063439" y="48775"/>
                  <a:pt x="3144735" y="97344"/>
                </a:cubicBezTo>
                <a:cubicBezTo>
                  <a:pt x="3226033" y="145913"/>
                  <a:pt x="3309059" y="186387"/>
                  <a:pt x="3352303" y="315904"/>
                </a:cubicBezTo>
                <a:cubicBezTo>
                  <a:pt x="3395546" y="445421"/>
                  <a:pt x="3407654" y="712550"/>
                  <a:pt x="3404195" y="874446"/>
                </a:cubicBezTo>
                <a:cubicBezTo>
                  <a:pt x="3400735" y="1036342"/>
                  <a:pt x="3338465" y="1086935"/>
                  <a:pt x="3331546" y="1287281"/>
                </a:cubicBezTo>
                <a:cubicBezTo>
                  <a:pt x="3324627" y="1487628"/>
                  <a:pt x="3373059" y="1859989"/>
                  <a:pt x="3362681" y="2076525"/>
                </a:cubicBezTo>
                <a:cubicBezTo>
                  <a:pt x="3352303" y="2293061"/>
                  <a:pt x="3345383" y="2483289"/>
                  <a:pt x="3269276" y="2586498"/>
                </a:cubicBezTo>
                <a:cubicBezTo>
                  <a:pt x="3193168" y="2689707"/>
                  <a:pt x="3058249" y="2677565"/>
                  <a:pt x="2906033" y="2695778"/>
                </a:cubicBezTo>
                <a:cubicBezTo>
                  <a:pt x="2753818" y="2713991"/>
                  <a:pt x="2542791" y="2683636"/>
                  <a:pt x="2355981" y="2695778"/>
                </a:cubicBezTo>
                <a:cubicBezTo>
                  <a:pt x="2169170" y="2707920"/>
                  <a:pt x="1973711" y="2768631"/>
                  <a:pt x="1785171" y="2768631"/>
                </a:cubicBezTo>
                <a:cubicBezTo>
                  <a:pt x="1596631" y="2768631"/>
                  <a:pt x="1446145" y="2701849"/>
                  <a:pt x="1224740" y="2695778"/>
                </a:cubicBezTo>
                <a:cubicBezTo>
                  <a:pt x="1003335" y="2689707"/>
                  <a:pt x="640093" y="2742323"/>
                  <a:pt x="456742" y="2732204"/>
                </a:cubicBezTo>
                <a:cubicBezTo>
                  <a:pt x="273391" y="2722086"/>
                  <a:pt x="193824" y="2709944"/>
                  <a:pt x="124635" y="2635067"/>
                </a:cubicBezTo>
                <a:cubicBezTo>
                  <a:pt x="55445" y="2560189"/>
                  <a:pt x="62365" y="2416507"/>
                  <a:pt x="41608" y="2282943"/>
                </a:cubicBezTo>
                <a:cubicBezTo>
                  <a:pt x="20851" y="2149378"/>
                  <a:pt x="-1636" y="2003672"/>
                  <a:pt x="94" y="1833681"/>
                </a:cubicBezTo>
                <a:cubicBezTo>
                  <a:pt x="1824" y="1663690"/>
                  <a:pt x="51986" y="1435012"/>
                  <a:pt x="51986" y="1262997"/>
                </a:cubicBezTo>
                <a:cubicBezTo>
                  <a:pt x="51986" y="1090982"/>
                  <a:pt x="94" y="973608"/>
                  <a:pt x="94" y="801593"/>
                </a:cubicBezTo>
                <a:cubicBezTo>
                  <a:pt x="94" y="629578"/>
                  <a:pt x="94" y="319951"/>
                  <a:pt x="62365" y="194482"/>
                </a:cubicBezTo>
                <a:cubicBezTo>
                  <a:pt x="124635" y="69013"/>
                  <a:pt x="223229" y="71036"/>
                  <a:pt x="373715" y="48775"/>
                </a:cubicBezTo>
                <a:cubicBezTo>
                  <a:pt x="524201" y="26515"/>
                  <a:pt x="785390" y="69013"/>
                  <a:pt x="965281" y="60918"/>
                </a:cubicBezTo>
                <a:cubicBezTo>
                  <a:pt x="1145172" y="52823"/>
                  <a:pt x="1300848" y="-3840"/>
                  <a:pt x="1453064" y="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207731" y="3943349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9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33644" y="1174718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3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5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3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2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3" y="1981436"/>
                </a:cubicBezTo>
                <a:cubicBezTo>
                  <a:pt x="2196051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5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491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718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1258889" y="688271"/>
            <a:ext cx="5345113" cy="3329693"/>
          </a:xfrm>
          <a:custGeom>
            <a:avLst/>
            <a:gdLst>
              <a:gd name="connsiteX0" fmla="*/ 2281163 w 5345113"/>
              <a:gd name="connsiteY0" fmla="*/ 249 h 3329693"/>
              <a:gd name="connsiteX1" fmla="*/ 2949174 w 5345113"/>
              <a:gd name="connsiteY1" fmla="*/ 102468 h 3329693"/>
              <a:gd name="connsiteX2" fmla="*/ 3780115 w 5345113"/>
              <a:gd name="connsiteY2" fmla="*/ 44057 h 3329693"/>
              <a:gd name="connsiteX3" fmla="*/ 4497005 w 5345113"/>
              <a:gd name="connsiteY3" fmla="*/ 29454 h 3329693"/>
              <a:gd name="connsiteX4" fmla="*/ 4936915 w 5345113"/>
              <a:gd name="connsiteY4" fmla="*/ 117071 h 3329693"/>
              <a:gd name="connsiteX5" fmla="*/ 5262775 w 5345113"/>
              <a:gd name="connsiteY5" fmla="*/ 379922 h 3329693"/>
              <a:gd name="connsiteX6" fmla="*/ 5344240 w 5345113"/>
              <a:gd name="connsiteY6" fmla="*/ 1051652 h 3329693"/>
              <a:gd name="connsiteX7" fmla="*/ 5230189 w 5345113"/>
              <a:gd name="connsiteY7" fmla="*/ 1548148 h 3329693"/>
              <a:gd name="connsiteX8" fmla="*/ 5279068 w 5345113"/>
              <a:gd name="connsiteY8" fmla="*/ 2497332 h 3329693"/>
              <a:gd name="connsiteX9" fmla="*/ 5132431 w 5345113"/>
              <a:gd name="connsiteY9" fmla="*/ 3110651 h 3329693"/>
              <a:gd name="connsiteX10" fmla="*/ 4562177 w 5345113"/>
              <a:gd name="connsiteY10" fmla="*/ 3242076 h 3329693"/>
              <a:gd name="connsiteX11" fmla="*/ 3698650 w 5345113"/>
              <a:gd name="connsiteY11" fmla="*/ 3242076 h 3329693"/>
              <a:gd name="connsiteX12" fmla="*/ 2802537 w 5345113"/>
              <a:gd name="connsiteY12" fmla="*/ 3329693 h 3329693"/>
              <a:gd name="connsiteX13" fmla="*/ 1922717 w 5345113"/>
              <a:gd name="connsiteY13" fmla="*/ 3242076 h 3329693"/>
              <a:gd name="connsiteX14" fmla="*/ 717038 w 5345113"/>
              <a:gd name="connsiteY14" fmla="*/ 3285885 h 3329693"/>
              <a:gd name="connsiteX15" fmla="*/ 195663 w 5345113"/>
              <a:gd name="connsiteY15" fmla="*/ 3169062 h 3329693"/>
              <a:gd name="connsiteX16" fmla="*/ 65319 w 5345113"/>
              <a:gd name="connsiteY16" fmla="*/ 2745580 h 3329693"/>
              <a:gd name="connsiteX17" fmla="*/ 148 w 5345113"/>
              <a:gd name="connsiteY17" fmla="*/ 2205275 h 3329693"/>
              <a:gd name="connsiteX18" fmla="*/ 81612 w 5345113"/>
              <a:gd name="connsiteY18" fmla="*/ 1518943 h 3329693"/>
              <a:gd name="connsiteX19" fmla="*/ 148 w 5345113"/>
              <a:gd name="connsiteY19" fmla="*/ 964035 h 3329693"/>
              <a:gd name="connsiteX20" fmla="*/ 97905 w 5345113"/>
              <a:gd name="connsiteY20" fmla="*/ 233894 h 3329693"/>
              <a:gd name="connsiteX21" fmla="*/ 586694 w 5345113"/>
              <a:gd name="connsiteY21" fmla="*/ 58660 h 3329693"/>
              <a:gd name="connsiteX22" fmla="*/ 1515393 w 5345113"/>
              <a:gd name="connsiteY22" fmla="*/ 73263 h 3329693"/>
              <a:gd name="connsiteX23" fmla="*/ 2281163 w 5345113"/>
              <a:gd name="connsiteY23" fmla="*/ 249 h 332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113" h="3329693">
                <a:moveTo>
                  <a:pt x="2281163" y="249"/>
                </a:moveTo>
                <a:cubicBezTo>
                  <a:pt x="2520126" y="5116"/>
                  <a:pt x="2699349" y="95167"/>
                  <a:pt x="2949174" y="102468"/>
                </a:cubicBezTo>
                <a:cubicBezTo>
                  <a:pt x="3198999" y="109770"/>
                  <a:pt x="3522143" y="56226"/>
                  <a:pt x="3780115" y="44057"/>
                </a:cubicBezTo>
                <a:cubicBezTo>
                  <a:pt x="4038086" y="31888"/>
                  <a:pt x="4304206" y="17285"/>
                  <a:pt x="4497005" y="29454"/>
                </a:cubicBezTo>
                <a:cubicBezTo>
                  <a:pt x="4689805" y="41623"/>
                  <a:pt x="4809288" y="58660"/>
                  <a:pt x="4936915" y="117071"/>
                </a:cubicBezTo>
                <a:cubicBezTo>
                  <a:pt x="5064544" y="175482"/>
                  <a:pt x="5194887" y="224158"/>
                  <a:pt x="5262775" y="379922"/>
                </a:cubicBezTo>
                <a:cubicBezTo>
                  <a:pt x="5330663" y="535686"/>
                  <a:pt x="5349670" y="856948"/>
                  <a:pt x="5344240" y="1051652"/>
                </a:cubicBezTo>
                <a:cubicBezTo>
                  <a:pt x="5338809" y="1246356"/>
                  <a:pt x="5241052" y="1307202"/>
                  <a:pt x="5230189" y="1548148"/>
                </a:cubicBezTo>
                <a:cubicBezTo>
                  <a:pt x="5219327" y="1789095"/>
                  <a:pt x="5295361" y="2236915"/>
                  <a:pt x="5279068" y="2497332"/>
                </a:cubicBezTo>
                <a:cubicBezTo>
                  <a:pt x="5262775" y="2757749"/>
                  <a:pt x="5251912" y="2986527"/>
                  <a:pt x="5132431" y="3110651"/>
                </a:cubicBezTo>
                <a:cubicBezTo>
                  <a:pt x="5012950" y="3234775"/>
                  <a:pt x="4801140" y="3220172"/>
                  <a:pt x="4562177" y="3242076"/>
                </a:cubicBezTo>
                <a:cubicBezTo>
                  <a:pt x="4323215" y="3263980"/>
                  <a:pt x="3991923" y="3227473"/>
                  <a:pt x="3698650" y="3242076"/>
                </a:cubicBezTo>
                <a:cubicBezTo>
                  <a:pt x="3405377" y="3256679"/>
                  <a:pt x="3098526" y="3329693"/>
                  <a:pt x="2802537" y="3329693"/>
                </a:cubicBezTo>
                <a:cubicBezTo>
                  <a:pt x="2506548" y="3329693"/>
                  <a:pt x="2270300" y="3249378"/>
                  <a:pt x="1922717" y="3242076"/>
                </a:cubicBezTo>
                <a:cubicBezTo>
                  <a:pt x="1575134" y="3234775"/>
                  <a:pt x="1004881" y="3298053"/>
                  <a:pt x="717038" y="3285885"/>
                </a:cubicBezTo>
                <a:cubicBezTo>
                  <a:pt x="429195" y="3273716"/>
                  <a:pt x="304283" y="3259113"/>
                  <a:pt x="195663" y="3169062"/>
                </a:cubicBezTo>
                <a:cubicBezTo>
                  <a:pt x="87043" y="3079011"/>
                  <a:pt x="97905" y="2906211"/>
                  <a:pt x="65319" y="2745580"/>
                </a:cubicBezTo>
                <a:cubicBezTo>
                  <a:pt x="32733" y="2584949"/>
                  <a:pt x="-2568" y="2409715"/>
                  <a:pt x="148" y="2205275"/>
                </a:cubicBezTo>
                <a:cubicBezTo>
                  <a:pt x="2863" y="2000836"/>
                  <a:pt x="81612" y="1725816"/>
                  <a:pt x="81612" y="1518943"/>
                </a:cubicBezTo>
                <a:cubicBezTo>
                  <a:pt x="81612" y="1312069"/>
                  <a:pt x="148" y="1170909"/>
                  <a:pt x="148" y="964035"/>
                </a:cubicBezTo>
                <a:cubicBezTo>
                  <a:pt x="148" y="757161"/>
                  <a:pt x="148" y="384789"/>
                  <a:pt x="97905" y="233894"/>
                </a:cubicBezTo>
                <a:cubicBezTo>
                  <a:pt x="195663" y="82998"/>
                  <a:pt x="350446" y="85431"/>
                  <a:pt x="586694" y="58660"/>
                </a:cubicBezTo>
                <a:cubicBezTo>
                  <a:pt x="822942" y="31888"/>
                  <a:pt x="1232982" y="82998"/>
                  <a:pt x="1515393" y="73263"/>
                </a:cubicBezTo>
                <a:cubicBezTo>
                  <a:pt x="1797804" y="63527"/>
                  <a:pt x="2042198" y="-4619"/>
                  <a:pt x="2281163" y="24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18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095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083761" y="622521"/>
            <a:ext cx="3787477" cy="2604485"/>
          </a:xfrm>
          <a:custGeom>
            <a:avLst/>
            <a:gdLst>
              <a:gd name="connsiteX0" fmla="*/ 3172227 w 3787477"/>
              <a:gd name="connsiteY0" fmla="*/ 739 h 2604485"/>
              <a:gd name="connsiteX1" fmla="*/ 3311334 w 3787477"/>
              <a:gd name="connsiteY1" fmla="*/ 23401 h 2604485"/>
              <a:gd name="connsiteX2" fmla="*/ 3558809 w 3787477"/>
              <a:gd name="connsiteY2" fmla="*/ 170786 h 2604485"/>
              <a:gd name="connsiteX3" fmla="*/ 3679532 w 3787477"/>
              <a:gd name="connsiteY3" fmla="*/ 620401 h 2604485"/>
              <a:gd name="connsiteX4" fmla="*/ 3650068 w 3787477"/>
              <a:gd name="connsiteY4" fmla="*/ 969648 h 2604485"/>
              <a:gd name="connsiteX5" fmla="*/ 3775542 w 3787477"/>
              <a:gd name="connsiteY5" fmla="*/ 1611405 h 2604485"/>
              <a:gd name="connsiteX6" fmla="*/ 3735229 w 3787477"/>
              <a:gd name="connsiteY6" fmla="*/ 2043387 h 2604485"/>
              <a:gd name="connsiteX7" fmla="*/ 3359584 w 3787477"/>
              <a:gd name="connsiteY7" fmla="*/ 2188284 h 2604485"/>
              <a:gd name="connsiteX8" fmla="*/ 2771422 w 3787477"/>
              <a:gd name="connsiteY8" fmla="*/ 2272146 h 2604485"/>
              <a:gd name="connsiteX9" fmla="*/ 2169575 w 3787477"/>
              <a:gd name="connsiteY9" fmla="*/ 2418851 h 2604485"/>
              <a:gd name="connsiteX10" fmla="*/ 1561807 w 3787477"/>
              <a:gd name="connsiteY10" fmla="*/ 2444619 h 2604485"/>
              <a:gd name="connsiteX11" fmla="*/ 744854 w 3787477"/>
              <a:gd name="connsiteY11" fmla="*/ 2591549 h 2604485"/>
              <a:gd name="connsiteX12" fmla="*/ 378393 w 3787477"/>
              <a:gd name="connsiteY12" fmla="*/ 2562613 h 2604485"/>
              <a:gd name="connsiteX13" fmla="*/ 248486 w 3787477"/>
              <a:gd name="connsiteY13" fmla="*/ 2286832 h 2604485"/>
              <a:gd name="connsiteX14" fmla="*/ 151624 w 3787477"/>
              <a:gd name="connsiteY14" fmla="*/ 1925151 h 2604485"/>
              <a:gd name="connsiteX15" fmla="*/ 140457 w 3787477"/>
              <a:gd name="connsiteY15" fmla="*/ 1449768 h 2604485"/>
              <a:gd name="connsiteX16" fmla="*/ 31079 w 3787477"/>
              <a:gd name="connsiteY16" fmla="*/ 1079723 h 2604485"/>
              <a:gd name="connsiteX17" fmla="*/ 26755 w 3787477"/>
              <a:gd name="connsiteY17" fmla="*/ 572919 h 2604485"/>
              <a:gd name="connsiteX18" fmla="*/ 342658 w 3787477"/>
              <a:gd name="connsiteY18" fmla="*/ 406095 h 2604485"/>
              <a:gd name="connsiteX19" fmla="*/ 976628 w 3787477"/>
              <a:gd name="connsiteY19" fmla="*/ 325849 h 2604485"/>
              <a:gd name="connsiteX20" fmla="*/ 1491114 w 3787477"/>
              <a:gd name="connsiteY20" fmla="*/ 201749 h 2604485"/>
              <a:gd name="connsiteX21" fmla="*/ 1956034 w 3787477"/>
              <a:gd name="connsiteY21" fmla="*/ 206498 h 2604485"/>
              <a:gd name="connsiteX22" fmla="*/ 2516328 w 3787477"/>
              <a:gd name="connsiteY22" fmla="*/ 86015 h 2604485"/>
              <a:gd name="connsiteX23" fmla="*/ 3003195 w 3787477"/>
              <a:gd name="connsiteY23" fmla="*/ 6446 h 2604485"/>
              <a:gd name="connsiteX24" fmla="*/ 3172227 w 3787477"/>
              <a:gd name="connsiteY24" fmla="*/ 739 h 26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87477" h="2604485">
                <a:moveTo>
                  <a:pt x="3172227" y="739"/>
                </a:moveTo>
                <a:cubicBezTo>
                  <a:pt x="3221124" y="2858"/>
                  <a:pt x="3265033" y="9706"/>
                  <a:pt x="3311334" y="23401"/>
                </a:cubicBezTo>
                <a:cubicBezTo>
                  <a:pt x="3403936" y="50791"/>
                  <a:pt x="3497442" y="71286"/>
                  <a:pt x="3558809" y="170786"/>
                </a:cubicBezTo>
                <a:cubicBezTo>
                  <a:pt x="3620175" y="270287"/>
                  <a:pt x="3664322" y="487257"/>
                  <a:pt x="3679532" y="620401"/>
                </a:cubicBezTo>
                <a:cubicBezTo>
                  <a:pt x="3694742" y="753544"/>
                  <a:pt x="3634067" y="804481"/>
                  <a:pt x="3650068" y="969648"/>
                </a:cubicBezTo>
                <a:cubicBezTo>
                  <a:pt x="3666070" y="1134815"/>
                  <a:pt x="3761348" y="1432449"/>
                  <a:pt x="3775542" y="1611405"/>
                </a:cubicBezTo>
                <a:cubicBezTo>
                  <a:pt x="3789735" y="1790361"/>
                  <a:pt x="3804555" y="1947240"/>
                  <a:pt x="3735229" y="2043387"/>
                </a:cubicBezTo>
                <a:cubicBezTo>
                  <a:pt x="3665903" y="2139533"/>
                  <a:pt x="3520217" y="2150157"/>
                  <a:pt x="3359584" y="2188284"/>
                </a:cubicBezTo>
                <a:cubicBezTo>
                  <a:pt x="3198950" y="2226410"/>
                  <a:pt x="2969757" y="2233718"/>
                  <a:pt x="2771422" y="2272146"/>
                </a:cubicBezTo>
                <a:cubicBezTo>
                  <a:pt x="2573087" y="2310574"/>
                  <a:pt x="2371178" y="2390106"/>
                  <a:pt x="2169575" y="2418851"/>
                </a:cubicBezTo>
                <a:cubicBezTo>
                  <a:pt x="1967972" y="2447597"/>
                  <a:pt x="1799260" y="2415836"/>
                  <a:pt x="1561807" y="2444619"/>
                </a:cubicBezTo>
                <a:cubicBezTo>
                  <a:pt x="1324353" y="2473402"/>
                  <a:pt x="942090" y="2571883"/>
                  <a:pt x="744854" y="2591549"/>
                </a:cubicBezTo>
                <a:cubicBezTo>
                  <a:pt x="547619" y="2611215"/>
                  <a:pt x="461121" y="2613400"/>
                  <a:pt x="378393" y="2562613"/>
                </a:cubicBezTo>
                <a:cubicBezTo>
                  <a:pt x="295664" y="2511827"/>
                  <a:pt x="286281" y="2393076"/>
                  <a:pt x="248486" y="2286832"/>
                </a:cubicBezTo>
                <a:cubicBezTo>
                  <a:pt x="210692" y="2180588"/>
                  <a:pt x="169629" y="2064662"/>
                  <a:pt x="151624" y="1925151"/>
                </a:cubicBezTo>
                <a:cubicBezTo>
                  <a:pt x="133620" y="1785641"/>
                  <a:pt x="160548" y="1590673"/>
                  <a:pt x="140457" y="1449768"/>
                </a:cubicBezTo>
                <a:cubicBezTo>
                  <a:pt x="120366" y="1308863"/>
                  <a:pt x="51170" y="1220628"/>
                  <a:pt x="31079" y="1079723"/>
                </a:cubicBezTo>
                <a:cubicBezTo>
                  <a:pt x="10988" y="938819"/>
                  <a:pt x="-25175" y="685190"/>
                  <a:pt x="26755" y="572919"/>
                </a:cubicBezTo>
                <a:cubicBezTo>
                  <a:pt x="78685" y="460648"/>
                  <a:pt x="184346" y="447273"/>
                  <a:pt x="342658" y="406095"/>
                </a:cubicBezTo>
                <a:cubicBezTo>
                  <a:pt x="500970" y="364917"/>
                  <a:pt x="785219" y="359907"/>
                  <a:pt x="976628" y="325849"/>
                </a:cubicBezTo>
                <a:cubicBezTo>
                  <a:pt x="1168037" y="291791"/>
                  <a:pt x="1327879" y="221641"/>
                  <a:pt x="1491114" y="201749"/>
                </a:cubicBezTo>
                <a:cubicBezTo>
                  <a:pt x="1654349" y="181857"/>
                  <a:pt x="1785165" y="225787"/>
                  <a:pt x="1956034" y="206498"/>
                </a:cubicBezTo>
                <a:cubicBezTo>
                  <a:pt x="2126903" y="187209"/>
                  <a:pt x="2341802" y="119356"/>
                  <a:pt x="2516328" y="86015"/>
                </a:cubicBezTo>
                <a:cubicBezTo>
                  <a:pt x="2690855" y="52673"/>
                  <a:pt x="2870695" y="16882"/>
                  <a:pt x="3003195" y="6446"/>
                </a:cubicBezTo>
                <a:cubicBezTo>
                  <a:pt x="3069446" y="1228"/>
                  <a:pt x="3123330" y="-1380"/>
                  <a:pt x="3172227" y="7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442022" y="3187037"/>
            <a:ext cx="3937136" cy="3033269"/>
          </a:xfrm>
          <a:custGeom>
            <a:avLst/>
            <a:gdLst>
              <a:gd name="connsiteX0" fmla="*/ 746518 w 3937136"/>
              <a:gd name="connsiteY0" fmla="*/ 531 h 3033269"/>
              <a:gd name="connsiteX1" fmla="*/ 949007 w 3937136"/>
              <a:gd name="connsiteY1" fmla="*/ 37432 h 3033269"/>
              <a:gd name="connsiteX2" fmla="*/ 1552783 w 3937136"/>
              <a:gd name="connsiteY2" fmla="*/ 246743 h 3033269"/>
              <a:gd name="connsiteX3" fmla="*/ 2068929 w 3937136"/>
              <a:gd name="connsiteY3" fmla="*/ 363749 h 3033269"/>
              <a:gd name="connsiteX4" fmla="*/ 2483495 w 3937136"/>
              <a:gd name="connsiteY4" fmla="*/ 574243 h 3033269"/>
              <a:gd name="connsiteX5" fmla="*/ 3039091 w 3937136"/>
              <a:gd name="connsiteY5" fmla="*/ 714810 h 3033269"/>
              <a:gd name="connsiteX6" fmla="*/ 3510730 w 3937136"/>
              <a:gd name="connsiteY6" fmla="*/ 859474 h 3033269"/>
              <a:gd name="connsiteX7" fmla="*/ 3779370 w 3937136"/>
              <a:gd name="connsiteY7" fmla="*/ 1011360 h 3033269"/>
              <a:gd name="connsiteX8" fmla="*/ 3935783 w 3937136"/>
              <a:gd name="connsiteY8" fmla="*/ 1253230 h 3033269"/>
              <a:gd name="connsiteX9" fmla="*/ 3844529 w 3937136"/>
              <a:gd name="connsiteY9" fmla="*/ 1709738 h 3033269"/>
              <a:gd name="connsiteX10" fmla="*/ 3663196 w 3937136"/>
              <a:gd name="connsiteY10" fmla="*/ 2009672 h 3033269"/>
              <a:gd name="connsiteX11" fmla="*/ 3490965 w 3937136"/>
              <a:gd name="connsiteY11" fmla="*/ 2640491 h 3033269"/>
              <a:gd name="connsiteX12" fmla="*/ 3263208 w 3937136"/>
              <a:gd name="connsiteY12" fmla="*/ 3009760 h 3033269"/>
              <a:gd name="connsiteX13" fmla="*/ 2862269 w 3937136"/>
              <a:gd name="connsiteY13" fmla="*/ 2972984 h 3033269"/>
              <a:gd name="connsiteX14" fmla="*/ 2297943 w 3937136"/>
              <a:gd name="connsiteY14" fmla="*/ 2787235 h 3033269"/>
              <a:gd name="connsiteX15" fmla="*/ 1693474 w 3937136"/>
              <a:gd name="connsiteY15" fmla="*/ 2651735 h 3033269"/>
              <a:gd name="connsiteX16" fmla="*/ 1137347 w 3937136"/>
              <a:gd name="connsiteY16" fmla="*/ 2405223 h 3033269"/>
              <a:gd name="connsiteX17" fmla="*/ 339996 w 3937136"/>
              <a:gd name="connsiteY17" fmla="*/ 2174505 h 3033269"/>
              <a:gd name="connsiteX18" fmla="*/ 24400 w 3937136"/>
              <a:gd name="connsiteY18" fmla="*/ 1986009 h 3033269"/>
              <a:gd name="connsiteX19" fmla="*/ 30312 w 3937136"/>
              <a:gd name="connsiteY19" fmla="*/ 1681220 h 3033269"/>
              <a:gd name="connsiteX20" fmla="*/ 103943 w 3937136"/>
              <a:gd name="connsiteY20" fmla="*/ 1314105 h 3033269"/>
              <a:gd name="connsiteX21" fmla="*/ 304815 w 3937136"/>
              <a:gd name="connsiteY21" fmla="*/ 883101 h 3033269"/>
              <a:gd name="connsiteX22" fmla="*/ 370940 w 3937136"/>
              <a:gd name="connsiteY22" fmla="*/ 502938 h 3033269"/>
              <a:gd name="connsiteX23" fmla="*/ 591883 w 3937136"/>
              <a:gd name="connsiteY23" fmla="*/ 46809 h 3033269"/>
              <a:gd name="connsiteX24" fmla="*/ 746518 w 3937136"/>
              <a:gd name="connsiteY24" fmla="*/ 531 h 303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37136" h="3033269">
                <a:moveTo>
                  <a:pt x="746518" y="531"/>
                </a:moveTo>
                <a:cubicBezTo>
                  <a:pt x="803737" y="3719"/>
                  <a:pt x="868932" y="20771"/>
                  <a:pt x="949007" y="37432"/>
                </a:cubicBezTo>
                <a:cubicBezTo>
                  <a:pt x="1109157" y="70755"/>
                  <a:pt x="1366130" y="192358"/>
                  <a:pt x="1552783" y="246743"/>
                </a:cubicBezTo>
                <a:cubicBezTo>
                  <a:pt x="1739436" y="301129"/>
                  <a:pt x="1913810" y="309165"/>
                  <a:pt x="2068929" y="363749"/>
                </a:cubicBezTo>
                <a:cubicBezTo>
                  <a:pt x="2224048" y="418332"/>
                  <a:pt x="2321802" y="515733"/>
                  <a:pt x="2483495" y="574243"/>
                </a:cubicBezTo>
                <a:cubicBezTo>
                  <a:pt x="2645189" y="632753"/>
                  <a:pt x="2867886" y="667272"/>
                  <a:pt x="3039091" y="714810"/>
                </a:cubicBezTo>
                <a:cubicBezTo>
                  <a:pt x="3210296" y="762349"/>
                  <a:pt x="3387350" y="810049"/>
                  <a:pt x="3510730" y="859474"/>
                </a:cubicBezTo>
                <a:cubicBezTo>
                  <a:pt x="3634109" y="908898"/>
                  <a:pt x="3708528" y="945734"/>
                  <a:pt x="3779370" y="1011360"/>
                </a:cubicBezTo>
                <a:cubicBezTo>
                  <a:pt x="3850212" y="1076986"/>
                  <a:pt x="3924923" y="1136833"/>
                  <a:pt x="3935783" y="1253230"/>
                </a:cubicBezTo>
                <a:cubicBezTo>
                  <a:pt x="3946642" y="1369627"/>
                  <a:pt x="3889959" y="1583665"/>
                  <a:pt x="3844529" y="1709738"/>
                </a:cubicBezTo>
                <a:cubicBezTo>
                  <a:pt x="3799098" y="1835812"/>
                  <a:pt x="3722124" y="1854547"/>
                  <a:pt x="3663196" y="2009672"/>
                </a:cubicBezTo>
                <a:cubicBezTo>
                  <a:pt x="3604269" y="2164798"/>
                  <a:pt x="3557629" y="2473809"/>
                  <a:pt x="3490965" y="2640491"/>
                </a:cubicBezTo>
                <a:cubicBezTo>
                  <a:pt x="3424300" y="2807172"/>
                  <a:pt x="3367990" y="2954345"/>
                  <a:pt x="3263208" y="3009760"/>
                </a:cubicBezTo>
                <a:cubicBezTo>
                  <a:pt x="3158425" y="3065176"/>
                  <a:pt x="3023146" y="3010072"/>
                  <a:pt x="2862269" y="2972984"/>
                </a:cubicBezTo>
                <a:cubicBezTo>
                  <a:pt x="2701392" y="2935897"/>
                  <a:pt x="2492742" y="2840776"/>
                  <a:pt x="2297943" y="2787235"/>
                </a:cubicBezTo>
                <a:cubicBezTo>
                  <a:pt x="2103143" y="2733694"/>
                  <a:pt x="1886907" y="2715404"/>
                  <a:pt x="1693474" y="2651735"/>
                </a:cubicBezTo>
                <a:cubicBezTo>
                  <a:pt x="1500041" y="2588067"/>
                  <a:pt x="1362926" y="2484761"/>
                  <a:pt x="1137347" y="2405223"/>
                </a:cubicBezTo>
                <a:cubicBezTo>
                  <a:pt x="911767" y="2325685"/>
                  <a:pt x="525487" y="2244374"/>
                  <a:pt x="339996" y="2174505"/>
                </a:cubicBezTo>
                <a:cubicBezTo>
                  <a:pt x="154505" y="2104636"/>
                  <a:pt x="76014" y="2068224"/>
                  <a:pt x="24400" y="1986009"/>
                </a:cubicBezTo>
                <a:cubicBezTo>
                  <a:pt x="-27215" y="1903795"/>
                  <a:pt x="17054" y="1793204"/>
                  <a:pt x="30312" y="1681220"/>
                </a:cubicBezTo>
                <a:cubicBezTo>
                  <a:pt x="43568" y="1569236"/>
                  <a:pt x="58192" y="1447125"/>
                  <a:pt x="103943" y="1314105"/>
                </a:cubicBezTo>
                <a:cubicBezTo>
                  <a:pt x="149694" y="1181086"/>
                  <a:pt x="260316" y="1018296"/>
                  <a:pt x="304815" y="883101"/>
                </a:cubicBezTo>
                <a:cubicBezTo>
                  <a:pt x="349314" y="747906"/>
                  <a:pt x="326440" y="638133"/>
                  <a:pt x="370940" y="502938"/>
                </a:cubicBezTo>
                <a:cubicBezTo>
                  <a:pt x="415439" y="367743"/>
                  <a:pt x="495539" y="124393"/>
                  <a:pt x="591883" y="46809"/>
                </a:cubicBezTo>
                <a:cubicBezTo>
                  <a:pt x="640055" y="8017"/>
                  <a:pt x="689299" y="-2658"/>
                  <a:pt x="746518" y="5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312703" y="107567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4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4" y="2144"/>
                </a:cubicBezTo>
                <a:cubicBezTo>
                  <a:pt x="1534948" y="6542"/>
                  <a:pt x="1602394" y="19739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4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3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21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288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275029" y="29273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9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3 w 4564172"/>
              <a:gd name="connsiteY4" fmla="*/ 99968 h 2843214"/>
              <a:gd name="connsiteX5" fmla="*/ 4493863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3 w 4564172"/>
              <a:gd name="connsiteY9" fmla="*/ 2656175 h 2843214"/>
              <a:gd name="connsiteX10" fmla="*/ 3895626 w 4564172"/>
              <a:gd name="connsiteY10" fmla="*/ 2768398 h 2843214"/>
              <a:gd name="connsiteX11" fmla="*/ 3158263 w 4564172"/>
              <a:gd name="connsiteY11" fmla="*/ 2768398 h 2843214"/>
              <a:gd name="connsiteX12" fmla="*/ 2393076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2 w 4564172"/>
              <a:gd name="connsiteY20" fmla="*/ 199722 h 2843214"/>
              <a:gd name="connsiteX21" fmla="*/ 500976 w 4564172"/>
              <a:gd name="connsiteY21" fmla="*/ 50091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9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1"/>
                  <a:pt x="4215613" y="99968"/>
                </a:cubicBezTo>
                <a:cubicBezTo>
                  <a:pt x="4324595" y="149845"/>
                  <a:pt x="4435895" y="191409"/>
                  <a:pt x="4493863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3" y="2354833"/>
                  <a:pt x="4484588" y="2550186"/>
                  <a:pt x="4382563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3" y="2768398"/>
                </a:cubicBezTo>
                <a:cubicBezTo>
                  <a:pt x="2907839" y="2780868"/>
                  <a:pt x="2645820" y="2843214"/>
                  <a:pt x="2393076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5"/>
                  <a:pt x="259827" y="2782946"/>
                  <a:pt x="167076" y="2706052"/>
                </a:cubicBezTo>
                <a:cubicBezTo>
                  <a:pt x="74326" y="2629157"/>
                  <a:pt x="83602" y="2481604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2" y="199722"/>
                </a:cubicBezTo>
                <a:cubicBezTo>
                  <a:pt x="167076" y="70873"/>
                  <a:pt x="299245" y="72951"/>
                  <a:pt x="500976" y="50091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7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493729" y="793749"/>
            <a:ext cx="4564172" cy="2843214"/>
          </a:xfrm>
          <a:custGeom>
            <a:avLst/>
            <a:gdLst>
              <a:gd name="connsiteX0" fmla="*/ 1947876 w 4564172"/>
              <a:gd name="connsiteY0" fmla="*/ 213 h 2843214"/>
              <a:gd name="connsiteX1" fmla="*/ 2518289 w 4564172"/>
              <a:gd name="connsiteY1" fmla="*/ 87498 h 2843214"/>
              <a:gd name="connsiteX2" fmla="*/ 3227826 w 4564172"/>
              <a:gd name="connsiteY2" fmla="*/ 37621 h 2843214"/>
              <a:gd name="connsiteX3" fmla="*/ 3839976 w 4564172"/>
              <a:gd name="connsiteY3" fmla="*/ 25152 h 2843214"/>
              <a:gd name="connsiteX4" fmla="*/ 4215614 w 4564172"/>
              <a:gd name="connsiteY4" fmla="*/ 99968 h 2843214"/>
              <a:gd name="connsiteX5" fmla="*/ 4493864 w 4564172"/>
              <a:gd name="connsiteY5" fmla="*/ 324415 h 2843214"/>
              <a:gd name="connsiteX6" fmla="*/ 4563426 w 4564172"/>
              <a:gd name="connsiteY6" fmla="*/ 898003 h 2843214"/>
              <a:gd name="connsiteX7" fmla="*/ 4466039 w 4564172"/>
              <a:gd name="connsiteY7" fmla="*/ 1321959 h 2843214"/>
              <a:gd name="connsiteX8" fmla="*/ 4507776 w 4564172"/>
              <a:gd name="connsiteY8" fmla="*/ 2132464 h 2843214"/>
              <a:gd name="connsiteX9" fmla="*/ 4382564 w 4564172"/>
              <a:gd name="connsiteY9" fmla="*/ 2656175 h 2843214"/>
              <a:gd name="connsiteX10" fmla="*/ 3895626 w 4564172"/>
              <a:gd name="connsiteY10" fmla="*/ 2768398 h 2843214"/>
              <a:gd name="connsiteX11" fmla="*/ 3158264 w 4564172"/>
              <a:gd name="connsiteY11" fmla="*/ 2768398 h 2843214"/>
              <a:gd name="connsiteX12" fmla="*/ 2393077 w 4564172"/>
              <a:gd name="connsiteY12" fmla="*/ 2843214 h 2843214"/>
              <a:gd name="connsiteX13" fmla="*/ 1641801 w 4564172"/>
              <a:gd name="connsiteY13" fmla="*/ 2768398 h 2843214"/>
              <a:gd name="connsiteX14" fmla="*/ 612276 w 4564172"/>
              <a:gd name="connsiteY14" fmla="*/ 2805806 h 2843214"/>
              <a:gd name="connsiteX15" fmla="*/ 167076 w 4564172"/>
              <a:gd name="connsiteY15" fmla="*/ 2706052 h 2843214"/>
              <a:gd name="connsiteX16" fmla="*/ 55776 w 4564172"/>
              <a:gd name="connsiteY16" fmla="*/ 2344442 h 2843214"/>
              <a:gd name="connsiteX17" fmla="*/ 126 w 4564172"/>
              <a:gd name="connsiteY17" fmla="*/ 1883078 h 2843214"/>
              <a:gd name="connsiteX18" fmla="*/ 69689 w 4564172"/>
              <a:gd name="connsiteY18" fmla="*/ 1297021 h 2843214"/>
              <a:gd name="connsiteX19" fmla="*/ 126 w 4564172"/>
              <a:gd name="connsiteY19" fmla="*/ 823187 h 2843214"/>
              <a:gd name="connsiteX20" fmla="*/ 83601 w 4564172"/>
              <a:gd name="connsiteY20" fmla="*/ 199722 h 2843214"/>
              <a:gd name="connsiteX21" fmla="*/ 500976 w 4564172"/>
              <a:gd name="connsiteY21" fmla="*/ 50090 h 2843214"/>
              <a:gd name="connsiteX22" fmla="*/ 1293989 w 4564172"/>
              <a:gd name="connsiteY22" fmla="*/ 62560 h 2843214"/>
              <a:gd name="connsiteX23" fmla="*/ 1947876 w 4564172"/>
              <a:gd name="connsiteY23" fmla="*/ 213 h 284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64172" h="2843214">
                <a:moveTo>
                  <a:pt x="1947876" y="213"/>
                </a:moveTo>
                <a:cubicBezTo>
                  <a:pt x="2151926" y="4369"/>
                  <a:pt x="2304964" y="81264"/>
                  <a:pt x="2518289" y="87498"/>
                </a:cubicBezTo>
                <a:cubicBezTo>
                  <a:pt x="2731613" y="93733"/>
                  <a:pt x="3007545" y="48012"/>
                  <a:pt x="3227826" y="37621"/>
                </a:cubicBezTo>
                <a:cubicBezTo>
                  <a:pt x="3448107" y="27230"/>
                  <a:pt x="3675345" y="14761"/>
                  <a:pt x="3839976" y="25152"/>
                </a:cubicBezTo>
                <a:cubicBezTo>
                  <a:pt x="4004607" y="35543"/>
                  <a:pt x="4106633" y="50090"/>
                  <a:pt x="4215614" y="99968"/>
                </a:cubicBezTo>
                <a:cubicBezTo>
                  <a:pt x="4324595" y="149845"/>
                  <a:pt x="4435895" y="191409"/>
                  <a:pt x="4493864" y="324415"/>
                </a:cubicBezTo>
                <a:cubicBezTo>
                  <a:pt x="4551833" y="457421"/>
                  <a:pt x="4568063" y="731746"/>
                  <a:pt x="4563426" y="898003"/>
                </a:cubicBezTo>
                <a:cubicBezTo>
                  <a:pt x="4558789" y="1064260"/>
                  <a:pt x="4475314" y="1116216"/>
                  <a:pt x="4466039" y="1321959"/>
                </a:cubicBezTo>
                <a:cubicBezTo>
                  <a:pt x="4456763" y="1527703"/>
                  <a:pt x="4521689" y="1910095"/>
                  <a:pt x="4507776" y="2132464"/>
                </a:cubicBezTo>
                <a:cubicBezTo>
                  <a:pt x="4493864" y="2354833"/>
                  <a:pt x="4484588" y="2550186"/>
                  <a:pt x="4382564" y="2656175"/>
                </a:cubicBezTo>
                <a:cubicBezTo>
                  <a:pt x="4280539" y="2762164"/>
                  <a:pt x="4099675" y="2749694"/>
                  <a:pt x="3895626" y="2768398"/>
                </a:cubicBezTo>
                <a:cubicBezTo>
                  <a:pt x="3691577" y="2787102"/>
                  <a:pt x="3408689" y="2755929"/>
                  <a:pt x="3158264" y="2768398"/>
                </a:cubicBezTo>
                <a:cubicBezTo>
                  <a:pt x="2907839" y="2780868"/>
                  <a:pt x="2645820" y="2843214"/>
                  <a:pt x="2393077" y="2843214"/>
                </a:cubicBezTo>
                <a:cubicBezTo>
                  <a:pt x="2140332" y="2843214"/>
                  <a:pt x="1938601" y="2774633"/>
                  <a:pt x="1641801" y="2768398"/>
                </a:cubicBezTo>
                <a:cubicBezTo>
                  <a:pt x="1345001" y="2762164"/>
                  <a:pt x="858064" y="2816197"/>
                  <a:pt x="612276" y="2805806"/>
                </a:cubicBezTo>
                <a:cubicBezTo>
                  <a:pt x="366488" y="2795416"/>
                  <a:pt x="259827" y="2782946"/>
                  <a:pt x="167076" y="2706052"/>
                </a:cubicBezTo>
                <a:cubicBezTo>
                  <a:pt x="74326" y="2629157"/>
                  <a:pt x="83601" y="2481605"/>
                  <a:pt x="55776" y="2344442"/>
                </a:cubicBezTo>
                <a:cubicBezTo>
                  <a:pt x="27951" y="2207280"/>
                  <a:pt x="-2193" y="2057648"/>
                  <a:pt x="126" y="1883078"/>
                </a:cubicBezTo>
                <a:cubicBezTo>
                  <a:pt x="2445" y="1708508"/>
                  <a:pt x="69689" y="1473669"/>
                  <a:pt x="69689" y="1297021"/>
                </a:cubicBezTo>
                <a:cubicBezTo>
                  <a:pt x="69689" y="1120372"/>
                  <a:pt x="126" y="999836"/>
                  <a:pt x="126" y="823187"/>
                </a:cubicBezTo>
                <a:cubicBezTo>
                  <a:pt x="126" y="646538"/>
                  <a:pt x="126" y="328571"/>
                  <a:pt x="83601" y="199722"/>
                </a:cubicBezTo>
                <a:cubicBezTo>
                  <a:pt x="167076" y="70873"/>
                  <a:pt x="299245" y="72951"/>
                  <a:pt x="500976" y="50090"/>
                </a:cubicBezTo>
                <a:cubicBezTo>
                  <a:pt x="702707" y="27230"/>
                  <a:pt x="1052839" y="70873"/>
                  <a:pt x="1293989" y="62560"/>
                </a:cubicBezTo>
                <a:cubicBezTo>
                  <a:pt x="1535138" y="54246"/>
                  <a:pt x="1743826" y="-3943"/>
                  <a:pt x="1947876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88098" y="1980399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953516" y="1110836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461017" y="2245345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0228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73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3909" y="3591929"/>
            <a:ext cx="3578439" cy="2583214"/>
          </a:xfrm>
          <a:custGeom>
            <a:avLst/>
            <a:gdLst>
              <a:gd name="connsiteX0" fmla="*/ 522099 w 3578439"/>
              <a:gd name="connsiteY0" fmla="*/ 292 h 2583214"/>
              <a:gd name="connsiteX1" fmla="*/ 711980 w 3578439"/>
              <a:gd name="connsiteY1" fmla="*/ 16377 h 2583214"/>
              <a:gd name="connsiteX2" fmla="*/ 1286948 w 3578439"/>
              <a:gd name="connsiteY2" fmla="*/ 155836 h 2583214"/>
              <a:gd name="connsiteX3" fmla="*/ 1772986 w 3578439"/>
              <a:gd name="connsiteY3" fmla="*/ 217982 h 2583214"/>
              <a:gd name="connsiteX4" fmla="*/ 2173683 w 3578439"/>
              <a:gd name="connsiteY4" fmla="*/ 375279 h 2583214"/>
              <a:gd name="connsiteX5" fmla="*/ 2698163 w 3578439"/>
              <a:gd name="connsiteY5" fmla="*/ 455647 h 2583214"/>
              <a:gd name="connsiteX6" fmla="*/ 3145631 w 3578439"/>
              <a:gd name="connsiteY6" fmla="*/ 547223 h 2583214"/>
              <a:gd name="connsiteX7" fmla="*/ 3406654 w 3578439"/>
              <a:gd name="connsiteY7" fmla="*/ 663422 h 2583214"/>
              <a:gd name="connsiteX8" fmla="*/ 3572214 w 3578439"/>
              <a:gd name="connsiteY8" fmla="*/ 872486 h 2583214"/>
              <a:gd name="connsiteX9" fmla="*/ 3528521 w 3578439"/>
              <a:gd name="connsiteY9" fmla="*/ 1301282 h 2583214"/>
              <a:gd name="connsiteX10" fmla="*/ 3387953 w 3578439"/>
              <a:gd name="connsiteY10" fmla="*/ 1593753 h 2583214"/>
              <a:gd name="connsiteX11" fmla="*/ 3285061 w 3578439"/>
              <a:gd name="connsiteY11" fmla="*/ 2190361 h 2583214"/>
              <a:gd name="connsiteX12" fmla="*/ 3107846 w 3578439"/>
              <a:gd name="connsiteY12" fmla="*/ 2550841 h 2583214"/>
              <a:gd name="connsiteX13" fmla="*/ 2735085 w 3578439"/>
              <a:gd name="connsiteY13" fmla="*/ 2552436 h 2583214"/>
              <a:gd name="connsiteX14" fmla="*/ 2198559 w 3578439"/>
              <a:gd name="connsiteY14" fmla="*/ 2431201 h 2583214"/>
              <a:gd name="connsiteX15" fmla="*/ 1629486 w 3578439"/>
              <a:gd name="connsiteY15" fmla="*/ 2359829 h 2583214"/>
              <a:gd name="connsiteX16" fmla="*/ 1095138 w 3578439"/>
              <a:gd name="connsiteY16" fmla="*/ 2181867 h 2583214"/>
              <a:gd name="connsiteX17" fmla="*/ 339876 w 3578439"/>
              <a:gd name="connsiteY17" fmla="*/ 2039814 h 2583214"/>
              <a:gd name="connsiteX18" fmla="*/ 32337 w 3578439"/>
              <a:gd name="connsiteY18" fmla="*/ 1894031 h 2583214"/>
              <a:gd name="connsiteX19" fmla="*/ 10807 w 3578439"/>
              <a:gd name="connsiteY19" fmla="*/ 1612614 h 2583214"/>
              <a:gd name="connsiteX20" fmla="*/ 46171 w 3578439"/>
              <a:gd name="connsiteY20" fmla="*/ 1267762 h 2583214"/>
              <a:gd name="connsiteX21" fmla="*/ 193145 w 3578439"/>
              <a:gd name="connsiteY21" fmla="*/ 852768 h 2583214"/>
              <a:gd name="connsiteX22" fmla="*/ 220436 w 3578439"/>
              <a:gd name="connsiteY22" fmla="*/ 496556 h 2583214"/>
              <a:gd name="connsiteX23" fmla="*/ 383684 w 3578439"/>
              <a:gd name="connsiteY23" fmla="*/ 56630 h 2583214"/>
              <a:gd name="connsiteX24" fmla="*/ 522099 w 3578439"/>
              <a:gd name="connsiteY24" fmla="*/ 292 h 258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78439" h="2583214">
                <a:moveTo>
                  <a:pt x="522099" y="292"/>
                </a:moveTo>
                <a:cubicBezTo>
                  <a:pt x="575115" y="-1834"/>
                  <a:pt x="636708" y="8110"/>
                  <a:pt x="711980" y="16377"/>
                </a:cubicBezTo>
                <a:cubicBezTo>
                  <a:pt x="862524" y="32912"/>
                  <a:pt x="1110114" y="122236"/>
                  <a:pt x="1286948" y="155836"/>
                </a:cubicBezTo>
                <a:cubicBezTo>
                  <a:pt x="1463782" y="189436"/>
                  <a:pt x="1625196" y="181408"/>
                  <a:pt x="1772986" y="217982"/>
                </a:cubicBezTo>
                <a:cubicBezTo>
                  <a:pt x="1920775" y="254555"/>
                  <a:pt x="2019487" y="335668"/>
                  <a:pt x="2173683" y="375279"/>
                </a:cubicBezTo>
                <a:cubicBezTo>
                  <a:pt x="2327879" y="414890"/>
                  <a:pt x="2536172" y="426990"/>
                  <a:pt x="2698163" y="455647"/>
                </a:cubicBezTo>
                <a:cubicBezTo>
                  <a:pt x="2860154" y="484305"/>
                  <a:pt x="3027549" y="512594"/>
                  <a:pt x="3145631" y="547223"/>
                </a:cubicBezTo>
                <a:cubicBezTo>
                  <a:pt x="3263712" y="581852"/>
                  <a:pt x="3335557" y="609212"/>
                  <a:pt x="3406654" y="663422"/>
                </a:cubicBezTo>
                <a:cubicBezTo>
                  <a:pt x="3477751" y="717633"/>
                  <a:pt x="3551902" y="766176"/>
                  <a:pt x="3572214" y="872486"/>
                </a:cubicBezTo>
                <a:cubicBezTo>
                  <a:pt x="3592525" y="978796"/>
                  <a:pt x="3559231" y="1181071"/>
                  <a:pt x="3528521" y="1301282"/>
                </a:cubicBezTo>
                <a:cubicBezTo>
                  <a:pt x="3497811" y="1421493"/>
                  <a:pt x="3428530" y="1445573"/>
                  <a:pt x="3387953" y="1593753"/>
                </a:cubicBezTo>
                <a:cubicBezTo>
                  <a:pt x="3347376" y="1741932"/>
                  <a:pt x="3331746" y="2030847"/>
                  <a:pt x="3285061" y="2190361"/>
                </a:cubicBezTo>
                <a:cubicBezTo>
                  <a:pt x="3238377" y="2349875"/>
                  <a:pt x="3199508" y="2490495"/>
                  <a:pt x="3107846" y="2550841"/>
                </a:cubicBezTo>
                <a:cubicBezTo>
                  <a:pt x="3016183" y="2611187"/>
                  <a:pt x="2886632" y="2572376"/>
                  <a:pt x="2735085" y="2552436"/>
                </a:cubicBezTo>
                <a:cubicBezTo>
                  <a:pt x="2583537" y="2532497"/>
                  <a:pt x="2382825" y="2463302"/>
                  <a:pt x="2198559" y="2431201"/>
                </a:cubicBezTo>
                <a:cubicBezTo>
                  <a:pt x="2014292" y="2399100"/>
                  <a:pt x="1813389" y="2401384"/>
                  <a:pt x="1629486" y="2359829"/>
                </a:cubicBezTo>
                <a:cubicBezTo>
                  <a:pt x="1445582" y="2318273"/>
                  <a:pt x="1310073" y="2235203"/>
                  <a:pt x="1095138" y="2181867"/>
                </a:cubicBezTo>
                <a:cubicBezTo>
                  <a:pt x="880203" y="2128532"/>
                  <a:pt x="517010" y="2087787"/>
                  <a:pt x="339876" y="2039814"/>
                </a:cubicBezTo>
                <a:cubicBezTo>
                  <a:pt x="162742" y="1991842"/>
                  <a:pt x="87182" y="1965231"/>
                  <a:pt x="32337" y="1894031"/>
                </a:cubicBezTo>
                <a:cubicBezTo>
                  <a:pt x="-22508" y="1822831"/>
                  <a:pt x="8501" y="1716992"/>
                  <a:pt x="10807" y="1612614"/>
                </a:cubicBezTo>
                <a:cubicBezTo>
                  <a:pt x="13113" y="1508236"/>
                  <a:pt x="15781" y="1394403"/>
                  <a:pt x="46171" y="1267762"/>
                </a:cubicBezTo>
                <a:cubicBezTo>
                  <a:pt x="76561" y="1141121"/>
                  <a:pt x="164101" y="981303"/>
                  <a:pt x="193145" y="852768"/>
                </a:cubicBezTo>
                <a:cubicBezTo>
                  <a:pt x="222189" y="724233"/>
                  <a:pt x="191392" y="625091"/>
                  <a:pt x="220436" y="496556"/>
                </a:cubicBezTo>
                <a:cubicBezTo>
                  <a:pt x="249480" y="368021"/>
                  <a:pt x="301760" y="136659"/>
                  <a:pt x="383684" y="56630"/>
                </a:cubicBezTo>
                <a:cubicBezTo>
                  <a:pt x="424646" y="16615"/>
                  <a:pt x="469084" y="2418"/>
                  <a:pt x="522099" y="2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131675" y="2932967"/>
            <a:ext cx="2821327" cy="2793903"/>
          </a:xfrm>
          <a:custGeom>
            <a:avLst/>
            <a:gdLst>
              <a:gd name="connsiteX0" fmla="*/ 1472034 w 2821327"/>
              <a:gd name="connsiteY0" fmla="*/ 14 h 2793903"/>
              <a:gd name="connsiteX1" fmla="*/ 1612571 w 2821327"/>
              <a:gd name="connsiteY1" fmla="*/ 2481 h 2793903"/>
              <a:gd name="connsiteX2" fmla="*/ 1979270 w 2821327"/>
              <a:gd name="connsiteY2" fmla="*/ 73784 h 2793903"/>
              <a:gd name="connsiteX3" fmla="*/ 2356155 w 2821327"/>
              <a:gd name="connsiteY3" fmla="*/ 308064 h 2793903"/>
              <a:gd name="connsiteX4" fmla="*/ 2580249 w 2821327"/>
              <a:gd name="connsiteY4" fmla="*/ 613646 h 2793903"/>
              <a:gd name="connsiteX5" fmla="*/ 2804344 w 2821327"/>
              <a:gd name="connsiteY5" fmla="*/ 1061834 h 2793903"/>
              <a:gd name="connsiteX6" fmla="*/ 2804344 w 2821327"/>
              <a:gd name="connsiteY6" fmla="*/ 1652628 h 2793903"/>
              <a:gd name="connsiteX7" fmla="*/ 2794157 w 2821327"/>
              <a:gd name="connsiteY7" fmla="*/ 2019327 h 2793903"/>
              <a:gd name="connsiteX8" fmla="*/ 2559877 w 2821327"/>
              <a:gd name="connsiteY8" fmla="*/ 2304537 h 2793903"/>
              <a:gd name="connsiteX9" fmla="*/ 2244108 w 2821327"/>
              <a:gd name="connsiteY9" fmla="*/ 2599934 h 2793903"/>
              <a:gd name="connsiteX10" fmla="*/ 1541268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2 w 2821327"/>
              <a:gd name="connsiteY13" fmla="*/ 2090630 h 2793903"/>
              <a:gd name="connsiteX14" fmla="*/ 13355 w 2821327"/>
              <a:gd name="connsiteY14" fmla="*/ 1632256 h 2793903"/>
              <a:gd name="connsiteX15" fmla="*/ 33727 w 2821327"/>
              <a:gd name="connsiteY15" fmla="*/ 1092393 h 2793903"/>
              <a:gd name="connsiteX16" fmla="*/ 125401 w 2821327"/>
              <a:gd name="connsiteY16" fmla="*/ 664577 h 2793903"/>
              <a:gd name="connsiteX17" fmla="*/ 359682 w 2821327"/>
              <a:gd name="connsiteY17" fmla="*/ 440483 h 2793903"/>
              <a:gd name="connsiteX18" fmla="*/ 502287 w 2821327"/>
              <a:gd name="connsiteY18" fmla="*/ 287691 h 2793903"/>
              <a:gd name="connsiteX19" fmla="*/ 991219 w 2821327"/>
              <a:gd name="connsiteY19" fmla="*/ 43225 h 2793903"/>
              <a:gd name="connsiteX20" fmla="*/ 1472034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4" y="14"/>
                </a:moveTo>
                <a:cubicBezTo>
                  <a:pt x="1523548" y="147"/>
                  <a:pt x="1571402" y="1208"/>
                  <a:pt x="1612571" y="2481"/>
                </a:cubicBezTo>
                <a:cubicBezTo>
                  <a:pt x="1777246" y="7574"/>
                  <a:pt x="1855339" y="22853"/>
                  <a:pt x="1979270" y="73784"/>
                </a:cubicBezTo>
                <a:cubicBezTo>
                  <a:pt x="2103201" y="124714"/>
                  <a:pt x="2255992" y="218087"/>
                  <a:pt x="2356155" y="308064"/>
                </a:cubicBezTo>
                <a:cubicBezTo>
                  <a:pt x="2456318" y="398040"/>
                  <a:pt x="2505552" y="488018"/>
                  <a:pt x="2580249" y="613646"/>
                </a:cubicBezTo>
                <a:cubicBezTo>
                  <a:pt x="2654947" y="739275"/>
                  <a:pt x="2766994" y="888671"/>
                  <a:pt x="2804344" y="1061834"/>
                </a:cubicBezTo>
                <a:cubicBezTo>
                  <a:pt x="2841693" y="1234998"/>
                  <a:pt x="2806041" y="1493045"/>
                  <a:pt x="2804344" y="1652628"/>
                </a:cubicBezTo>
                <a:cubicBezTo>
                  <a:pt x="2802645" y="1812210"/>
                  <a:pt x="2834902" y="1910675"/>
                  <a:pt x="2794157" y="2019327"/>
                </a:cubicBezTo>
                <a:cubicBezTo>
                  <a:pt x="2753413" y="2127979"/>
                  <a:pt x="2651552" y="2207770"/>
                  <a:pt x="2559877" y="2304537"/>
                </a:cubicBezTo>
                <a:cubicBezTo>
                  <a:pt x="2468203" y="2401305"/>
                  <a:pt x="2413877" y="2520143"/>
                  <a:pt x="2244108" y="2599934"/>
                </a:cubicBezTo>
                <a:cubicBezTo>
                  <a:pt x="2074340" y="2679725"/>
                  <a:pt x="1780641" y="2761214"/>
                  <a:pt x="1541268" y="2783284"/>
                </a:cubicBezTo>
                <a:cubicBezTo>
                  <a:pt x="1301895" y="2805354"/>
                  <a:pt x="989521" y="2795168"/>
                  <a:pt x="807870" y="2732353"/>
                </a:cubicBezTo>
                <a:cubicBezTo>
                  <a:pt x="626218" y="2669539"/>
                  <a:pt x="548124" y="2513352"/>
                  <a:pt x="451357" y="2406398"/>
                </a:cubicBezTo>
                <a:cubicBezTo>
                  <a:pt x="354589" y="2299444"/>
                  <a:pt x="300263" y="2219654"/>
                  <a:pt x="227262" y="2090630"/>
                </a:cubicBezTo>
                <a:cubicBezTo>
                  <a:pt x="154262" y="1961606"/>
                  <a:pt x="45611" y="1798628"/>
                  <a:pt x="13355" y="1632256"/>
                </a:cubicBezTo>
                <a:cubicBezTo>
                  <a:pt x="-18902" y="1465883"/>
                  <a:pt x="15053" y="1253672"/>
                  <a:pt x="33727" y="1092393"/>
                </a:cubicBezTo>
                <a:cubicBezTo>
                  <a:pt x="52401" y="931113"/>
                  <a:pt x="71076" y="773229"/>
                  <a:pt x="125401" y="664577"/>
                </a:cubicBezTo>
                <a:cubicBezTo>
                  <a:pt x="179727" y="555925"/>
                  <a:pt x="301960" y="499901"/>
                  <a:pt x="359682" y="440483"/>
                </a:cubicBezTo>
                <a:cubicBezTo>
                  <a:pt x="417403" y="381064"/>
                  <a:pt x="397031" y="353901"/>
                  <a:pt x="502287" y="287691"/>
                </a:cubicBezTo>
                <a:cubicBezTo>
                  <a:pt x="607543" y="221482"/>
                  <a:pt x="806172" y="90761"/>
                  <a:pt x="991219" y="43225"/>
                </a:cubicBezTo>
                <a:cubicBezTo>
                  <a:pt x="1130005" y="7574"/>
                  <a:pt x="1317492" y="-384"/>
                  <a:pt x="147203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6488227" y="494779"/>
            <a:ext cx="3638570" cy="2779140"/>
          </a:xfrm>
          <a:custGeom>
            <a:avLst/>
            <a:gdLst>
              <a:gd name="connsiteX0" fmla="*/ 2862396 w 3638570"/>
              <a:gd name="connsiteY0" fmla="*/ 1 h 2779140"/>
              <a:gd name="connsiteX1" fmla="*/ 2927396 w 3638570"/>
              <a:gd name="connsiteY1" fmla="*/ 4127 h 2779140"/>
              <a:gd name="connsiteX2" fmla="*/ 3175456 w 3638570"/>
              <a:gd name="connsiteY2" fmla="*/ 102022 h 2779140"/>
              <a:gd name="connsiteX3" fmla="*/ 3352617 w 3638570"/>
              <a:gd name="connsiteY3" fmla="*/ 494946 h 2779140"/>
              <a:gd name="connsiteX4" fmla="*/ 3377611 w 3638570"/>
              <a:gd name="connsiteY4" fmla="*/ 818479 h 2779140"/>
              <a:gd name="connsiteX5" fmla="*/ 3587677 w 3638570"/>
              <a:gd name="connsiteY5" fmla="*/ 1386283 h 2779140"/>
              <a:gd name="connsiteX6" fmla="*/ 3615057 w 3638570"/>
              <a:gd name="connsiteY6" fmla="*/ 1787034 h 2779140"/>
              <a:gd name="connsiteX7" fmla="*/ 3293322 w 3638570"/>
              <a:gd name="connsiteY7" fmla="*/ 1975288 h 2779140"/>
              <a:gd name="connsiteX8" fmla="*/ 2768309 w 3638570"/>
              <a:gd name="connsiteY8" fmla="*/ 2139362 h 2779140"/>
              <a:gd name="connsiteX9" fmla="*/ 2240132 w 3638570"/>
              <a:gd name="connsiteY9" fmla="*/ 2362896 h 2779140"/>
              <a:gd name="connsiteX10" fmla="*/ 1688567 w 3638570"/>
              <a:gd name="connsiteY10" fmla="*/ 2476795 h 2779140"/>
              <a:gd name="connsiteX11" fmla="*/ 963854 w 3638570"/>
              <a:gd name="connsiteY11" fmla="*/ 2732513 h 2779140"/>
              <a:gd name="connsiteX12" fmla="*/ 624669 w 3638570"/>
              <a:gd name="connsiteY12" fmla="*/ 2760549 h 2779140"/>
              <a:gd name="connsiteX13" fmla="*/ 464959 w 3638570"/>
              <a:gd name="connsiteY13" fmla="*/ 2527844 h 2779140"/>
              <a:gd name="connsiteX14" fmla="*/ 322675 w 3638570"/>
              <a:gd name="connsiteY14" fmla="*/ 2211729 h 2779140"/>
              <a:gd name="connsiteX15" fmla="*/ 241799 w 3638570"/>
              <a:gd name="connsiteY15" fmla="*/ 1778969 h 2779140"/>
              <a:gd name="connsiteX16" fmla="*/ 86836 w 3638570"/>
              <a:gd name="connsiteY16" fmla="*/ 1457072 h 2779140"/>
              <a:gd name="connsiteX17" fmla="*/ 7542 w 3638570"/>
              <a:gd name="connsiteY17" fmla="*/ 994581 h 2779140"/>
              <a:gd name="connsiteX18" fmla="*/ 271424 w 3638570"/>
              <a:gd name="connsiteY18" fmla="*/ 795170 h 2779140"/>
              <a:gd name="connsiteX19" fmla="*/ 838834 w 3638570"/>
              <a:gd name="connsiteY19" fmla="*/ 627593 h 2779140"/>
              <a:gd name="connsiteX20" fmla="*/ 1290538 w 3638570"/>
              <a:gd name="connsiteY20" fmla="*/ 437702 h 2779140"/>
              <a:gd name="connsiteX21" fmla="*/ 1716102 w 3638570"/>
              <a:gd name="connsiteY21" fmla="*/ 372926 h 2779140"/>
              <a:gd name="connsiteX22" fmla="*/ 2210204 w 3638570"/>
              <a:gd name="connsiteY22" fmla="*/ 179531 h 2779140"/>
              <a:gd name="connsiteX23" fmla="*/ 2643289 w 3638570"/>
              <a:gd name="connsiteY23" fmla="*/ 34441 h 2779140"/>
              <a:gd name="connsiteX24" fmla="*/ 2862396 w 3638570"/>
              <a:gd name="connsiteY24" fmla="*/ 1 h 277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38570" h="2779140">
                <a:moveTo>
                  <a:pt x="2862396" y="1"/>
                </a:moveTo>
                <a:cubicBezTo>
                  <a:pt x="2883850" y="-30"/>
                  <a:pt x="2905222" y="1311"/>
                  <a:pt x="2927396" y="4127"/>
                </a:cubicBezTo>
                <a:cubicBezTo>
                  <a:pt x="3016090" y="15390"/>
                  <a:pt x="3104586" y="20219"/>
                  <a:pt x="3175456" y="102022"/>
                </a:cubicBezTo>
                <a:cubicBezTo>
                  <a:pt x="3246327" y="183825"/>
                  <a:pt x="3318924" y="375537"/>
                  <a:pt x="3352617" y="494946"/>
                </a:cubicBezTo>
                <a:cubicBezTo>
                  <a:pt x="3386309" y="614355"/>
                  <a:pt x="3338435" y="669923"/>
                  <a:pt x="3377611" y="818479"/>
                </a:cubicBezTo>
                <a:cubicBezTo>
                  <a:pt x="3416788" y="967035"/>
                  <a:pt x="3548103" y="1224857"/>
                  <a:pt x="3587677" y="1386283"/>
                </a:cubicBezTo>
                <a:cubicBezTo>
                  <a:pt x="3627251" y="1547708"/>
                  <a:pt x="3664116" y="1688866"/>
                  <a:pt x="3615057" y="1787034"/>
                </a:cubicBezTo>
                <a:cubicBezTo>
                  <a:pt x="3565998" y="1885201"/>
                  <a:pt x="3434446" y="1916567"/>
                  <a:pt x="3293322" y="1975288"/>
                </a:cubicBezTo>
                <a:cubicBezTo>
                  <a:pt x="3152198" y="2034009"/>
                  <a:pt x="2943841" y="2074760"/>
                  <a:pt x="2768309" y="2139362"/>
                </a:cubicBezTo>
                <a:cubicBezTo>
                  <a:pt x="2592778" y="2203963"/>
                  <a:pt x="2420090" y="2306657"/>
                  <a:pt x="2240132" y="2362896"/>
                </a:cubicBezTo>
                <a:cubicBezTo>
                  <a:pt x="2060175" y="2419135"/>
                  <a:pt x="1901279" y="2415192"/>
                  <a:pt x="1688567" y="2476795"/>
                </a:cubicBezTo>
                <a:cubicBezTo>
                  <a:pt x="1475854" y="2538397"/>
                  <a:pt x="1141171" y="2685220"/>
                  <a:pt x="963854" y="2732513"/>
                </a:cubicBezTo>
                <a:cubicBezTo>
                  <a:pt x="786538" y="2779806"/>
                  <a:pt x="707819" y="2794661"/>
                  <a:pt x="624669" y="2760549"/>
                </a:cubicBezTo>
                <a:cubicBezTo>
                  <a:pt x="541519" y="2726438"/>
                  <a:pt x="515291" y="2619314"/>
                  <a:pt x="464959" y="2527844"/>
                </a:cubicBezTo>
                <a:cubicBezTo>
                  <a:pt x="414626" y="2436373"/>
                  <a:pt x="359869" y="2336541"/>
                  <a:pt x="322675" y="2211729"/>
                </a:cubicBezTo>
                <a:cubicBezTo>
                  <a:pt x="285482" y="2086916"/>
                  <a:pt x="281107" y="1904746"/>
                  <a:pt x="241799" y="1778969"/>
                </a:cubicBezTo>
                <a:cubicBezTo>
                  <a:pt x="202493" y="1653193"/>
                  <a:pt x="126142" y="1582848"/>
                  <a:pt x="86836" y="1457072"/>
                </a:cubicBezTo>
                <a:cubicBezTo>
                  <a:pt x="47529" y="1331295"/>
                  <a:pt x="-23223" y="1104898"/>
                  <a:pt x="7542" y="994581"/>
                </a:cubicBezTo>
                <a:cubicBezTo>
                  <a:pt x="38306" y="884265"/>
                  <a:pt x="132875" y="856335"/>
                  <a:pt x="271424" y="795170"/>
                </a:cubicBezTo>
                <a:cubicBezTo>
                  <a:pt x="409972" y="734006"/>
                  <a:pt x="668982" y="687171"/>
                  <a:pt x="838834" y="627593"/>
                </a:cubicBezTo>
                <a:cubicBezTo>
                  <a:pt x="1008686" y="568014"/>
                  <a:pt x="1144327" y="480147"/>
                  <a:pt x="1290538" y="437702"/>
                </a:cubicBezTo>
                <a:cubicBezTo>
                  <a:pt x="1436750" y="395257"/>
                  <a:pt x="1562825" y="415954"/>
                  <a:pt x="1716102" y="372926"/>
                </a:cubicBezTo>
                <a:cubicBezTo>
                  <a:pt x="1869380" y="329898"/>
                  <a:pt x="2055673" y="235945"/>
                  <a:pt x="2210204" y="179531"/>
                </a:cubicBezTo>
                <a:cubicBezTo>
                  <a:pt x="2364735" y="123117"/>
                  <a:pt x="2523758" y="63675"/>
                  <a:pt x="2643289" y="34441"/>
                </a:cubicBezTo>
                <a:cubicBezTo>
                  <a:pt x="2732938" y="12516"/>
                  <a:pt x="2798033" y="91"/>
                  <a:pt x="2862396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645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19312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1 w 2436685"/>
              <a:gd name="connsiteY8" fmla="*/ 1990353 h 2413001"/>
              <a:gd name="connsiteX9" fmla="*/ 1938162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8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9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7798658" y="36258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8" y="248471"/>
                </a:cubicBezTo>
                <a:cubicBezTo>
                  <a:pt x="524714" y="191288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931257" y="3625850"/>
            <a:ext cx="2436686" cy="2413001"/>
          </a:xfrm>
          <a:custGeom>
            <a:avLst/>
            <a:gdLst>
              <a:gd name="connsiteX0" fmla="*/ 1271347 w 2436686"/>
              <a:gd name="connsiteY0" fmla="*/ 13 h 2413001"/>
              <a:gd name="connsiteX1" fmla="*/ 1392724 w 2436686"/>
              <a:gd name="connsiteY1" fmla="*/ 2144 h 2413001"/>
              <a:gd name="connsiteX2" fmla="*/ 1709430 w 2436686"/>
              <a:gd name="connsiteY2" fmla="*/ 63725 h 2413001"/>
              <a:gd name="connsiteX3" fmla="*/ 2034933 w 2436686"/>
              <a:gd name="connsiteY3" fmla="*/ 266065 h 2413001"/>
              <a:gd name="connsiteX4" fmla="*/ 2228475 w 2436686"/>
              <a:gd name="connsiteY4" fmla="*/ 529987 h 2413001"/>
              <a:gd name="connsiteX5" fmla="*/ 2422018 w 2436686"/>
              <a:gd name="connsiteY5" fmla="*/ 917072 h 2413001"/>
              <a:gd name="connsiteX6" fmla="*/ 2422018 w 2436686"/>
              <a:gd name="connsiteY6" fmla="*/ 1427320 h 2413001"/>
              <a:gd name="connsiteX7" fmla="*/ 2413220 w 2436686"/>
              <a:gd name="connsiteY7" fmla="*/ 1744026 h 2413001"/>
              <a:gd name="connsiteX8" fmla="*/ 2210881 w 2436686"/>
              <a:gd name="connsiteY8" fmla="*/ 1990353 h 2413001"/>
              <a:gd name="connsiteX9" fmla="*/ 1938162 w 2436686"/>
              <a:gd name="connsiteY9" fmla="*/ 2245477 h 2413001"/>
              <a:gd name="connsiteX10" fmla="*/ 1331142 w 2436686"/>
              <a:gd name="connsiteY10" fmla="*/ 2403830 h 2413001"/>
              <a:gd name="connsiteX11" fmla="*/ 697730 w 2436686"/>
              <a:gd name="connsiteY11" fmla="*/ 2359843 h 2413001"/>
              <a:gd name="connsiteX12" fmla="*/ 389822 w 2436686"/>
              <a:gd name="connsiteY12" fmla="*/ 2078327 h 2413001"/>
              <a:gd name="connsiteX13" fmla="*/ 196279 w 2436686"/>
              <a:gd name="connsiteY13" fmla="*/ 1805608 h 2413001"/>
              <a:gd name="connsiteX14" fmla="*/ 11534 w 2436686"/>
              <a:gd name="connsiteY14" fmla="*/ 1409726 h 2413001"/>
              <a:gd name="connsiteX15" fmla="*/ 29129 w 2436686"/>
              <a:gd name="connsiteY15" fmla="*/ 943464 h 2413001"/>
              <a:gd name="connsiteX16" fmla="*/ 108305 w 2436686"/>
              <a:gd name="connsiteY16" fmla="*/ 573974 h 2413001"/>
              <a:gd name="connsiteX17" fmla="*/ 310645 w 2436686"/>
              <a:gd name="connsiteY17" fmla="*/ 380431 h 2413001"/>
              <a:gd name="connsiteX18" fmla="*/ 433809 w 2436686"/>
              <a:gd name="connsiteY18" fmla="*/ 248471 h 2413001"/>
              <a:gd name="connsiteX19" fmla="*/ 856083 w 2436686"/>
              <a:gd name="connsiteY19" fmla="*/ 37333 h 2413001"/>
              <a:gd name="connsiteX20" fmla="*/ 1271347 w 2436686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6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5" y="1289494"/>
                  <a:pt x="2422018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1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3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3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798657" y="53975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7 h 2413001"/>
              <a:gd name="connsiteX8" fmla="*/ 2210880 w 2436685"/>
              <a:gd name="connsiteY8" fmla="*/ 1990353 h 2413001"/>
              <a:gd name="connsiteX9" fmla="*/ 1938161 w 2436685"/>
              <a:gd name="connsiteY9" fmla="*/ 2245478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1" y="1565146"/>
                  <a:pt x="2448410" y="1650187"/>
                  <a:pt x="2413220" y="1744027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8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971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54833" y="3789362"/>
            <a:ext cx="3404751" cy="2120962"/>
          </a:xfrm>
          <a:custGeom>
            <a:avLst/>
            <a:gdLst>
              <a:gd name="connsiteX0" fmla="*/ 1453064 w 3404751"/>
              <a:gd name="connsiteY0" fmla="*/ 159 h 2120962"/>
              <a:gd name="connsiteX1" fmla="*/ 1878577 w 3404751"/>
              <a:gd name="connsiteY1" fmla="*/ 65272 h 2120962"/>
              <a:gd name="connsiteX2" fmla="*/ 2407873 w 3404751"/>
              <a:gd name="connsiteY2" fmla="*/ 28065 h 2120962"/>
              <a:gd name="connsiteX3" fmla="*/ 2864520 w 3404751"/>
              <a:gd name="connsiteY3" fmla="*/ 18763 h 2120962"/>
              <a:gd name="connsiteX4" fmla="*/ 3144736 w 3404751"/>
              <a:gd name="connsiteY4" fmla="*/ 74573 h 2120962"/>
              <a:gd name="connsiteX5" fmla="*/ 3352303 w 3404751"/>
              <a:gd name="connsiteY5" fmla="*/ 242005 h 2120962"/>
              <a:gd name="connsiteX6" fmla="*/ 3404195 w 3404751"/>
              <a:gd name="connsiteY6" fmla="*/ 669887 h 2120962"/>
              <a:gd name="connsiteX7" fmla="*/ 3331546 w 3404751"/>
              <a:gd name="connsiteY7" fmla="*/ 986147 h 2120962"/>
              <a:gd name="connsiteX8" fmla="*/ 3362681 w 3404751"/>
              <a:gd name="connsiteY8" fmla="*/ 1590761 h 2120962"/>
              <a:gd name="connsiteX9" fmla="*/ 3269276 w 3404751"/>
              <a:gd name="connsiteY9" fmla="*/ 1981436 h 2120962"/>
              <a:gd name="connsiteX10" fmla="*/ 2906034 w 3404751"/>
              <a:gd name="connsiteY10" fmla="*/ 2065152 h 2120962"/>
              <a:gd name="connsiteX11" fmla="*/ 2355981 w 3404751"/>
              <a:gd name="connsiteY11" fmla="*/ 2065152 h 2120962"/>
              <a:gd name="connsiteX12" fmla="*/ 1785171 w 3404751"/>
              <a:gd name="connsiteY12" fmla="*/ 2120962 h 2120962"/>
              <a:gd name="connsiteX13" fmla="*/ 1224740 w 3404751"/>
              <a:gd name="connsiteY13" fmla="*/ 2065152 h 2120962"/>
              <a:gd name="connsiteX14" fmla="*/ 456742 w 3404751"/>
              <a:gd name="connsiteY14" fmla="*/ 2093057 h 2120962"/>
              <a:gd name="connsiteX15" fmla="*/ 124635 w 3404751"/>
              <a:gd name="connsiteY15" fmla="*/ 2018643 h 2120962"/>
              <a:gd name="connsiteX16" fmla="*/ 41608 w 3404751"/>
              <a:gd name="connsiteY16" fmla="*/ 1748892 h 2120962"/>
              <a:gd name="connsiteX17" fmla="*/ 94 w 3404751"/>
              <a:gd name="connsiteY17" fmla="*/ 1404726 h 2120962"/>
              <a:gd name="connsiteX18" fmla="*/ 51986 w 3404751"/>
              <a:gd name="connsiteY18" fmla="*/ 967543 h 2120962"/>
              <a:gd name="connsiteX19" fmla="*/ 94 w 3404751"/>
              <a:gd name="connsiteY19" fmla="*/ 614076 h 2120962"/>
              <a:gd name="connsiteX20" fmla="*/ 62364 w 3404751"/>
              <a:gd name="connsiteY20" fmla="*/ 148988 h 2120962"/>
              <a:gd name="connsiteX21" fmla="*/ 373715 w 3404751"/>
              <a:gd name="connsiteY21" fmla="*/ 37366 h 2120962"/>
              <a:gd name="connsiteX22" fmla="*/ 965281 w 3404751"/>
              <a:gd name="connsiteY22" fmla="*/ 46668 h 2120962"/>
              <a:gd name="connsiteX23" fmla="*/ 1453064 w 3404751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1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3"/>
                </a:cubicBezTo>
                <a:cubicBezTo>
                  <a:pt x="3226033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5" y="669887"/>
                </a:cubicBezTo>
                <a:cubicBezTo>
                  <a:pt x="3400735" y="793910"/>
                  <a:pt x="3338465" y="832668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1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3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4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4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288874" y="1668401"/>
            <a:ext cx="3404750" cy="2120962"/>
          </a:xfrm>
          <a:custGeom>
            <a:avLst/>
            <a:gdLst>
              <a:gd name="connsiteX0" fmla="*/ 1453064 w 3404750"/>
              <a:gd name="connsiteY0" fmla="*/ 159 h 2120962"/>
              <a:gd name="connsiteX1" fmla="*/ 1878577 w 3404750"/>
              <a:gd name="connsiteY1" fmla="*/ 65272 h 2120962"/>
              <a:gd name="connsiteX2" fmla="*/ 2407873 w 3404750"/>
              <a:gd name="connsiteY2" fmla="*/ 28065 h 2120962"/>
              <a:gd name="connsiteX3" fmla="*/ 2864520 w 3404750"/>
              <a:gd name="connsiteY3" fmla="*/ 18763 h 2120962"/>
              <a:gd name="connsiteX4" fmla="*/ 3144736 w 3404750"/>
              <a:gd name="connsiteY4" fmla="*/ 74574 h 2120962"/>
              <a:gd name="connsiteX5" fmla="*/ 3352303 w 3404750"/>
              <a:gd name="connsiteY5" fmla="*/ 242005 h 2120962"/>
              <a:gd name="connsiteX6" fmla="*/ 3404194 w 3404750"/>
              <a:gd name="connsiteY6" fmla="*/ 669887 h 2120962"/>
              <a:gd name="connsiteX7" fmla="*/ 3331546 w 3404750"/>
              <a:gd name="connsiteY7" fmla="*/ 986147 h 2120962"/>
              <a:gd name="connsiteX8" fmla="*/ 3362681 w 3404750"/>
              <a:gd name="connsiteY8" fmla="*/ 1590761 h 2120962"/>
              <a:gd name="connsiteX9" fmla="*/ 3269276 w 3404750"/>
              <a:gd name="connsiteY9" fmla="*/ 1981436 h 2120962"/>
              <a:gd name="connsiteX10" fmla="*/ 2906034 w 3404750"/>
              <a:gd name="connsiteY10" fmla="*/ 2065152 h 2120962"/>
              <a:gd name="connsiteX11" fmla="*/ 2355981 w 3404750"/>
              <a:gd name="connsiteY11" fmla="*/ 2065152 h 2120962"/>
              <a:gd name="connsiteX12" fmla="*/ 1785171 w 3404750"/>
              <a:gd name="connsiteY12" fmla="*/ 2120962 h 2120962"/>
              <a:gd name="connsiteX13" fmla="*/ 1224740 w 3404750"/>
              <a:gd name="connsiteY13" fmla="*/ 2065152 h 2120962"/>
              <a:gd name="connsiteX14" fmla="*/ 456742 w 3404750"/>
              <a:gd name="connsiteY14" fmla="*/ 2093057 h 2120962"/>
              <a:gd name="connsiteX15" fmla="*/ 124635 w 3404750"/>
              <a:gd name="connsiteY15" fmla="*/ 2018643 h 2120962"/>
              <a:gd name="connsiteX16" fmla="*/ 41608 w 3404750"/>
              <a:gd name="connsiteY16" fmla="*/ 1748892 h 2120962"/>
              <a:gd name="connsiteX17" fmla="*/ 94 w 3404750"/>
              <a:gd name="connsiteY17" fmla="*/ 1404726 h 2120962"/>
              <a:gd name="connsiteX18" fmla="*/ 51986 w 3404750"/>
              <a:gd name="connsiteY18" fmla="*/ 967543 h 2120962"/>
              <a:gd name="connsiteX19" fmla="*/ 94 w 3404750"/>
              <a:gd name="connsiteY19" fmla="*/ 614076 h 2120962"/>
              <a:gd name="connsiteX20" fmla="*/ 62365 w 3404750"/>
              <a:gd name="connsiteY20" fmla="*/ 148988 h 2120962"/>
              <a:gd name="connsiteX21" fmla="*/ 373715 w 3404750"/>
              <a:gd name="connsiteY21" fmla="*/ 37366 h 2120962"/>
              <a:gd name="connsiteX22" fmla="*/ 965281 w 3404750"/>
              <a:gd name="connsiteY22" fmla="*/ 46668 h 2120962"/>
              <a:gd name="connsiteX23" fmla="*/ 1453064 w 3404750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4750" h="2120962">
                <a:moveTo>
                  <a:pt x="1453064" y="159"/>
                </a:moveTo>
                <a:cubicBezTo>
                  <a:pt x="1605280" y="3260"/>
                  <a:pt x="1719442" y="60621"/>
                  <a:pt x="1878577" y="65272"/>
                </a:cubicBezTo>
                <a:cubicBezTo>
                  <a:pt x="2037711" y="69923"/>
                  <a:pt x="2243549" y="35816"/>
                  <a:pt x="2407873" y="28065"/>
                </a:cubicBezTo>
                <a:cubicBezTo>
                  <a:pt x="2572196" y="20313"/>
                  <a:pt x="2741710" y="11012"/>
                  <a:pt x="2864520" y="18763"/>
                </a:cubicBezTo>
                <a:cubicBezTo>
                  <a:pt x="2987330" y="26514"/>
                  <a:pt x="3063439" y="37366"/>
                  <a:pt x="3144736" y="74574"/>
                </a:cubicBezTo>
                <a:cubicBezTo>
                  <a:pt x="3226032" y="111781"/>
                  <a:pt x="3309059" y="142786"/>
                  <a:pt x="3352303" y="242005"/>
                </a:cubicBezTo>
                <a:cubicBezTo>
                  <a:pt x="3395546" y="341224"/>
                  <a:pt x="3407654" y="545863"/>
                  <a:pt x="3404194" y="669887"/>
                </a:cubicBezTo>
                <a:cubicBezTo>
                  <a:pt x="3400735" y="793910"/>
                  <a:pt x="3338465" y="832667"/>
                  <a:pt x="3331546" y="986147"/>
                </a:cubicBezTo>
                <a:cubicBezTo>
                  <a:pt x="3324627" y="1139626"/>
                  <a:pt x="3373060" y="1424880"/>
                  <a:pt x="3362681" y="1590761"/>
                </a:cubicBezTo>
                <a:cubicBezTo>
                  <a:pt x="3352303" y="1756643"/>
                  <a:pt x="3345384" y="1902371"/>
                  <a:pt x="3269276" y="1981436"/>
                </a:cubicBezTo>
                <a:cubicBezTo>
                  <a:pt x="3193168" y="2060501"/>
                  <a:pt x="3058249" y="2051199"/>
                  <a:pt x="2906034" y="2065152"/>
                </a:cubicBezTo>
                <a:cubicBezTo>
                  <a:pt x="2753818" y="2079104"/>
                  <a:pt x="2542791" y="2055850"/>
                  <a:pt x="2355981" y="2065152"/>
                </a:cubicBezTo>
                <a:cubicBezTo>
                  <a:pt x="2169170" y="2074453"/>
                  <a:pt x="1973712" y="2120962"/>
                  <a:pt x="1785171" y="2120962"/>
                </a:cubicBezTo>
                <a:cubicBezTo>
                  <a:pt x="1596631" y="2120962"/>
                  <a:pt x="1446145" y="2069802"/>
                  <a:pt x="1224740" y="2065152"/>
                </a:cubicBezTo>
                <a:cubicBezTo>
                  <a:pt x="1003336" y="2060501"/>
                  <a:pt x="640094" y="2100808"/>
                  <a:pt x="456742" y="2093057"/>
                </a:cubicBezTo>
                <a:cubicBezTo>
                  <a:pt x="273391" y="2085306"/>
                  <a:pt x="193824" y="2076004"/>
                  <a:pt x="124635" y="2018643"/>
                </a:cubicBezTo>
                <a:cubicBezTo>
                  <a:pt x="55445" y="1961282"/>
                  <a:pt x="62365" y="1851211"/>
                  <a:pt x="41608" y="1748892"/>
                </a:cubicBezTo>
                <a:cubicBezTo>
                  <a:pt x="20851" y="1646572"/>
                  <a:pt x="-1636" y="1534951"/>
                  <a:pt x="94" y="1404726"/>
                </a:cubicBezTo>
                <a:cubicBezTo>
                  <a:pt x="1824" y="1274501"/>
                  <a:pt x="51986" y="1099318"/>
                  <a:pt x="51986" y="967543"/>
                </a:cubicBezTo>
                <a:cubicBezTo>
                  <a:pt x="51986" y="835768"/>
                  <a:pt x="94" y="745851"/>
                  <a:pt x="94" y="614076"/>
                </a:cubicBezTo>
                <a:cubicBezTo>
                  <a:pt x="94" y="482301"/>
                  <a:pt x="94" y="245106"/>
                  <a:pt x="62365" y="148988"/>
                </a:cubicBezTo>
                <a:cubicBezTo>
                  <a:pt x="124635" y="52870"/>
                  <a:pt x="223229" y="54419"/>
                  <a:pt x="373715" y="37366"/>
                </a:cubicBezTo>
                <a:cubicBezTo>
                  <a:pt x="524201" y="20313"/>
                  <a:pt x="785390" y="52870"/>
                  <a:pt x="965281" y="46668"/>
                </a:cubicBezTo>
                <a:cubicBezTo>
                  <a:pt x="1145173" y="40467"/>
                  <a:pt x="1300848" y="-2941"/>
                  <a:pt x="1453064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453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55397"/>
      </p:ext>
    </p:extLst>
  </p:cSld>
  <p:clrMapOvr>
    <a:masterClrMapping/>
  </p:clrMapOvr>
  <p:transition spd="slow" advTm="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4868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8512494" y="6545425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454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래픽 7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0" y="0"/>
            <a:ext cx="4769573" cy="221559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-1"/>
            <a:ext cx="3416300" cy="2389543"/>
          </a:xfrm>
          <a:prstGeom prst="rect">
            <a:avLst/>
          </a:prstGeom>
        </p:spPr>
      </p:pic>
      <p:pic>
        <p:nvPicPr>
          <p:cNvPr id="73" name="그래픽 7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2426" y="4642404"/>
            <a:ext cx="4769573" cy="22155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9494"/>
            <a:ext cx="4927600" cy="274850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39443" y="-1070143"/>
            <a:ext cx="1682414" cy="38227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599" y="4732510"/>
            <a:ext cx="3073400" cy="21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369" y="-627368"/>
            <a:ext cx="1708753" cy="296349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27" y="474476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484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9208074" y="0"/>
            <a:ext cx="2983925" cy="138611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14190" y="0"/>
            <a:ext cx="2777809" cy="15494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42070"/>
            <a:ext cx="2717800" cy="15159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907068"/>
            <a:ext cx="2460604" cy="195093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887734" y="0"/>
            <a:ext cx="1304266" cy="296349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54898"/>
            <a:ext cx="2146260" cy="23031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9170727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142"/>
            <a:ext cx="3037783" cy="21008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83109" y="0"/>
            <a:ext cx="3008891" cy="23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2692400" cy="15017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5878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4"/>
          <a:stretch>
            <a:fillRect/>
          </a:stretch>
        </p:blipFill>
        <p:spPr>
          <a:xfrm>
            <a:off x="5780291" y="0"/>
            <a:ext cx="6411709" cy="68579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6708" y="-1106708"/>
            <a:ext cx="1739900" cy="395331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3109" y="4472350"/>
            <a:ext cx="3008891" cy="23856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4898"/>
            <a:ext cx="2146260" cy="23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2" y="-829612"/>
            <a:ext cx="1304266" cy="296349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5471886"/>
            <a:ext cx="2983925" cy="13861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1886"/>
            <a:ext cx="2485065" cy="138611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813" y="5444274"/>
            <a:ext cx="2021187" cy="141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4651238" y="2652456"/>
            <a:ext cx="4772162" cy="3098835"/>
          </a:xfrm>
          <a:custGeom>
            <a:avLst/>
            <a:gdLst>
              <a:gd name="connsiteX0" fmla="*/ 2036641 w 4772162"/>
              <a:gd name="connsiteY0" fmla="*/ 232 h 3098835"/>
              <a:gd name="connsiteX1" fmla="*/ 2633047 w 4772162"/>
              <a:gd name="connsiteY1" fmla="*/ 95365 h 3098835"/>
              <a:gd name="connsiteX2" fmla="*/ 3374919 w 4772162"/>
              <a:gd name="connsiteY2" fmla="*/ 41003 h 3098835"/>
              <a:gd name="connsiteX3" fmla="*/ 4014964 w 4772162"/>
              <a:gd name="connsiteY3" fmla="*/ 27413 h 3098835"/>
              <a:gd name="connsiteX4" fmla="*/ 4407720 w 4772162"/>
              <a:gd name="connsiteY4" fmla="*/ 108955 h 3098835"/>
              <a:gd name="connsiteX5" fmla="*/ 4698650 w 4772162"/>
              <a:gd name="connsiteY5" fmla="*/ 353582 h 3098835"/>
              <a:gd name="connsiteX6" fmla="*/ 4771382 w 4772162"/>
              <a:gd name="connsiteY6" fmla="*/ 978739 h 3098835"/>
              <a:gd name="connsiteX7" fmla="*/ 4669556 w 4772162"/>
              <a:gd name="connsiteY7" fmla="*/ 1440811 h 3098835"/>
              <a:gd name="connsiteX8" fmla="*/ 4713196 w 4772162"/>
              <a:gd name="connsiteY8" fmla="*/ 2324184 h 3098835"/>
              <a:gd name="connsiteX9" fmla="*/ 4582278 w 4772162"/>
              <a:gd name="connsiteY9" fmla="*/ 2894980 h 3098835"/>
              <a:gd name="connsiteX10" fmla="*/ 4073150 w 4772162"/>
              <a:gd name="connsiteY10" fmla="*/ 3017293 h 3098835"/>
              <a:gd name="connsiteX11" fmla="*/ 3302186 w 4772162"/>
              <a:gd name="connsiteY11" fmla="*/ 3017293 h 3098835"/>
              <a:gd name="connsiteX12" fmla="*/ 2502129 w 4772162"/>
              <a:gd name="connsiteY12" fmla="*/ 3098835 h 3098835"/>
              <a:gd name="connsiteX13" fmla="*/ 1716618 w 4772162"/>
              <a:gd name="connsiteY13" fmla="*/ 3017293 h 3098835"/>
              <a:gd name="connsiteX14" fmla="*/ 640178 w 4772162"/>
              <a:gd name="connsiteY14" fmla="*/ 3058064 h 3098835"/>
              <a:gd name="connsiteX15" fmla="*/ 174690 w 4772162"/>
              <a:gd name="connsiteY15" fmla="*/ 2949341 h 3098835"/>
              <a:gd name="connsiteX16" fmla="*/ 58318 w 4772162"/>
              <a:gd name="connsiteY16" fmla="*/ 2555221 h 3098835"/>
              <a:gd name="connsiteX17" fmla="*/ 132 w 4772162"/>
              <a:gd name="connsiteY17" fmla="*/ 2052377 h 3098835"/>
              <a:gd name="connsiteX18" fmla="*/ 72864 w 4772162"/>
              <a:gd name="connsiteY18" fmla="*/ 1413630 h 3098835"/>
              <a:gd name="connsiteX19" fmla="*/ 132 w 4772162"/>
              <a:gd name="connsiteY19" fmla="*/ 897196 h 3098835"/>
              <a:gd name="connsiteX20" fmla="*/ 87411 w 4772162"/>
              <a:gd name="connsiteY20" fmla="*/ 217678 h 3098835"/>
              <a:gd name="connsiteX21" fmla="*/ 523806 w 4772162"/>
              <a:gd name="connsiteY21" fmla="*/ 54594 h 3098835"/>
              <a:gd name="connsiteX22" fmla="*/ 1352956 w 4772162"/>
              <a:gd name="connsiteY22" fmla="*/ 68184 h 3098835"/>
              <a:gd name="connsiteX23" fmla="*/ 2036641 w 4772162"/>
              <a:gd name="connsiteY23" fmla="*/ 232 h 309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72162" h="3098835">
                <a:moveTo>
                  <a:pt x="2036641" y="232"/>
                </a:moveTo>
                <a:cubicBezTo>
                  <a:pt x="2249990" y="4762"/>
                  <a:pt x="2410001" y="88570"/>
                  <a:pt x="2633047" y="95365"/>
                </a:cubicBezTo>
                <a:cubicBezTo>
                  <a:pt x="2856093" y="102160"/>
                  <a:pt x="3144599" y="52328"/>
                  <a:pt x="3374919" y="41003"/>
                </a:cubicBezTo>
                <a:cubicBezTo>
                  <a:pt x="3605238" y="29678"/>
                  <a:pt x="3842831" y="16088"/>
                  <a:pt x="4014964" y="27413"/>
                </a:cubicBezTo>
                <a:cubicBezTo>
                  <a:pt x="4187098" y="38738"/>
                  <a:pt x="4293772" y="54594"/>
                  <a:pt x="4407720" y="108955"/>
                </a:cubicBezTo>
                <a:cubicBezTo>
                  <a:pt x="4521667" y="163317"/>
                  <a:pt x="4638038" y="208617"/>
                  <a:pt x="4698650" y="353582"/>
                </a:cubicBezTo>
                <a:cubicBezTo>
                  <a:pt x="4759260" y="498546"/>
                  <a:pt x="4776230" y="797534"/>
                  <a:pt x="4771382" y="978739"/>
                </a:cubicBezTo>
                <a:cubicBezTo>
                  <a:pt x="4766534" y="1159943"/>
                  <a:pt x="4679254" y="1216570"/>
                  <a:pt x="4669556" y="1440811"/>
                </a:cubicBezTo>
                <a:cubicBezTo>
                  <a:pt x="4659858" y="1665052"/>
                  <a:pt x="4727742" y="2081823"/>
                  <a:pt x="4713196" y="2324184"/>
                </a:cubicBezTo>
                <a:cubicBezTo>
                  <a:pt x="4698650" y="2566546"/>
                  <a:pt x="4688952" y="2779462"/>
                  <a:pt x="4582278" y="2894980"/>
                </a:cubicBezTo>
                <a:cubicBezTo>
                  <a:pt x="4475604" y="3010498"/>
                  <a:pt x="4286498" y="2996907"/>
                  <a:pt x="4073150" y="3017293"/>
                </a:cubicBezTo>
                <a:cubicBezTo>
                  <a:pt x="3859802" y="3037678"/>
                  <a:pt x="3564023" y="3003703"/>
                  <a:pt x="3302186" y="3017293"/>
                </a:cubicBezTo>
                <a:cubicBezTo>
                  <a:pt x="3040349" y="3030883"/>
                  <a:pt x="2766391" y="3098835"/>
                  <a:pt x="2502129" y="3098835"/>
                </a:cubicBezTo>
                <a:cubicBezTo>
                  <a:pt x="2237867" y="3098835"/>
                  <a:pt x="2026944" y="3024088"/>
                  <a:pt x="1716618" y="3017293"/>
                </a:cubicBezTo>
                <a:cubicBezTo>
                  <a:pt x="1406293" y="3010498"/>
                  <a:pt x="897166" y="3069389"/>
                  <a:pt x="640178" y="3058064"/>
                </a:cubicBezTo>
                <a:cubicBezTo>
                  <a:pt x="383189" y="3046739"/>
                  <a:pt x="271667" y="3033149"/>
                  <a:pt x="174690" y="2949341"/>
                </a:cubicBezTo>
                <a:cubicBezTo>
                  <a:pt x="77713" y="2865534"/>
                  <a:pt x="87411" y="2704715"/>
                  <a:pt x="58318" y="2555221"/>
                </a:cubicBezTo>
                <a:cubicBezTo>
                  <a:pt x="29225" y="2405727"/>
                  <a:pt x="-2293" y="2242642"/>
                  <a:pt x="132" y="2052377"/>
                </a:cubicBezTo>
                <a:cubicBezTo>
                  <a:pt x="2557" y="1862112"/>
                  <a:pt x="72864" y="1606161"/>
                  <a:pt x="72864" y="1413630"/>
                </a:cubicBezTo>
                <a:cubicBezTo>
                  <a:pt x="72864" y="1221100"/>
                  <a:pt x="132" y="1089727"/>
                  <a:pt x="132" y="897196"/>
                </a:cubicBezTo>
                <a:cubicBezTo>
                  <a:pt x="132" y="704666"/>
                  <a:pt x="132" y="358111"/>
                  <a:pt x="87411" y="217678"/>
                </a:cubicBezTo>
                <a:cubicBezTo>
                  <a:pt x="174690" y="77245"/>
                  <a:pt x="312881" y="79509"/>
                  <a:pt x="523806" y="54594"/>
                </a:cubicBezTo>
                <a:cubicBezTo>
                  <a:pt x="734730" y="29678"/>
                  <a:pt x="1100817" y="77245"/>
                  <a:pt x="1352956" y="68184"/>
                </a:cubicBezTo>
                <a:cubicBezTo>
                  <a:pt x="1605095" y="59123"/>
                  <a:pt x="1823292" y="-4297"/>
                  <a:pt x="2036641" y="2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7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57" y="5295900"/>
            <a:ext cx="1498444" cy="160794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8731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58121" y="-829612"/>
            <a:ext cx="1304266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021273" cy="211324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54217" y="4757142"/>
            <a:ext cx="3037783" cy="210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034"/>
            <a:ext cx="3714680" cy="207196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855878" y="-627368"/>
            <a:ext cx="1708753" cy="29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6743" y="-996744"/>
            <a:ext cx="1567020" cy="35605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27369" y="4521878"/>
            <a:ext cx="1708753" cy="296349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40" y="4554898"/>
            <a:ext cx="2146260" cy="230310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1699" y="0"/>
            <a:ext cx="2400299" cy="19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2350"/>
            <a:ext cx="3008891" cy="238565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9" y="4343435"/>
            <a:ext cx="3595042" cy="251456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37" y="4238171"/>
            <a:ext cx="2762464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2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575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1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4 w 1773442"/>
              <a:gd name="connsiteY9" fmla="*/ 2297738 h 2731077"/>
              <a:gd name="connsiteX10" fmla="*/ 1711088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7 w 1773442"/>
              <a:gd name="connsiteY14" fmla="*/ 2697331 h 2731077"/>
              <a:gd name="connsiteX15" fmla="*/ 116665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4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8" y="1464"/>
                  <a:pt x="854248" y="41700"/>
                  <a:pt x="964432" y="41700"/>
                </a:cubicBezTo>
                <a:cubicBezTo>
                  <a:pt x="1074615" y="41700"/>
                  <a:pt x="1149799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1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7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4" y="2297738"/>
                </a:cubicBezTo>
                <a:cubicBezTo>
                  <a:pt x="1751273" y="2396249"/>
                  <a:pt x="1742199" y="2457298"/>
                  <a:pt x="1711088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19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7" y="2697331"/>
                </a:cubicBezTo>
                <a:cubicBezTo>
                  <a:pt x="304626" y="2689006"/>
                  <a:pt x="182775" y="2683456"/>
                  <a:pt x="116665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4999" y="2208940"/>
                  <a:pt x="54444" y="2039667"/>
                  <a:pt x="46666" y="1889820"/>
                </a:cubicBezTo>
                <a:cubicBezTo>
                  <a:pt x="38888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4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1" y="16726"/>
                  <a:pt x="489993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169921" y="902999"/>
            <a:ext cx="1773442" cy="2731077"/>
          </a:xfrm>
          <a:custGeom>
            <a:avLst/>
            <a:gdLst>
              <a:gd name="connsiteX0" fmla="*/ 598881 w 1773442"/>
              <a:gd name="connsiteY0" fmla="*/ 76 h 2731077"/>
              <a:gd name="connsiteX1" fmla="*/ 964432 w 1773442"/>
              <a:gd name="connsiteY1" fmla="*/ 41700 h 2731077"/>
              <a:gd name="connsiteX2" fmla="*/ 1259983 w 1773442"/>
              <a:gd name="connsiteY2" fmla="*/ 76 h 2731077"/>
              <a:gd name="connsiteX3" fmla="*/ 1648867 w 1773442"/>
              <a:gd name="connsiteY3" fmla="*/ 50025 h 2731077"/>
              <a:gd name="connsiteX4" fmla="*/ 1742199 w 1773442"/>
              <a:gd name="connsiteY4" fmla="*/ 299771 h 2731077"/>
              <a:gd name="connsiteX5" fmla="*/ 1734422 w 1773442"/>
              <a:gd name="connsiteY5" fmla="*/ 774288 h 2731077"/>
              <a:gd name="connsiteX6" fmla="*/ 1773310 w 1773442"/>
              <a:gd name="connsiteY6" fmla="*/ 1165557 h 2731077"/>
              <a:gd name="connsiteX7" fmla="*/ 1718866 w 1773442"/>
              <a:gd name="connsiteY7" fmla="*/ 1506876 h 2731077"/>
              <a:gd name="connsiteX8" fmla="*/ 1749977 w 1773442"/>
              <a:gd name="connsiteY8" fmla="*/ 1931444 h 2731077"/>
              <a:gd name="connsiteX9" fmla="*/ 1757755 w 1773442"/>
              <a:gd name="connsiteY9" fmla="*/ 2297738 h 2731077"/>
              <a:gd name="connsiteX10" fmla="*/ 1711089 w 1773442"/>
              <a:gd name="connsiteY10" fmla="*/ 2522509 h 2731077"/>
              <a:gd name="connsiteX11" fmla="*/ 1571090 w 1773442"/>
              <a:gd name="connsiteY11" fmla="*/ 2689006 h 2731077"/>
              <a:gd name="connsiteX12" fmla="*/ 1213317 w 1773442"/>
              <a:gd name="connsiteY12" fmla="*/ 2730631 h 2731077"/>
              <a:gd name="connsiteX13" fmla="*/ 948876 w 1773442"/>
              <a:gd name="connsiteY13" fmla="*/ 2672357 h 2731077"/>
              <a:gd name="connsiteX14" fmla="*/ 443328 w 1773442"/>
              <a:gd name="connsiteY14" fmla="*/ 2697331 h 2731077"/>
              <a:gd name="connsiteX15" fmla="*/ 116666 w 1773442"/>
              <a:gd name="connsiteY15" fmla="*/ 2622408 h 2731077"/>
              <a:gd name="connsiteX16" fmla="*/ 46666 w 1773442"/>
              <a:gd name="connsiteY16" fmla="*/ 2331037 h 2731077"/>
              <a:gd name="connsiteX17" fmla="*/ 46666 w 1773442"/>
              <a:gd name="connsiteY17" fmla="*/ 1889820 h 2731077"/>
              <a:gd name="connsiteX18" fmla="*/ 0 w 1773442"/>
              <a:gd name="connsiteY18" fmla="*/ 1431952 h 2731077"/>
              <a:gd name="connsiteX19" fmla="*/ 46666 w 1773442"/>
              <a:gd name="connsiteY19" fmla="*/ 982410 h 2731077"/>
              <a:gd name="connsiteX20" fmla="*/ 23333 w 1773442"/>
              <a:gd name="connsiteY20" fmla="*/ 366370 h 2731077"/>
              <a:gd name="connsiteX21" fmla="*/ 85555 w 1773442"/>
              <a:gd name="connsiteY21" fmla="*/ 99974 h 2731077"/>
              <a:gd name="connsiteX22" fmla="*/ 311107 w 1773442"/>
              <a:gd name="connsiteY22" fmla="*/ 33375 h 2731077"/>
              <a:gd name="connsiteX23" fmla="*/ 598881 w 1773442"/>
              <a:gd name="connsiteY23" fmla="*/ 76 h 273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3442" h="2731077">
                <a:moveTo>
                  <a:pt x="598881" y="76"/>
                </a:moveTo>
                <a:cubicBezTo>
                  <a:pt x="707769" y="1464"/>
                  <a:pt x="854248" y="41700"/>
                  <a:pt x="964432" y="41700"/>
                </a:cubicBezTo>
                <a:cubicBezTo>
                  <a:pt x="1074616" y="41700"/>
                  <a:pt x="1149800" y="76"/>
                  <a:pt x="1259983" y="76"/>
                </a:cubicBezTo>
                <a:cubicBezTo>
                  <a:pt x="1370167" y="76"/>
                  <a:pt x="1568498" y="76"/>
                  <a:pt x="1648867" y="50025"/>
                </a:cubicBezTo>
                <a:cubicBezTo>
                  <a:pt x="1729236" y="99974"/>
                  <a:pt x="1727940" y="179060"/>
                  <a:pt x="1742199" y="299771"/>
                </a:cubicBezTo>
                <a:cubicBezTo>
                  <a:pt x="1756458" y="420481"/>
                  <a:pt x="1729236" y="629991"/>
                  <a:pt x="1734422" y="774288"/>
                </a:cubicBezTo>
                <a:cubicBezTo>
                  <a:pt x="1739607" y="918585"/>
                  <a:pt x="1775902" y="1043458"/>
                  <a:pt x="1773310" y="1165557"/>
                </a:cubicBezTo>
                <a:cubicBezTo>
                  <a:pt x="1770718" y="1287655"/>
                  <a:pt x="1722755" y="1379228"/>
                  <a:pt x="1718866" y="1506876"/>
                </a:cubicBezTo>
                <a:cubicBezTo>
                  <a:pt x="1714977" y="1634524"/>
                  <a:pt x="1743496" y="1799634"/>
                  <a:pt x="1749977" y="1931444"/>
                </a:cubicBezTo>
                <a:cubicBezTo>
                  <a:pt x="1756458" y="2063254"/>
                  <a:pt x="1764236" y="2199227"/>
                  <a:pt x="1757755" y="2297738"/>
                </a:cubicBezTo>
                <a:cubicBezTo>
                  <a:pt x="1751273" y="2396249"/>
                  <a:pt x="1742199" y="2457298"/>
                  <a:pt x="1711089" y="2522509"/>
                </a:cubicBezTo>
                <a:cubicBezTo>
                  <a:pt x="1679978" y="2587720"/>
                  <a:pt x="1654052" y="2654319"/>
                  <a:pt x="1571090" y="2689006"/>
                </a:cubicBezTo>
                <a:cubicBezTo>
                  <a:pt x="1488128" y="2723694"/>
                  <a:pt x="1317020" y="2733405"/>
                  <a:pt x="1213317" y="2730631"/>
                </a:cubicBezTo>
                <a:cubicBezTo>
                  <a:pt x="1109615" y="2727856"/>
                  <a:pt x="1077208" y="2677907"/>
                  <a:pt x="948876" y="2672357"/>
                </a:cubicBezTo>
                <a:cubicBezTo>
                  <a:pt x="820545" y="2666807"/>
                  <a:pt x="582029" y="2705656"/>
                  <a:pt x="443328" y="2697331"/>
                </a:cubicBezTo>
                <a:cubicBezTo>
                  <a:pt x="304627" y="2689006"/>
                  <a:pt x="182776" y="2683456"/>
                  <a:pt x="116666" y="2622408"/>
                </a:cubicBezTo>
                <a:cubicBezTo>
                  <a:pt x="50555" y="2561359"/>
                  <a:pt x="58333" y="2453135"/>
                  <a:pt x="46666" y="2331037"/>
                </a:cubicBezTo>
                <a:cubicBezTo>
                  <a:pt x="35000" y="2208940"/>
                  <a:pt x="54444" y="2039667"/>
                  <a:pt x="46666" y="1889820"/>
                </a:cubicBezTo>
                <a:cubicBezTo>
                  <a:pt x="38889" y="1739972"/>
                  <a:pt x="0" y="1583188"/>
                  <a:pt x="0" y="1431952"/>
                </a:cubicBezTo>
                <a:cubicBezTo>
                  <a:pt x="0" y="1280717"/>
                  <a:pt x="42777" y="1160006"/>
                  <a:pt x="46666" y="982410"/>
                </a:cubicBezTo>
                <a:cubicBezTo>
                  <a:pt x="50555" y="804813"/>
                  <a:pt x="16852" y="513443"/>
                  <a:pt x="23333" y="366370"/>
                </a:cubicBezTo>
                <a:cubicBezTo>
                  <a:pt x="29814" y="219297"/>
                  <a:pt x="37592" y="155474"/>
                  <a:pt x="85555" y="99974"/>
                </a:cubicBezTo>
                <a:cubicBezTo>
                  <a:pt x="133517" y="44475"/>
                  <a:pt x="225553" y="50025"/>
                  <a:pt x="311107" y="33375"/>
                </a:cubicBezTo>
                <a:cubicBezTo>
                  <a:pt x="396662" y="16726"/>
                  <a:pt x="489994" y="-1312"/>
                  <a:pt x="598881" y="7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617977" y="2268537"/>
            <a:ext cx="3711137" cy="3675065"/>
          </a:xfrm>
          <a:custGeom>
            <a:avLst/>
            <a:gdLst>
              <a:gd name="connsiteX0" fmla="*/ 1936295 w 3711137"/>
              <a:gd name="connsiteY0" fmla="*/ 19 h 3675065"/>
              <a:gd name="connsiteX1" fmla="*/ 2121155 w 3711137"/>
              <a:gd name="connsiteY1" fmla="*/ 3265 h 3675065"/>
              <a:gd name="connsiteX2" fmla="*/ 2603506 w 3711137"/>
              <a:gd name="connsiteY2" fmla="*/ 97055 h 3675065"/>
              <a:gd name="connsiteX3" fmla="*/ 3099257 w 3711137"/>
              <a:gd name="connsiteY3" fmla="*/ 405224 h 3675065"/>
              <a:gd name="connsiteX4" fmla="*/ 3394027 w 3711137"/>
              <a:gd name="connsiteY4" fmla="*/ 807184 h 3675065"/>
              <a:gd name="connsiteX5" fmla="*/ 3688797 w 3711137"/>
              <a:gd name="connsiteY5" fmla="*/ 1396724 h 3675065"/>
              <a:gd name="connsiteX6" fmla="*/ 3688797 w 3711137"/>
              <a:gd name="connsiteY6" fmla="*/ 2173846 h 3675065"/>
              <a:gd name="connsiteX7" fmla="*/ 3675399 w 3711137"/>
              <a:gd name="connsiteY7" fmla="*/ 2656198 h 3675065"/>
              <a:gd name="connsiteX8" fmla="*/ 3367230 w 3711137"/>
              <a:gd name="connsiteY8" fmla="*/ 3031360 h 3675065"/>
              <a:gd name="connsiteX9" fmla="*/ 2951871 w 3711137"/>
              <a:gd name="connsiteY9" fmla="*/ 3419921 h 3675065"/>
              <a:gd name="connsiteX10" fmla="*/ 2027364 w 3711137"/>
              <a:gd name="connsiteY10" fmla="*/ 3661097 h 3675065"/>
              <a:gd name="connsiteX11" fmla="*/ 1062661 w 3711137"/>
              <a:gd name="connsiteY11" fmla="*/ 3594104 h 3675065"/>
              <a:gd name="connsiteX12" fmla="*/ 593708 w 3711137"/>
              <a:gd name="connsiteY12" fmla="*/ 3165347 h 3675065"/>
              <a:gd name="connsiteX13" fmla="*/ 298938 w 3711137"/>
              <a:gd name="connsiteY13" fmla="*/ 2749988 h 3675065"/>
              <a:gd name="connsiteX14" fmla="*/ 17566 w 3711137"/>
              <a:gd name="connsiteY14" fmla="*/ 2147049 h 3675065"/>
              <a:gd name="connsiteX15" fmla="*/ 44364 w 3711137"/>
              <a:gd name="connsiteY15" fmla="*/ 1436920 h 3675065"/>
              <a:gd name="connsiteX16" fmla="*/ 164951 w 3711137"/>
              <a:gd name="connsiteY16" fmla="*/ 874177 h 3675065"/>
              <a:gd name="connsiteX17" fmla="*/ 473121 w 3711137"/>
              <a:gd name="connsiteY17" fmla="*/ 579406 h 3675065"/>
              <a:gd name="connsiteX18" fmla="*/ 660702 w 3711137"/>
              <a:gd name="connsiteY18" fmla="*/ 378427 h 3675065"/>
              <a:gd name="connsiteX19" fmla="*/ 1303837 w 3711137"/>
              <a:gd name="connsiteY19" fmla="*/ 56859 h 3675065"/>
              <a:gd name="connsiteX20" fmla="*/ 1936295 w 3711137"/>
              <a:gd name="connsiteY20" fmla="*/ 19 h 367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11137" h="3675065">
                <a:moveTo>
                  <a:pt x="1936295" y="19"/>
                </a:moveTo>
                <a:cubicBezTo>
                  <a:pt x="2004056" y="194"/>
                  <a:pt x="2067002" y="1590"/>
                  <a:pt x="2121155" y="3265"/>
                </a:cubicBezTo>
                <a:cubicBezTo>
                  <a:pt x="2337767" y="9964"/>
                  <a:pt x="2440489" y="30062"/>
                  <a:pt x="2603506" y="97055"/>
                </a:cubicBezTo>
                <a:cubicBezTo>
                  <a:pt x="2766524" y="164048"/>
                  <a:pt x="2967503" y="286869"/>
                  <a:pt x="3099257" y="405224"/>
                </a:cubicBezTo>
                <a:cubicBezTo>
                  <a:pt x="3231010" y="523579"/>
                  <a:pt x="3295770" y="641934"/>
                  <a:pt x="3394027" y="807184"/>
                </a:cubicBezTo>
                <a:cubicBezTo>
                  <a:pt x="3492284" y="972433"/>
                  <a:pt x="3639669" y="1168947"/>
                  <a:pt x="3688797" y="1396724"/>
                </a:cubicBezTo>
                <a:cubicBezTo>
                  <a:pt x="3737927" y="1624501"/>
                  <a:pt x="3691031" y="1963934"/>
                  <a:pt x="3688797" y="2173846"/>
                </a:cubicBezTo>
                <a:cubicBezTo>
                  <a:pt x="3686565" y="2383759"/>
                  <a:pt x="3728993" y="2513278"/>
                  <a:pt x="3675399" y="2656198"/>
                </a:cubicBezTo>
                <a:cubicBezTo>
                  <a:pt x="3621804" y="2799117"/>
                  <a:pt x="3487817" y="2904073"/>
                  <a:pt x="3367230" y="3031360"/>
                </a:cubicBezTo>
                <a:cubicBezTo>
                  <a:pt x="3246642" y="3158647"/>
                  <a:pt x="3175183" y="3314965"/>
                  <a:pt x="2951871" y="3419921"/>
                </a:cubicBezTo>
                <a:cubicBezTo>
                  <a:pt x="2728560" y="3524877"/>
                  <a:pt x="2342233" y="3632066"/>
                  <a:pt x="2027364" y="3661097"/>
                </a:cubicBezTo>
                <a:cubicBezTo>
                  <a:pt x="1712496" y="3690128"/>
                  <a:pt x="1301603" y="3676729"/>
                  <a:pt x="1062661" y="3594104"/>
                </a:cubicBezTo>
                <a:cubicBezTo>
                  <a:pt x="823719" y="3511478"/>
                  <a:pt x="720995" y="3306032"/>
                  <a:pt x="593708" y="3165347"/>
                </a:cubicBezTo>
                <a:cubicBezTo>
                  <a:pt x="466421" y="3024661"/>
                  <a:pt x="394962" y="2919705"/>
                  <a:pt x="298938" y="2749988"/>
                </a:cubicBezTo>
                <a:cubicBezTo>
                  <a:pt x="202914" y="2580272"/>
                  <a:pt x="59996" y="2365893"/>
                  <a:pt x="17566" y="2147049"/>
                </a:cubicBezTo>
                <a:cubicBezTo>
                  <a:pt x="-24863" y="1928205"/>
                  <a:pt x="19800" y="1649065"/>
                  <a:pt x="44364" y="1436920"/>
                </a:cubicBezTo>
                <a:cubicBezTo>
                  <a:pt x="68927" y="1224775"/>
                  <a:pt x="93492" y="1017096"/>
                  <a:pt x="164951" y="874177"/>
                </a:cubicBezTo>
                <a:cubicBezTo>
                  <a:pt x="236411" y="731257"/>
                  <a:pt x="397194" y="657565"/>
                  <a:pt x="473121" y="579406"/>
                </a:cubicBezTo>
                <a:cubicBezTo>
                  <a:pt x="549047" y="501248"/>
                  <a:pt x="522249" y="465518"/>
                  <a:pt x="660702" y="378427"/>
                </a:cubicBezTo>
                <a:cubicBezTo>
                  <a:pt x="799154" y="291335"/>
                  <a:pt x="1060428" y="119386"/>
                  <a:pt x="1303837" y="56859"/>
                </a:cubicBezTo>
                <a:cubicBezTo>
                  <a:pt x="1486394" y="9963"/>
                  <a:pt x="1733013" y="-504"/>
                  <a:pt x="1936295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5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5435045" y="378936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86517" y="378936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0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60" y="545863"/>
                  <a:pt x="2341180" y="669887"/>
                </a:cubicBezTo>
                <a:cubicBezTo>
                  <a:pt x="2338801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2" y="20313"/>
                  <a:pt x="540140" y="52870"/>
                  <a:pt x="663857" y="46668"/>
                </a:cubicBezTo>
                <a:cubicBezTo>
                  <a:pt x="787575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632145" y="796972"/>
            <a:ext cx="2341562" cy="2120962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1 w 2341562"/>
              <a:gd name="connsiteY4" fmla="*/ 74573 h 2120962"/>
              <a:gd name="connsiteX5" fmla="*/ 2305493 w 2341562"/>
              <a:gd name="connsiteY5" fmla="*/ 242005 h 2120962"/>
              <a:gd name="connsiteX6" fmla="*/ 2341180 w 2341562"/>
              <a:gd name="connsiteY6" fmla="*/ 669887 h 2120962"/>
              <a:gd name="connsiteX7" fmla="*/ 2291217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1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7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483617" y="796972"/>
            <a:ext cx="2341563" cy="2120962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3 h 2120962"/>
              <a:gd name="connsiteX5" fmla="*/ 2305493 w 2341563"/>
              <a:gd name="connsiteY5" fmla="*/ 242005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9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6" y="35816"/>
                  <a:pt x="1655976" y="28065"/>
                </a:cubicBezTo>
                <a:cubicBezTo>
                  <a:pt x="1768988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3"/>
                </a:cubicBezTo>
                <a:cubicBezTo>
                  <a:pt x="2218652" y="111780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1" y="669887"/>
                </a:cubicBezTo>
                <a:cubicBezTo>
                  <a:pt x="2338801" y="793910"/>
                  <a:pt x="2295977" y="832667"/>
                  <a:pt x="2291218" y="986147"/>
                </a:cubicBezTo>
                <a:cubicBezTo>
                  <a:pt x="2286460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3" y="2051199"/>
                  <a:pt x="1998578" y="2065152"/>
                </a:cubicBezTo>
                <a:cubicBezTo>
                  <a:pt x="1893895" y="2079104"/>
                  <a:pt x="1748764" y="2055850"/>
                  <a:pt x="1620289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3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8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9631F-75FE-17E9-1E4D-BA7CCFA56173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0892" cy="6858000"/>
          </a:xfrm>
          <a:prstGeom prst="rect">
            <a:avLst/>
          </a:prstGeom>
        </p:spPr>
      </p:pic>
      <p:grpSp>
        <p:nvGrpSpPr>
          <p:cNvPr id="4" name="组合 6">
            <a:extLst>
              <a:ext uri="{FF2B5EF4-FFF2-40B4-BE49-F238E27FC236}">
                <a16:creationId xmlns:a16="http://schemas.microsoft.com/office/drawing/2014/main" id="{949AD5D9-1AC6-374D-A664-202559B7CC1F}"/>
              </a:ext>
            </a:extLst>
          </p:cNvPr>
          <p:cNvGrpSpPr/>
          <p:nvPr userDrawn="1"/>
        </p:nvGrpSpPr>
        <p:grpSpPr>
          <a:xfrm>
            <a:off x="193431" y="351790"/>
            <a:ext cx="11778761" cy="643318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id="{57EDB729-00A0-05E1-215F-D53E061CADD7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3AE7E17A-8301-DEB9-0936-8CBE7B309E4E}"/>
                </a:ext>
              </a:extLst>
            </p:cNvPr>
            <p:cNvSpPr/>
            <p:nvPr userDrawn="1"/>
          </p:nvSpPr>
          <p:spPr>
            <a:xfrm>
              <a:off x="876301" y="857250"/>
              <a:ext cx="10687050" cy="53149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41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60" t="16776" r="13625" b="47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65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/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08074" y="5471886"/>
            <a:ext cx="2983925" cy="1386114"/>
          </a:xfrm>
          <a:prstGeom prst="rect">
            <a:avLst/>
          </a:prstGeom>
        </p:spPr>
      </p:pic>
      <p:pic>
        <p:nvPicPr>
          <p:cNvPr id="7" name="그래픽 6"/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0800000">
            <a:off x="0" y="0"/>
            <a:ext cx="2983925" cy="13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7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tmp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gi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604" y="208682"/>
            <a:ext cx="10749516" cy="64406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890" y="534751"/>
            <a:ext cx="5905198" cy="1971332"/>
          </a:xfrm>
          <a:prstGeom prst="rect">
            <a:avLst/>
          </a:prstGeom>
        </p:spPr>
      </p:pic>
      <p:grpSp>
        <p:nvGrpSpPr>
          <p:cNvPr id="9" name="组合 1"/>
          <p:cNvGrpSpPr/>
          <p:nvPr/>
        </p:nvGrpSpPr>
        <p:grpSpPr>
          <a:xfrm>
            <a:off x="0" y="4601939"/>
            <a:ext cx="12192000" cy="2256061"/>
            <a:chOff x="0" y="4332156"/>
            <a:chExt cx="12292858" cy="2554224"/>
          </a:xfrm>
        </p:grpSpPr>
        <p:pic>
          <p:nvPicPr>
            <p:cNvPr id="1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2156"/>
              <a:ext cx="6196858" cy="2554224"/>
            </a:xfrm>
            <a:prstGeom prst="rect">
              <a:avLst/>
            </a:prstGeom>
          </p:spPr>
        </p:pic>
        <p:pic>
          <p:nvPicPr>
            <p:cNvPr id="11" name="图片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96858" y="4332156"/>
              <a:ext cx="6096000" cy="255422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66153" y="8418086"/>
            <a:ext cx="7995393" cy="1938992"/>
            <a:chOff x="4889412" y="1202739"/>
            <a:chExt cx="5949221" cy="18036389"/>
          </a:xfrm>
        </p:grpSpPr>
        <p:sp>
          <p:nvSpPr>
            <p:cNvPr id="13" name="TextBox 12"/>
            <p:cNvSpPr txBox="1"/>
            <p:nvPr/>
          </p:nvSpPr>
          <p:spPr>
            <a:xfrm>
              <a:off x="4889412" y="1202739"/>
              <a:ext cx="5949221" cy="18036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cánh</a:t>
              </a:r>
              <a:r>
                <a:rPr kumimoji="0" lang="en-US" sz="6000" b="1" i="0" u="none" strike="noStrike" kern="1200" cap="none" spc="0" normalizeH="0" baseline="0" noProof="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cam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89412" y="1202739"/>
              <a:ext cx="5949221" cy="944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cánh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1000">
                        <a:srgbClr val="F65555"/>
                      </a:gs>
                      <a:gs pos="39000">
                        <a:srgbClr val="F7B150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#9Slide07 Hillda" pitchFamily="2" charset="0"/>
                  <a:ea typeface="思源黑体 CN"/>
                  <a:cs typeface="+mn-cs"/>
                </a:rPr>
                <a:t> cam</a:t>
              </a:r>
            </a:p>
          </p:txBody>
        </p:sp>
      </p:grpSp>
      <p:pic>
        <p:nvPicPr>
          <p:cNvPr id="1026" name="Picture 2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5" y="4834598"/>
            <a:ext cx="1715236" cy="183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8E0F17-2D95-E0D3-B7BC-BE3EED897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3407" y="4119301"/>
            <a:ext cx="8131903" cy="1852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67867-406F-5C1B-F66D-C64651292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4261" y="2152668"/>
            <a:ext cx="8163252" cy="2005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37500" y="-224503"/>
            <a:ext cx="11649116" cy="1109169"/>
            <a:chOff x="6816947" y="2923790"/>
            <a:chExt cx="9979307" cy="1358900"/>
          </a:xfrm>
        </p:grpSpPr>
        <p:grpSp>
          <p:nvGrpSpPr>
            <p:cNvPr id="26" name="Group 25"/>
            <p:cNvGrpSpPr/>
            <p:nvPr/>
          </p:nvGrpSpPr>
          <p:grpSpPr>
            <a:xfrm>
              <a:off x="7448993" y="3258755"/>
              <a:ext cx="9347261" cy="858841"/>
              <a:chOff x="1024380" y="3258755"/>
              <a:chExt cx="9347261" cy="85884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24380" y="3258755"/>
                <a:ext cx="9347261" cy="826175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0566" y="3401158"/>
                <a:ext cx="9131074" cy="716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đáp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mẫu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vào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vở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bạn</a:t>
                </a:r>
                <a:endParaRPr kumimoji="0" 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97177">
              <a:off x="6816947" y="2923790"/>
              <a:ext cx="964725" cy="1358900"/>
            </a:xfrm>
            <a:prstGeom prst="rect">
              <a:avLst/>
            </a:prstGeom>
          </p:spPr>
        </p:pic>
      </p:grpSp>
      <p:pic>
        <p:nvPicPr>
          <p:cNvPr id="32" name="Picture 31" descr="Screen Clipping">
            <a:extLst>
              <a:ext uri="{FF2B5EF4-FFF2-40B4-BE49-F238E27FC236}">
                <a16:creationId xmlns:a16="http://schemas.microsoft.com/office/drawing/2014/main" id="{5A4C21B3-7E3A-4533-BAA9-24C0175FB9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675"/>
          <a:stretch/>
        </p:blipFill>
        <p:spPr>
          <a:xfrm>
            <a:off x="1926654" y="1069812"/>
            <a:ext cx="2981421" cy="2232534"/>
          </a:xfrm>
          <a:prstGeom prst="roundRect">
            <a:avLst>
              <a:gd name="adj" fmla="val 12449"/>
            </a:avLst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AC26C9A9-33E7-4AFD-BCEB-46B41F7F0C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73" r="40497"/>
          <a:stretch/>
        </p:blipFill>
        <p:spPr>
          <a:xfrm>
            <a:off x="1535829" y="3429000"/>
            <a:ext cx="3475161" cy="2333949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C339A3D9-7A72-489C-9347-FC6DCE869C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47" r="148"/>
          <a:stretch/>
        </p:blipFill>
        <p:spPr>
          <a:xfrm>
            <a:off x="5603728" y="1262560"/>
            <a:ext cx="4186417" cy="2539399"/>
          </a:xfrm>
          <a:prstGeom prst="roundRect">
            <a:avLst>
              <a:gd name="adj" fmla="val 20885"/>
            </a:avLst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DC4D68A-F536-41EE-B3E3-16E454A24EEA}"/>
              </a:ext>
            </a:extLst>
          </p:cNvPr>
          <p:cNvGrpSpPr/>
          <p:nvPr/>
        </p:nvGrpSpPr>
        <p:grpSpPr>
          <a:xfrm>
            <a:off x="7296602" y="3302346"/>
            <a:ext cx="4205759" cy="3067959"/>
            <a:chOff x="8604068" y="6331731"/>
            <a:chExt cx="3235139" cy="235992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913831-5667-4D4D-8102-48FC7EF44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8604068" y="6331731"/>
              <a:ext cx="3235139" cy="195959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79462C-98BD-4F68-A396-68907E004DBF}"/>
                </a:ext>
              </a:extLst>
            </p:cNvPr>
            <p:cNvSpPr txBox="1"/>
            <p:nvPr/>
          </p:nvSpPr>
          <p:spPr>
            <a:xfrm>
              <a:off x="8715082" y="8289186"/>
              <a:ext cx="3013109" cy="40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THẢO LUẬN NHÓM ĐÔI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18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659093" y="472088"/>
            <a:ext cx="9388648" cy="982492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4" y="489044"/>
            <a:ext cx="1459943" cy="14430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106" y="1951446"/>
            <a:ext cx="4537877" cy="2457938"/>
            <a:chOff x="212007" y="2533266"/>
            <a:chExt cx="4537877" cy="2457938"/>
          </a:xfrm>
        </p:grpSpPr>
        <p:grpSp>
          <p:nvGrpSpPr>
            <p:cNvPr id="3" name="Group 2"/>
            <p:cNvGrpSpPr/>
            <p:nvPr/>
          </p:nvGrpSpPr>
          <p:grpSpPr>
            <a:xfrm>
              <a:off x="212007" y="2533266"/>
              <a:ext cx="4415545" cy="2457938"/>
              <a:chOff x="212007" y="2533266"/>
              <a:chExt cx="4415545" cy="245793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3401" y="3367260"/>
                <a:ext cx="3804151" cy="162394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4" name="图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2007" y="2533266"/>
                <a:ext cx="1646658" cy="1646658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798620" y="3801870"/>
              <a:ext cx="3951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Chuột sống ở đâu?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88439" y="2785440"/>
            <a:ext cx="4321758" cy="1646658"/>
            <a:chOff x="1004100" y="3369688"/>
            <a:chExt cx="4321758" cy="1835989"/>
          </a:xfrm>
        </p:grpSpPr>
        <p:sp>
          <p:nvSpPr>
            <p:cNvPr id="31" name="Rectangle 30"/>
            <p:cNvSpPr/>
            <p:nvPr/>
          </p:nvSpPr>
          <p:spPr>
            <a:xfrm>
              <a:off x="1004100" y="3369688"/>
              <a:ext cx="4321758" cy="1835989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96388" y="3554249"/>
              <a:ext cx="3824808" cy="133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sống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hang.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4353554" y="3766435"/>
            <a:ext cx="1687062" cy="2722369"/>
            <a:chOff x="10081587" y="2304414"/>
            <a:chExt cx="2014077" cy="3390653"/>
          </a:xfrm>
        </p:grpSpPr>
        <p:pic>
          <p:nvPicPr>
            <p:cNvPr id="38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39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1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17" y="3744266"/>
            <a:ext cx="1407492" cy="27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659093" y="472088"/>
            <a:ext cx="9388648" cy="982492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đáp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4" y="489044"/>
            <a:ext cx="1459943" cy="14430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106" y="2191688"/>
            <a:ext cx="4537877" cy="2217696"/>
            <a:chOff x="212007" y="2773508"/>
            <a:chExt cx="4537877" cy="2217696"/>
          </a:xfrm>
        </p:grpSpPr>
        <p:grpSp>
          <p:nvGrpSpPr>
            <p:cNvPr id="3" name="Group 2"/>
            <p:cNvGrpSpPr/>
            <p:nvPr/>
          </p:nvGrpSpPr>
          <p:grpSpPr>
            <a:xfrm>
              <a:off x="212007" y="2773508"/>
              <a:ext cx="4415545" cy="2217696"/>
              <a:chOff x="212007" y="2773508"/>
              <a:chExt cx="4415545" cy="221769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3401" y="3367260"/>
                <a:ext cx="3804151" cy="162394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4" name="图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2007" y="2773508"/>
                <a:ext cx="1646658" cy="1166174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798620" y="3857712"/>
              <a:ext cx="3951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Ốc sên bò ở đâu?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88439" y="2785440"/>
            <a:ext cx="4321758" cy="1460426"/>
            <a:chOff x="1004100" y="3369688"/>
            <a:chExt cx="4321758" cy="1628344"/>
          </a:xfrm>
        </p:grpSpPr>
        <p:sp>
          <p:nvSpPr>
            <p:cNvPr id="31" name="Rectangle 30"/>
            <p:cNvSpPr/>
            <p:nvPr/>
          </p:nvSpPr>
          <p:spPr>
            <a:xfrm>
              <a:off x="1004100" y="3369688"/>
              <a:ext cx="4321758" cy="162834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96388" y="3811675"/>
              <a:ext cx="3824808" cy="720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ên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bò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  <a:r>
                <a:rPr lang="en-US" sz="3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4353554" y="3766435"/>
            <a:ext cx="1687062" cy="2722369"/>
            <a:chOff x="10081587" y="2304414"/>
            <a:chExt cx="2014077" cy="3390653"/>
          </a:xfrm>
        </p:grpSpPr>
        <p:pic>
          <p:nvPicPr>
            <p:cNvPr id="38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39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1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17" y="3744266"/>
            <a:ext cx="1407492" cy="27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95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sp>
        <p:nvSpPr>
          <p:cNvPr id="26" name="Google Shape;304;p20"/>
          <p:cNvSpPr txBox="1">
            <a:spLocks/>
          </p:cNvSpPr>
          <p:nvPr/>
        </p:nvSpPr>
        <p:spPr>
          <a:xfrm>
            <a:off x="1659093" y="472088"/>
            <a:ext cx="9388648" cy="982492"/>
          </a:xfrm>
          <a:prstGeom prst="roundRect">
            <a:avLst>
              <a:gd name="adj" fmla="val 18909"/>
            </a:avLst>
          </a:prstGeom>
          <a:solidFill>
            <a:srgbClr val="9DDDD1">
              <a:lumMod val="20000"/>
              <a:lumOff val="80000"/>
            </a:srgbClr>
          </a:solidFill>
          <a:ln w="9525">
            <a:solidFill>
              <a:srgbClr val="12B6C2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Cùng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hỏi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đáp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27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84" y="489044"/>
            <a:ext cx="1459943" cy="14430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9548" y="2074620"/>
            <a:ext cx="4456435" cy="2401601"/>
            <a:chOff x="293449" y="2656440"/>
            <a:chExt cx="4456435" cy="2401601"/>
          </a:xfrm>
        </p:grpSpPr>
        <p:grpSp>
          <p:nvGrpSpPr>
            <p:cNvPr id="3" name="Group 2"/>
            <p:cNvGrpSpPr/>
            <p:nvPr/>
          </p:nvGrpSpPr>
          <p:grpSpPr>
            <a:xfrm>
              <a:off x="293449" y="2656440"/>
              <a:ext cx="4334103" cy="2334764"/>
              <a:chOff x="293449" y="2656440"/>
              <a:chExt cx="4334103" cy="233476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23401" y="3367260"/>
                <a:ext cx="3804151" cy="162394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24" name="图片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3449" y="2656440"/>
                <a:ext cx="1359727" cy="1283242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798620" y="3857712"/>
              <a:ext cx="3951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Nhện chăng tơ ở đâu?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388439" y="2785440"/>
            <a:ext cx="4321758" cy="1460426"/>
            <a:chOff x="1004100" y="3369688"/>
            <a:chExt cx="4321758" cy="1628344"/>
          </a:xfrm>
        </p:grpSpPr>
        <p:sp>
          <p:nvSpPr>
            <p:cNvPr id="31" name="Rectangle 30"/>
            <p:cNvSpPr/>
            <p:nvPr/>
          </p:nvSpPr>
          <p:spPr>
            <a:xfrm>
              <a:off x="1004100" y="3369688"/>
              <a:ext cx="4321758" cy="162834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96388" y="3589836"/>
              <a:ext cx="3824808" cy="1338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chăng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tơ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4353554" y="3766435"/>
            <a:ext cx="1687062" cy="2722369"/>
            <a:chOff x="10081587" y="2304414"/>
            <a:chExt cx="2014077" cy="3390653"/>
          </a:xfrm>
        </p:grpSpPr>
        <p:pic>
          <p:nvPicPr>
            <p:cNvPr id="38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39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1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17" y="3744266"/>
            <a:ext cx="1407492" cy="27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72B6A8F-D332-4F3D-8466-D5ECC5C90D13}"/>
              </a:ext>
            </a:extLst>
          </p:cNvPr>
          <p:cNvSpPr txBox="1"/>
          <p:nvPr/>
        </p:nvSpPr>
        <p:spPr>
          <a:xfrm>
            <a:off x="1808480" y="641727"/>
            <a:ext cx="834119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09361D-5706-414A-A54B-0A30077FB6A2}"/>
              </a:ext>
            </a:extLst>
          </p:cNvPr>
          <p:cNvSpPr txBox="1"/>
          <p:nvPr/>
        </p:nvSpPr>
        <p:spPr>
          <a:xfrm>
            <a:off x="1976120" y="1640445"/>
            <a:ext cx="351680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Rền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rĩ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trễ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đom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đóm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vi-VN" sz="2800" i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FD678090-F129-40AC-9422-B6AE82FDC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070" y="2424294"/>
            <a:ext cx="4798085" cy="3389691"/>
          </a:xfrm>
          <a:prstGeom prst="rect">
            <a:avLst/>
          </a:prstGeom>
        </p:spPr>
      </p:pic>
      <p:pic>
        <p:nvPicPr>
          <p:cNvPr id="2" name="1_1">
            <a:hlinkClick r:id="" action="ppaction://media"/>
            <a:extLst>
              <a:ext uri="{FF2B5EF4-FFF2-40B4-BE49-F238E27FC236}">
                <a16:creationId xmlns:a16="http://schemas.microsoft.com/office/drawing/2014/main" id="{EA0083AE-E610-4D46-E627-556186112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1200" y="431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3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id="{F11E47EC-9F5C-43A5-8029-D8B9BB0B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9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C011F23-0B8B-4BB9-9422-CF9BB143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734" y="297817"/>
            <a:ext cx="30662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Làm</a:t>
            </a: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 </a:t>
            </a:r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nhóm</a:t>
            </a:r>
            <a:endParaRPr lang="en-US" altLang="en-US" sz="3200" b="1" dirty="0">
              <a:solidFill>
                <a:srgbClr val="E53238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723A6DA3-74CD-47D6-B60D-7B1099492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92" y="990719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Tìm từ ngữ chỉ loài vật trong đoạn thơ</a:t>
            </a:r>
            <a:endParaRPr lang="en-US" altLang="en-US" sz="28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1" name="Picture 9">
            <a:extLst>
              <a:ext uri="{FF2B5EF4-FFF2-40B4-BE49-F238E27FC236}">
                <a16:creationId xmlns:a16="http://schemas.microsoft.com/office/drawing/2014/main" id="{A7F0A082-0FD1-415C-8860-D9DDA944A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D4AE6D1-4642-477E-89BC-2AEE59CCF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992" y="1789244"/>
            <a:ext cx="10446524" cy="57490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Gạch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chân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chỉ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loài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vật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vào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đoạn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văn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bảng</a:t>
            </a:r>
            <a:r>
              <a:rPr lang="en-US" altLang="en-US" sz="28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phụ</a:t>
            </a:r>
            <a:endParaRPr lang="en-US" altLang="en-US" sz="2800" b="1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D0E1A69-FF73-41D7-9B8E-B16C688E8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408" y="2670438"/>
            <a:ext cx="3360890" cy="39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03" y="6158252"/>
            <a:ext cx="901104" cy="892880"/>
          </a:xfrm>
          <a:prstGeom prst="rect">
            <a:avLst/>
          </a:prstGeom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6" y="5690481"/>
            <a:ext cx="450552" cy="446440"/>
          </a:xfrm>
          <a:prstGeom prst="rect">
            <a:avLst/>
          </a:prstGeom>
        </p:spPr>
      </p:pic>
      <p:pic>
        <p:nvPicPr>
          <p:cNvPr id="23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1" y="6173989"/>
            <a:ext cx="690311" cy="684011"/>
          </a:xfrm>
          <a:prstGeom prst="rect">
            <a:avLst/>
          </a:prstGeom>
        </p:spPr>
      </p:pic>
      <p:pic>
        <p:nvPicPr>
          <p:cNvPr id="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845" y="1854388"/>
            <a:ext cx="3810002" cy="4876958"/>
          </a:xfrm>
          <a:prstGeom prst="rect">
            <a:avLst/>
          </a:prstGeom>
        </p:spPr>
      </p:pic>
      <p:pic>
        <p:nvPicPr>
          <p:cNvPr id="32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0326">
            <a:off x="9267014" y="5001154"/>
            <a:ext cx="1352646" cy="1651837"/>
          </a:xfrm>
          <a:prstGeom prst="rect">
            <a:avLst/>
          </a:prstGeom>
        </p:spPr>
      </p:pic>
      <p:pic>
        <p:nvPicPr>
          <p:cNvPr id="34" name="图片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293" y="5586747"/>
            <a:ext cx="1231407" cy="110034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4AE6933-DA95-453E-94E5-D98CA95465F9}"/>
              </a:ext>
            </a:extLst>
          </p:cNvPr>
          <p:cNvGrpSpPr/>
          <p:nvPr/>
        </p:nvGrpSpPr>
        <p:grpSpPr>
          <a:xfrm flipH="1">
            <a:off x="3707187" y="3977652"/>
            <a:ext cx="1875627" cy="2433908"/>
            <a:chOff x="10081587" y="2304414"/>
            <a:chExt cx="2014077" cy="3390653"/>
          </a:xfrm>
        </p:grpSpPr>
        <p:pic>
          <p:nvPicPr>
            <p:cNvPr id="40" name="图片 3">
              <a:extLst>
                <a:ext uri="{FF2B5EF4-FFF2-40B4-BE49-F238E27FC236}">
                  <a16:creationId xmlns:a16="http://schemas.microsoft.com/office/drawing/2014/main" id="{F0EB3A66-EA7A-4DA3-8363-DBBE0A515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42" name="图片 5">
              <a:extLst>
                <a:ext uri="{FF2B5EF4-FFF2-40B4-BE49-F238E27FC236}">
                  <a16:creationId xmlns:a16="http://schemas.microsoft.com/office/drawing/2014/main" id="{0B35F27F-1F7F-439B-A325-BA3A7A9FD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43" name="图片 2">
            <a:extLst>
              <a:ext uri="{FF2B5EF4-FFF2-40B4-BE49-F238E27FC236}">
                <a16:creationId xmlns:a16="http://schemas.microsoft.com/office/drawing/2014/main" id="{B84DE80C-6D22-45B0-A8F9-AA2EC0F252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9" y="4019354"/>
            <a:ext cx="1246611" cy="24069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52" y="1175067"/>
            <a:ext cx="7014212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6134E57-26F0-4971-B102-AFE91BE43A9B}"/>
              </a:ext>
            </a:extLst>
          </p:cNvPr>
          <p:cNvSpPr txBox="1"/>
          <p:nvPr/>
        </p:nvSpPr>
        <p:spPr>
          <a:xfrm>
            <a:off x="2062640" y="794127"/>
            <a:ext cx="81073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CF8F1-CAB6-42E8-8B89-1317748AD766}"/>
              </a:ext>
            </a:extLst>
          </p:cNvPr>
          <p:cNvSpPr txBox="1"/>
          <p:nvPr/>
        </p:nvSpPr>
        <p:spPr>
          <a:xfrm>
            <a:off x="1925320" y="1437245"/>
            <a:ext cx="3516802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B440E72-6E02-4021-B0E1-5D04E51AD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70" y="2221094"/>
            <a:ext cx="4798085" cy="338969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21F1D4-B3FC-445C-AD46-1FF7EF4A87DE}"/>
              </a:ext>
            </a:extLst>
          </p:cNvPr>
          <p:cNvCxnSpPr/>
          <p:nvPr/>
        </p:nvCxnSpPr>
        <p:spPr>
          <a:xfrm>
            <a:off x="3995160" y="2658188"/>
            <a:ext cx="494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A8694A-1D99-46CC-BA4D-D605243498FC}"/>
              </a:ext>
            </a:extLst>
          </p:cNvPr>
          <p:cNvCxnSpPr>
            <a:cxnSpLocks/>
          </p:cNvCxnSpPr>
          <p:nvPr/>
        </p:nvCxnSpPr>
        <p:spPr>
          <a:xfrm>
            <a:off x="3715241" y="3969139"/>
            <a:ext cx="541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4E8B2C-E643-4DB6-AB0D-15776E87DFEF}"/>
              </a:ext>
            </a:extLst>
          </p:cNvPr>
          <p:cNvCxnSpPr>
            <a:cxnSpLocks/>
          </p:cNvCxnSpPr>
          <p:nvPr/>
        </p:nvCxnSpPr>
        <p:spPr>
          <a:xfrm>
            <a:off x="3034106" y="5238103"/>
            <a:ext cx="14555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5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486" y="0"/>
            <a:ext cx="12208162" cy="6858000"/>
            <a:chOff x="-3486" y="0"/>
            <a:chExt cx="12208162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3486" y="6604692"/>
              <a:ext cx="12192000" cy="25330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-3308326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8655002" y="3308326"/>
              <a:ext cx="6858000" cy="241348"/>
            </a:xfrm>
            <a:prstGeom prst="rect">
              <a:avLst/>
            </a:prstGeom>
            <a:solidFill>
              <a:srgbClr val="E247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id="{FD678090-F129-40AC-9422-B6AE82FDC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00" y="752118"/>
            <a:ext cx="7219661" cy="510045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38E7B-0AB1-45D3-8578-21E6E1BE5246}"/>
              </a:ext>
            </a:extLst>
          </p:cNvPr>
          <p:cNvSpPr/>
          <p:nvPr/>
        </p:nvSpPr>
        <p:spPr>
          <a:xfrm>
            <a:off x="1113182" y="1819274"/>
            <a:ext cx="1613017" cy="9429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Dế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4E5D40-1378-4847-9529-189FC4C37E1B}"/>
              </a:ext>
            </a:extLst>
          </p:cNvPr>
          <p:cNvSpPr/>
          <p:nvPr/>
        </p:nvSpPr>
        <p:spPr>
          <a:xfrm>
            <a:off x="5669425" y="5661717"/>
            <a:ext cx="2152650" cy="9429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D23A4A-49BC-4C15-92FA-1CAA9FEA09EF}"/>
              </a:ext>
            </a:extLst>
          </p:cNvPr>
          <p:cNvSpPr/>
          <p:nvPr/>
        </p:nvSpPr>
        <p:spPr>
          <a:xfrm>
            <a:off x="7822075" y="3429000"/>
            <a:ext cx="2741150" cy="9429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632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157" y="2599770"/>
            <a:ext cx="3227690" cy="41315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2564" y="0"/>
            <a:ext cx="11037315" cy="1563476"/>
            <a:chOff x="6905910" y="2795626"/>
            <a:chExt cx="9455203" cy="1563476"/>
          </a:xfrm>
        </p:grpSpPr>
        <p:grpSp>
          <p:nvGrpSpPr>
            <p:cNvPr id="26" name="Group 25"/>
            <p:cNvGrpSpPr/>
            <p:nvPr/>
          </p:nvGrpSpPr>
          <p:grpSpPr>
            <a:xfrm>
              <a:off x="7448993" y="3258755"/>
              <a:ext cx="8912120" cy="1100347"/>
              <a:chOff x="1024380" y="3258755"/>
              <a:chExt cx="8912120" cy="110034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24380" y="3258755"/>
                <a:ext cx="8792934" cy="1100347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76840" y="3522375"/>
                <a:ext cx="8659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ở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endPara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97177">
              <a:off x="6905910" y="2795626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255345" y="1755685"/>
            <a:ext cx="2358024" cy="8640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80235" y="1735675"/>
            <a:ext cx="2358024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8FBA440F-D708-4885-8CB3-6E4184F3320E}"/>
              </a:ext>
            </a:extLst>
          </p:cNvPr>
          <p:cNvSpPr/>
          <p:nvPr/>
        </p:nvSpPr>
        <p:spPr>
          <a:xfrm>
            <a:off x="4715720" y="3067542"/>
            <a:ext cx="3607186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19327439-3D6B-4EC7-845C-04DB97BA39F4}"/>
              </a:ext>
            </a:extLst>
          </p:cNvPr>
          <p:cNvSpPr/>
          <p:nvPr/>
        </p:nvSpPr>
        <p:spPr>
          <a:xfrm>
            <a:off x="4739138" y="4008035"/>
            <a:ext cx="365553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03DE9D10-A73C-45CE-AB18-D34EF0BCD768}"/>
              </a:ext>
            </a:extLst>
          </p:cNvPr>
          <p:cNvSpPr/>
          <p:nvPr/>
        </p:nvSpPr>
        <p:spPr>
          <a:xfrm>
            <a:off x="4715718" y="4802042"/>
            <a:ext cx="378040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DC3A4613-39DD-4730-A671-F9F3799D5BAF}"/>
              </a:ext>
            </a:extLst>
          </p:cNvPr>
          <p:cNvSpPr/>
          <p:nvPr/>
        </p:nvSpPr>
        <p:spPr>
          <a:xfrm>
            <a:off x="1350529" y="2999392"/>
            <a:ext cx="1838677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5">
            <a:extLst>
              <a:ext uri="{FF2B5EF4-FFF2-40B4-BE49-F238E27FC236}">
                <a16:creationId xmlns:a16="http://schemas.microsoft.com/office/drawing/2014/main" id="{16E460DC-A977-47AD-974F-A731967684A3}"/>
              </a:ext>
            </a:extLst>
          </p:cNvPr>
          <p:cNvSpPr/>
          <p:nvPr/>
        </p:nvSpPr>
        <p:spPr>
          <a:xfrm>
            <a:off x="1271935" y="3899901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6F4D5098-894E-4497-98DB-DA0E7678180C}"/>
              </a:ext>
            </a:extLst>
          </p:cNvPr>
          <p:cNvSpPr/>
          <p:nvPr/>
        </p:nvSpPr>
        <p:spPr>
          <a:xfrm>
            <a:off x="1271935" y="4772123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9" name="图片 3">
            <a:extLst>
              <a:ext uri="{FF2B5EF4-FFF2-40B4-BE49-F238E27FC236}">
                <a16:creationId xmlns:a16="http://schemas.microsoft.com/office/drawing/2014/main" id="{7E2972F3-66A4-45C2-BA0B-DBC6377E2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50" name="图片 4">
            <a:extLst>
              <a:ext uri="{FF2B5EF4-FFF2-40B4-BE49-F238E27FC236}">
                <a16:creationId xmlns:a16="http://schemas.microsoft.com/office/drawing/2014/main" id="{F72948A5-CBC9-4D5D-A035-15FBA5669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" y="5924855"/>
            <a:ext cx="901104" cy="892880"/>
          </a:xfrm>
          <a:prstGeom prst="rect">
            <a:avLst/>
          </a:prstGeom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CA987979-BB23-420D-95B2-F673B94747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11" y="5457084"/>
            <a:ext cx="450552" cy="446440"/>
          </a:xfrm>
          <a:prstGeom prst="rect">
            <a:avLst/>
          </a:prstGeom>
        </p:spPr>
      </p:pic>
      <p:pic>
        <p:nvPicPr>
          <p:cNvPr id="52" name="图片 4">
            <a:extLst>
              <a:ext uri="{FF2B5EF4-FFF2-40B4-BE49-F238E27FC236}">
                <a16:creationId xmlns:a16="http://schemas.microsoft.com/office/drawing/2014/main" id="{E4584712-1D1B-4AB7-98D9-8BCB873AB7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8" y="5940592"/>
            <a:ext cx="690311" cy="6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6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157" y="2599770"/>
            <a:ext cx="3227690" cy="4131575"/>
          </a:xfrm>
          <a:prstGeom prst="rect">
            <a:avLst/>
          </a:prstGeom>
        </p:spPr>
      </p:pic>
      <p:pic>
        <p:nvPicPr>
          <p:cNvPr id="49" name="图片 3">
            <a:extLst>
              <a:ext uri="{FF2B5EF4-FFF2-40B4-BE49-F238E27FC236}">
                <a16:creationId xmlns:a16="http://schemas.microsoft.com/office/drawing/2014/main" id="{7E2972F3-66A4-45C2-BA0B-DBC6377E2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50" name="图片 4">
            <a:extLst>
              <a:ext uri="{FF2B5EF4-FFF2-40B4-BE49-F238E27FC236}">
                <a16:creationId xmlns:a16="http://schemas.microsoft.com/office/drawing/2014/main" id="{F72948A5-CBC9-4D5D-A035-15FBA5669D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" y="5924855"/>
            <a:ext cx="901104" cy="892880"/>
          </a:xfrm>
          <a:prstGeom prst="rect">
            <a:avLst/>
          </a:prstGeom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CA987979-BB23-420D-95B2-F673B94747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11" y="5457084"/>
            <a:ext cx="450552" cy="446440"/>
          </a:xfrm>
          <a:prstGeom prst="rect">
            <a:avLst/>
          </a:prstGeom>
        </p:spPr>
      </p:pic>
      <p:pic>
        <p:nvPicPr>
          <p:cNvPr id="52" name="图片 4">
            <a:extLst>
              <a:ext uri="{FF2B5EF4-FFF2-40B4-BE49-F238E27FC236}">
                <a16:creationId xmlns:a16="http://schemas.microsoft.com/office/drawing/2014/main" id="{E4584712-1D1B-4AB7-98D9-8BCB873AB7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8" y="5940592"/>
            <a:ext cx="690311" cy="6840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F6DAE34-9B5D-4EB3-A1FE-803D0A051E71}"/>
              </a:ext>
            </a:extLst>
          </p:cNvPr>
          <p:cNvGrpSpPr/>
          <p:nvPr/>
        </p:nvGrpSpPr>
        <p:grpSpPr>
          <a:xfrm>
            <a:off x="1181319" y="753352"/>
            <a:ext cx="9829360" cy="1047456"/>
            <a:chOff x="1191498" y="1487055"/>
            <a:chExt cx="5039459" cy="142252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A752F7B-C8E1-4AE8-86F2-9D6A75B74B0D}"/>
                </a:ext>
              </a:extLst>
            </p:cNvPr>
            <p:cNvSpPr/>
            <p:nvPr/>
          </p:nvSpPr>
          <p:spPr>
            <a:xfrm>
              <a:off x="1191498" y="1487055"/>
              <a:ext cx="4877462" cy="1422528"/>
            </a:xfrm>
            <a:prstGeom prst="roundRect">
              <a:avLst/>
            </a:prstGeom>
            <a:noFill/>
            <a:ln w="57150" cap="flat" cmpd="sng" algn="ctr">
              <a:solidFill>
                <a:srgbClr val="865B3E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文本框 18">
              <a:extLst>
                <a:ext uri="{FF2B5EF4-FFF2-40B4-BE49-F238E27FC236}">
                  <a16:creationId xmlns:a16="http://schemas.microsoft.com/office/drawing/2014/main" id="{39438646-4B64-42CE-805E-3335A917A451}"/>
                </a:ext>
              </a:extLst>
            </p:cNvPr>
            <p:cNvSpPr txBox="1"/>
            <p:nvPr/>
          </p:nvSpPr>
          <p:spPr>
            <a:xfrm>
              <a:off x="1353496" y="1751865"/>
              <a:ext cx="4877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Em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thường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bắt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gặp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ve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sầu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vào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mùa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nào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D5B49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39A379A-8DBC-4DD7-ACD5-F3809EA79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137">
            <a:off x="637876" y="501996"/>
            <a:ext cx="812079" cy="93476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12440-6AA7-4523-B3BB-C65D246ACEAE}"/>
              </a:ext>
            </a:extLst>
          </p:cNvPr>
          <p:cNvGrpSpPr/>
          <p:nvPr/>
        </p:nvGrpSpPr>
        <p:grpSpPr>
          <a:xfrm>
            <a:off x="1156936" y="2276202"/>
            <a:ext cx="8976109" cy="1047456"/>
            <a:chOff x="1191498" y="1487055"/>
            <a:chExt cx="5039459" cy="142252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8E5D575-4DC8-4083-AE44-98DC78C141E9}"/>
                </a:ext>
              </a:extLst>
            </p:cNvPr>
            <p:cNvSpPr/>
            <p:nvPr/>
          </p:nvSpPr>
          <p:spPr>
            <a:xfrm>
              <a:off x="1191498" y="1487055"/>
              <a:ext cx="4877462" cy="1422528"/>
            </a:xfrm>
            <a:prstGeom prst="roundRect">
              <a:avLst/>
            </a:prstGeom>
            <a:noFill/>
            <a:ln w="57150" cap="flat" cmpd="sng" algn="ctr">
              <a:solidFill>
                <a:srgbClr val="00B050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文本框 18">
              <a:extLst>
                <a:ext uri="{FF2B5EF4-FFF2-40B4-BE49-F238E27FC236}">
                  <a16:creationId xmlns:a16="http://schemas.microsoft.com/office/drawing/2014/main" id="{10432AD0-CDFF-492C-865E-4426D5D4102E}"/>
                </a:ext>
              </a:extLst>
            </p:cNvPr>
            <p:cNvSpPr txBox="1"/>
            <p:nvPr/>
          </p:nvSpPr>
          <p:spPr>
            <a:xfrm>
              <a:off x="1353496" y="1751865"/>
              <a:ext cx="4877461" cy="87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Em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thường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thấy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ong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ở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đâu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D5B49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8AC42EE-82FF-45CB-8A3A-4B8F51B4CD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137">
            <a:off x="613493" y="2024846"/>
            <a:ext cx="812079" cy="93476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01FAF212-B483-4D65-A826-FEC03628868B}"/>
              </a:ext>
            </a:extLst>
          </p:cNvPr>
          <p:cNvGrpSpPr/>
          <p:nvPr/>
        </p:nvGrpSpPr>
        <p:grpSpPr>
          <a:xfrm>
            <a:off x="1016976" y="3869364"/>
            <a:ext cx="8976109" cy="1047456"/>
            <a:chOff x="1191498" y="1487055"/>
            <a:chExt cx="5039459" cy="1422528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BAA6C66-D3EA-4364-9469-1551DEE76334}"/>
                </a:ext>
              </a:extLst>
            </p:cNvPr>
            <p:cNvSpPr/>
            <p:nvPr/>
          </p:nvSpPr>
          <p:spPr>
            <a:xfrm>
              <a:off x="1191498" y="1487055"/>
              <a:ext cx="4877462" cy="1422528"/>
            </a:xfrm>
            <a:prstGeom prst="roundRect">
              <a:avLst/>
            </a:prstGeom>
            <a:noFill/>
            <a:ln w="57150" cap="flat" cmpd="sng" algn="ctr">
              <a:solidFill>
                <a:srgbClr val="002060"/>
              </a:solidFill>
              <a:prstDash val="dashDot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文本框 18">
              <a:extLst>
                <a:ext uri="{FF2B5EF4-FFF2-40B4-BE49-F238E27FC236}">
                  <a16:creationId xmlns:a16="http://schemas.microsoft.com/office/drawing/2014/main" id="{CA8F59C3-4E64-4A52-A901-43B18CABE8EC}"/>
                </a:ext>
              </a:extLst>
            </p:cNvPr>
            <p:cNvSpPr txBox="1"/>
            <p:nvPr/>
          </p:nvSpPr>
          <p:spPr>
            <a:xfrm>
              <a:off x="1353496" y="1751865"/>
              <a:ext cx="4877461" cy="877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Em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có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biết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chim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sâu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thích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ăn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gì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 </a:t>
              </a:r>
              <a:r>
                <a:rPr kumimoji="0" lang="en-US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không</a:t>
              </a: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1D5B49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</a:rPr>
                <a:t>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1D5B49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9BE42D9B-BA2F-4E49-94EE-4834FACEC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137">
            <a:off x="473533" y="3618008"/>
            <a:ext cx="812079" cy="93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90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157" y="2599770"/>
            <a:ext cx="3227690" cy="41315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42564" y="0"/>
            <a:ext cx="11037315" cy="1563476"/>
            <a:chOff x="6905910" y="2795626"/>
            <a:chExt cx="9455203" cy="1563476"/>
          </a:xfrm>
        </p:grpSpPr>
        <p:grpSp>
          <p:nvGrpSpPr>
            <p:cNvPr id="26" name="Group 25"/>
            <p:cNvGrpSpPr/>
            <p:nvPr/>
          </p:nvGrpSpPr>
          <p:grpSpPr>
            <a:xfrm>
              <a:off x="7448993" y="3258755"/>
              <a:ext cx="8912120" cy="1100347"/>
              <a:chOff x="1024380" y="3258755"/>
              <a:chExt cx="8912120" cy="110034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24380" y="3258755"/>
                <a:ext cx="8792934" cy="1100347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76840" y="3522375"/>
                <a:ext cx="8659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ở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ngữ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endParaRPr kumimoji="0" lang="vi-VN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97177">
              <a:off x="6905910" y="2795626"/>
              <a:ext cx="964725" cy="1358900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1255345" y="1755685"/>
            <a:ext cx="2358024" cy="8640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180235" y="1735675"/>
            <a:ext cx="2358024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8FBA440F-D708-4885-8CB3-6E4184F3320E}"/>
              </a:ext>
            </a:extLst>
          </p:cNvPr>
          <p:cNvSpPr/>
          <p:nvPr/>
        </p:nvSpPr>
        <p:spPr>
          <a:xfrm>
            <a:off x="4715720" y="3067542"/>
            <a:ext cx="3607186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19327439-3D6B-4EC7-845C-04DB97BA39F4}"/>
              </a:ext>
            </a:extLst>
          </p:cNvPr>
          <p:cNvSpPr/>
          <p:nvPr/>
        </p:nvSpPr>
        <p:spPr>
          <a:xfrm>
            <a:off x="4739138" y="4008035"/>
            <a:ext cx="365553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Rounded Rectangle 8">
            <a:extLst>
              <a:ext uri="{FF2B5EF4-FFF2-40B4-BE49-F238E27FC236}">
                <a16:creationId xmlns:a16="http://schemas.microsoft.com/office/drawing/2014/main" id="{03DE9D10-A73C-45CE-AB18-D34EF0BCD768}"/>
              </a:ext>
            </a:extLst>
          </p:cNvPr>
          <p:cNvSpPr/>
          <p:nvPr/>
        </p:nvSpPr>
        <p:spPr>
          <a:xfrm>
            <a:off x="4715718" y="4802042"/>
            <a:ext cx="378040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DC3A4613-39DD-4730-A671-F9F3799D5BAF}"/>
              </a:ext>
            </a:extLst>
          </p:cNvPr>
          <p:cNvSpPr/>
          <p:nvPr/>
        </p:nvSpPr>
        <p:spPr>
          <a:xfrm>
            <a:off x="1350529" y="3027679"/>
            <a:ext cx="1838677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sầu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5">
            <a:extLst>
              <a:ext uri="{FF2B5EF4-FFF2-40B4-BE49-F238E27FC236}">
                <a16:creationId xmlns:a16="http://schemas.microsoft.com/office/drawing/2014/main" id="{16E460DC-A977-47AD-974F-A731967684A3}"/>
              </a:ext>
            </a:extLst>
          </p:cNvPr>
          <p:cNvSpPr/>
          <p:nvPr/>
        </p:nvSpPr>
        <p:spPr>
          <a:xfrm>
            <a:off x="1271935" y="3899901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6F4D5098-894E-4497-98DB-DA0E7678180C}"/>
              </a:ext>
            </a:extLst>
          </p:cNvPr>
          <p:cNvSpPr/>
          <p:nvPr/>
        </p:nvSpPr>
        <p:spPr>
          <a:xfrm>
            <a:off x="1271935" y="4772123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9" name="图片 3">
            <a:extLst>
              <a:ext uri="{FF2B5EF4-FFF2-40B4-BE49-F238E27FC236}">
                <a16:creationId xmlns:a16="http://schemas.microsoft.com/office/drawing/2014/main" id="{7E2972F3-66A4-45C2-BA0B-DBC6377E2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741" y="-172768"/>
            <a:ext cx="1331106" cy="1318956"/>
          </a:xfrm>
          <a:prstGeom prst="rect">
            <a:avLst/>
          </a:prstGeom>
        </p:spPr>
      </p:pic>
      <p:pic>
        <p:nvPicPr>
          <p:cNvPr id="50" name="图片 4">
            <a:extLst>
              <a:ext uri="{FF2B5EF4-FFF2-40B4-BE49-F238E27FC236}">
                <a16:creationId xmlns:a16="http://schemas.microsoft.com/office/drawing/2014/main" id="{F72948A5-CBC9-4D5D-A035-15FBA5669D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" y="5924855"/>
            <a:ext cx="901104" cy="892880"/>
          </a:xfrm>
          <a:prstGeom prst="rect">
            <a:avLst/>
          </a:prstGeom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CA987979-BB23-420D-95B2-F673B94747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11" y="5457084"/>
            <a:ext cx="450552" cy="446440"/>
          </a:xfrm>
          <a:prstGeom prst="rect">
            <a:avLst/>
          </a:prstGeom>
        </p:spPr>
      </p:pic>
      <p:pic>
        <p:nvPicPr>
          <p:cNvPr id="52" name="图片 4">
            <a:extLst>
              <a:ext uri="{FF2B5EF4-FFF2-40B4-BE49-F238E27FC236}">
                <a16:creationId xmlns:a16="http://schemas.microsoft.com/office/drawing/2014/main" id="{E4584712-1D1B-4AB7-98D9-8BCB873AB7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98" y="5940592"/>
            <a:ext cx="690311" cy="6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80626E-18 L 1.45833E-6 0.00023 C -0.0138 0.00162 -0.01081 0.00162 -0.02982 0.00231 L -0.07526 0.00347 C -0.08294 0.00278 -0.08932 0.00093 -0.09675 0.00347 C -0.09831 0.0037 -0.09987 0.00486 -0.1013 0.00579 C -0.103 0.00463 -0.10469 0.00301 -0.10638 0.00231 C -0.10768 0.00162 -0.10912 0.00185 -0.11055 0.00116 C -0.11693 -0.00208 -0.11563 -0.00046 -0.11862 -0.00532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0.00231 L -0.04726 0.00254 C -0.05299 0.00949 -0.05859 0.01736 -0.06432 0.02407 C -0.06888 0.02893 -0.07344 0.03287 -0.07786 0.03727 C -0.07969 0.03866 -0.08138 0.03958 -0.08307 0.04143 C -0.09453 0.05463 -0.07969 0.0412 -0.09023 0.05023 C -0.09153 0.05278 -0.09284 0.05532 -0.09427 0.05764 C -0.09518 0.05879 -0.09609 0.05949 -0.097 0.06065 C -0.09805 0.0618 -0.09896 0.06366 -0.1 0.06481 C -0.10104 0.0662 -0.10208 0.06666 -0.10312 0.06782 C -0.1043 0.06898 -0.10534 0.07083 -0.10651 0.07222 C -0.10703 0.07384 -0.10755 0.07523 -0.1082 0.07662 C -0.10924 0.07893 -0.11198 0.08426 -0.11263 0.08541 C -0.11328 0.08657 -0.11393 0.08727 -0.11471 0.08819 C -0.1151 0.08981 -0.11549 0.0919 -0.11601 0.09259 C -0.12005 0.09884 -0.1168 0.08935 -0.12005 0.09722 C -0.12083 0.09861 -0.12135 0.10139 -0.12213 0.10278 C -0.12409 0.10671 -0.12344 0.10231 -0.12487 0.10578 C -0.12851 0.11435 -0.12617 0.11319 -0.12916 0.11319 " pathEditMode="relative" rAng="0" ptsTypes="AAAAAAAAAAAAAAAAA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553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0069 L -0.04584 0.00116 C -0.0474 -0.00208 -0.04883 -0.00463 -0.05013 -0.00787 C -0.05261 -0.0132 -0.05065 -0.01158 -0.05352 -0.01898 C -0.05391 -0.02014 -0.05469 -0.02083 -0.05534 -0.02153 C -0.05599 -0.02361 -0.05651 -0.0257 -0.05716 -0.02732 C -0.05912 -0.03241 -0.06394 -0.04051 -0.06524 -0.04283 C -0.06589 -0.04398 -0.0668 -0.04491 -0.06745 -0.04699 C -0.07162 -0.05926 -0.06784 -0.04977 -0.07409 -0.05949 C -0.07539 -0.06158 -0.07657 -0.06435 -0.07787 -0.06644 C -0.07852 -0.06783 -0.07943 -0.06921 -0.08021 -0.07083 C -0.0806 -0.07176 -0.08099 -0.07292 -0.08164 -0.07361 C -0.08229 -0.07454 -0.08308 -0.07546 -0.08386 -0.07616 C -0.08425 -0.07824 -0.08425 -0.08056 -0.0849 -0.08195 C -0.08568 -0.08403 -0.08672 -0.08449 -0.08763 -0.08634 C -0.08894 -0.08843 -0.09024 -0.09051 -0.09141 -0.09306 C -0.10196 -0.11736 -0.0892 -0.08935 -0.09466 -0.1044 C -0.09623 -0.10833 -0.09766 -0.11227 -0.09935 -0.11551 C -0.09987 -0.11644 -0.10065 -0.11667 -0.10131 -0.1169 C -0.10469 -0.11783 -0.10808 -0.11806 -0.11159 -0.11852 C -0.1168 -0.12338 -0.10716 -0.11435 -0.12227 -0.12246 C -0.12279 -0.12269 -0.12305 -0.12408 -0.12331 -0.12546 C -0.12383 -0.12755 -0.12409 -0.13033 -0.12474 -0.13218 C -0.125 -0.1331 -0.12539 -0.13218 -0.12552 -0.13218 " pathEditMode="relative" rAng="0" ptsTypes="AAAAAAAAAAAAAAAAAAAAA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1_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wekqe">
      <a:majorFont>
        <a:latin typeface="微软雅黑"/>
        <a:ea typeface="汉仪跳跳体简"/>
        <a:cs typeface=""/>
      </a:majorFont>
      <a:minorFont>
        <a:latin typeface="微软雅黑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9180"/>
        </a:solidFill>
        <a:ln w="127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rgbClr val="DDF6DD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322</Words>
  <Application>Microsoft Office PowerPoint</Application>
  <PresentationFormat>Widescreen</PresentationFormat>
  <Paragraphs>68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微软雅黑</vt:lpstr>
      <vt:lpstr>微软雅黑</vt:lpstr>
      <vt:lpstr>宋体</vt:lpstr>
      <vt:lpstr>#9Slide07 Hillda</vt:lpstr>
      <vt:lpstr>Arial</vt:lpstr>
      <vt:lpstr>Arial-Rounded</vt:lpstr>
      <vt:lpstr>Calibri</vt:lpstr>
      <vt:lpstr>iCiel Cadena</vt:lpstr>
      <vt:lpstr>Odibee Sans</vt:lpstr>
      <vt:lpstr>思源黑体 CN</vt:lpstr>
      <vt:lpstr>汉仪跳跳体简</vt:lpstr>
      <vt:lpstr>1_www.freeppt7.com</vt:lpstr>
      <vt:lpstr>www.freeppt7.com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56</cp:revision>
  <dcterms:created xsi:type="dcterms:W3CDTF">2022-02-10T03:47:59Z</dcterms:created>
  <dcterms:modified xsi:type="dcterms:W3CDTF">2026-03-24T12:32:23Z</dcterms:modified>
</cp:coreProperties>
</file>