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4" r:id="rId2"/>
    <p:sldMasterId id="2147483731" r:id="rId3"/>
    <p:sldMasterId id="2147483743" r:id="rId4"/>
    <p:sldMasterId id="2147483763" r:id="rId5"/>
  </p:sldMasterIdLst>
  <p:notesMasterIdLst>
    <p:notesMasterId r:id="rId21"/>
  </p:notesMasterIdLst>
  <p:sldIdLst>
    <p:sldId id="313" r:id="rId6"/>
    <p:sldId id="256" r:id="rId7"/>
    <p:sldId id="2007577121" r:id="rId8"/>
    <p:sldId id="2007577122" r:id="rId9"/>
    <p:sldId id="2007577124" r:id="rId10"/>
    <p:sldId id="2007577125" r:id="rId11"/>
    <p:sldId id="2007577126" r:id="rId12"/>
    <p:sldId id="2007577127" r:id="rId13"/>
    <p:sldId id="2007577128" r:id="rId14"/>
    <p:sldId id="318" r:id="rId15"/>
    <p:sldId id="2007577129" r:id="rId16"/>
    <p:sldId id="2007577130" r:id="rId17"/>
    <p:sldId id="2007577131" r:id="rId18"/>
    <p:sldId id="2007577133" r:id="rId19"/>
    <p:sldId id="200757713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0CAB7-3164-465F-996C-F67FC3F00BD2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E9712-A1E9-43E3-B660-4564CD72B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6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82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63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939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67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30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0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61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22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384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206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572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1232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90768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5273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1079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5075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369128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3593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3411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1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46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4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512654076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01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4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0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18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23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38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EAAD76-2838-4A99-961B-76284A09F3AA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1B6964-637F-4D8B-A7F5-AEB3AF9B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20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27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44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19000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4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185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759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1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82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3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7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97094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189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300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048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5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2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884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697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8842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579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3767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791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422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92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116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85391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4431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78055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78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8659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44FC9D8D-91AA-476C-9E4B-F74AF69EB5A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0144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56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036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3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Relationship Id="rId1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B6B74-D617-2A81-1FD9-0F80C2E466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3160" y="1604506"/>
            <a:ext cx="5407621" cy="3938357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BF6714F-7B96-4779-EDA7-505D9E6D53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7629" y="234248"/>
            <a:ext cx="1668648" cy="16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B594FFB-6EAF-020C-05EB-504E8AF63383}"/>
              </a:ext>
            </a:extLst>
          </p:cNvPr>
          <p:cNvGrpSpPr/>
          <p:nvPr/>
        </p:nvGrpSpPr>
        <p:grpSpPr>
          <a:xfrm>
            <a:off x="1527984" y="619125"/>
            <a:ext cx="7574794" cy="1885950"/>
            <a:chOff x="4144021" y="1484380"/>
            <a:chExt cx="7574794" cy="48402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7C6D55-8675-8FC4-908A-3F93B98E74D9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3" name="Rectangle: Diagonal Corners Rounded 4">
                <a:extLst>
                  <a:ext uri="{FF2B5EF4-FFF2-40B4-BE49-F238E27FC236}">
                    <a16:creationId xmlns:a16="http://schemas.microsoft.com/office/drawing/2014/main" id="{E588898D-588B-3F45-FA19-6AB3DD9E6872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Diagonal Corners Rounded 30">
                <a:extLst>
                  <a:ext uri="{FF2B5EF4-FFF2-40B4-BE49-F238E27FC236}">
                    <a16:creationId xmlns:a16="http://schemas.microsoft.com/office/drawing/2014/main" id="{4FCA73EB-29D2-4D05-C925-D32985874294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BF2463-46B0-AF08-A49A-4671BDBA1C20}"/>
                </a:ext>
              </a:extLst>
            </p:cNvPr>
            <p:cNvSpPr txBox="1"/>
            <p:nvPr/>
          </p:nvSpPr>
          <p:spPr>
            <a:xfrm>
              <a:off x="4422268" y="1885311"/>
              <a:ext cx="6815563" cy="346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 việc làm đẹp: vớt rác trên h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ồ</a:t>
              </a:r>
              <a:r>
                <a:rPr kumimoji="0" lang="vi-VN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nhặt rác trên bãi biển… giúp bảo vệ môi trường.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41F41031-ABB0-F0F1-6978-8B77A18ED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24" y="1532292"/>
            <a:ext cx="4704076" cy="51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0C078B0-A7CC-E1D4-0392-0724EA1E692A}"/>
              </a:ext>
            </a:extLst>
          </p:cNvPr>
          <p:cNvGrpSpPr/>
          <p:nvPr/>
        </p:nvGrpSpPr>
        <p:grpSpPr>
          <a:xfrm>
            <a:off x="870759" y="3162300"/>
            <a:ext cx="7574794" cy="1885950"/>
            <a:chOff x="4144021" y="1484380"/>
            <a:chExt cx="7574794" cy="4840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D69FE84-D94F-A1F0-9EBF-248AE23A015F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9" name="Rectangle: Diagonal Corners Rounded 4">
                <a:extLst>
                  <a:ext uri="{FF2B5EF4-FFF2-40B4-BE49-F238E27FC236}">
                    <a16:creationId xmlns:a16="http://schemas.microsoft.com/office/drawing/2014/main" id="{29477D94-0F40-2136-B89B-6591683D8374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: Diagonal Corners Rounded 30">
                <a:extLst>
                  <a:ext uri="{FF2B5EF4-FFF2-40B4-BE49-F238E27FC236}">
                    <a16:creationId xmlns:a16="http://schemas.microsoft.com/office/drawing/2014/main" id="{D2C03EF3-F39F-3CA3-68DE-1C0632E7AC68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FC52A6-7882-8E49-2089-3A8ED80B2A49}"/>
                </a:ext>
              </a:extLst>
            </p:cNvPr>
            <p:cNvSpPr txBox="1"/>
            <p:nvPr/>
          </p:nvSpPr>
          <p:spPr>
            <a:xfrm>
              <a:off x="4422268" y="1885310"/>
              <a:ext cx="6815563" cy="4028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 việc làm không đẹp: phá tổ chim, đổ rác xuống sông ngòi… gây tổn hại đến môi trường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83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C23BD0-3E75-B7CD-A3C1-B3D9F0B1F3FF}"/>
              </a:ext>
            </a:extLst>
          </p:cNvPr>
          <p:cNvSpPr/>
          <p:nvPr/>
        </p:nvSpPr>
        <p:spPr>
          <a:xfrm>
            <a:off x="114300" y="438150"/>
            <a:ext cx="11791950" cy="1057275"/>
          </a:xfrm>
          <a:prstGeom prst="roundRect">
            <a:avLst/>
          </a:prstGeom>
          <a:solidFill>
            <a:srgbClr val="FDEDE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Em đã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àm gì để góp ph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ầ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 giữ gìn môi trường sạch đẹp?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1E387A-766F-7732-358B-1AAD0E7987DE}"/>
              </a:ext>
            </a:extLst>
          </p:cNvPr>
          <p:cNvGrpSpPr/>
          <p:nvPr/>
        </p:nvGrpSpPr>
        <p:grpSpPr>
          <a:xfrm>
            <a:off x="3730803" y="2581275"/>
            <a:ext cx="4889321" cy="2904490"/>
            <a:chOff x="892354" y="3758439"/>
            <a:chExt cx="4278451" cy="2175001"/>
          </a:xfrm>
        </p:grpSpPr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996E5931-2D32-4DB9-BE72-F44F797D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AC5940E-2F3F-8D21-B39D-10B98E3B341E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5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ứt rác đúng quy định là gì? Vức rác trên vỉa hè không đúng quy định thì bị  phạt bao nhiêu tiền?">
            <a:extLst>
              <a:ext uri="{FF2B5EF4-FFF2-40B4-BE49-F238E27FC236}">
                <a16:creationId xmlns:a16="http://schemas.microsoft.com/office/drawing/2014/main" id="{E8AEFFF4-5F40-3266-BD7D-EDEE22CE7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39" y="122903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08A56A-457D-883B-CFFF-1E842B84E25D}"/>
              </a:ext>
            </a:extLst>
          </p:cNvPr>
          <p:cNvSpPr/>
          <p:nvPr/>
        </p:nvSpPr>
        <p:spPr>
          <a:xfrm>
            <a:off x="4756048" y="5251041"/>
            <a:ext cx="3404727" cy="1057275"/>
          </a:xfrm>
          <a:prstGeom prst="roundRect">
            <a:avLst/>
          </a:prstGeom>
          <a:solidFill>
            <a:srgbClr val="FDEDE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Vứt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nơi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quy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định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6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O ĐỘNG VỆ SINH THÔN XÓM – SẠCH ĐẸP MÔI TRƯỜNG">
            <a:extLst>
              <a:ext uri="{FF2B5EF4-FFF2-40B4-BE49-F238E27FC236}">
                <a16:creationId xmlns:a16="http://schemas.microsoft.com/office/drawing/2014/main" id="{4825164C-AEB1-C42F-C68D-AA53E2BD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430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A7D451-DC1B-128D-449A-6EC7D9BA7FEE}"/>
              </a:ext>
            </a:extLst>
          </p:cNvPr>
          <p:cNvSpPr/>
          <p:nvPr/>
        </p:nvSpPr>
        <p:spPr>
          <a:xfrm>
            <a:off x="1068951" y="5211712"/>
            <a:ext cx="3404727" cy="1057275"/>
          </a:xfrm>
          <a:prstGeom prst="roundRect">
            <a:avLst/>
          </a:prstGeom>
          <a:solidFill>
            <a:srgbClr val="FDEDE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Quét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dọn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ngõ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xóm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Tích cực tổ chức phong trào trồng cây xanh trong ngành giáo dục - Tạp chí  Tuyên giáo">
            <a:extLst>
              <a:ext uri="{FF2B5EF4-FFF2-40B4-BE49-F238E27FC236}">
                <a16:creationId xmlns:a16="http://schemas.microsoft.com/office/drawing/2014/main" id="{C1B67F3B-BCDD-3C6A-EF53-251DDB83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12" y="1201686"/>
            <a:ext cx="5326951" cy="351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8F9951-52B1-4CE8-461A-3DB2B759DCF2}"/>
              </a:ext>
            </a:extLst>
          </p:cNvPr>
          <p:cNvSpPr/>
          <p:nvPr/>
        </p:nvSpPr>
        <p:spPr>
          <a:xfrm>
            <a:off x="7273106" y="5093724"/>
            <a:ext cx="3404727" cy="1057275"/>
          </a:xfrm>
          <a:prstGeom prst="roundRect">
            <a:avLst/>
          </a:prstGeom>
          <a:solidFill>
            <a:srgbClr val="FDEDE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Tham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gia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trồng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cây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xanh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4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00813" y="129222"/>
            <a:ext cx="4391187" cy="4328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93391-F4C5-4E8F-8462-09A63CC7A37D}"/>
              </a:ext>
            </a:extLst>
          </p:cNvPr>
          <p:cNvSpPr txBox="1"/>
          <p:nvPr/>
        </p:nvSpPr>
        <p:spPr>
          <a:xfrm>
            <a:off x="4033195" y="143096"/>
            <a:ext cx="872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Thứ</a:t>
            </a:r>
            <a:r>
              <a:rPr lang="en-US" sz="4000" b="1" dirty="0"/>
              <a:t> … </a:t>
            </a:r>
            <a:r>
              <a:rPr lang="en-US" sz="4000" b="1" dirty="0" err="1"/>
              <a:t>ngày</a:t>
            </a:r>
            <a:r>
              <a:rPr lang="en-US" sz="4000" b="1" dirty="0"/>
              <a:t> … </a:t>
            </a:r>
            <a:r>
              <a:rPr lang="en-US" sz="4000" b="1" dirty="0" err="1"/>
              <a:t>tháng</a:t>
            </a:r>
            <a:r>
              <a:rPr lang="en-US" sz="4000" b="1" dirty="0"/>
              <a:t> … </a:t>
            </a:r>
            <a:r>
              <a:rPr lang="en-US" sz="4000" b="1" dirty="0" err="1"/>
              <a:t>năm</a:t>
            </a:r>
            <a:r>
              <a:rPr lang="en-US" sz="4000" b="1" dirty="0"/>
              <a:t>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E075C-3BEF-262A-5A48-8B55C9BA1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476" y="1000859"/>
            <a:ext cx="3340898" cy="6462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0BBCED-F2B1-52D9-149D-B85434D53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852" y="1876312"/>
            <a:ext cx="5889246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138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174580" y="-280200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7923982" y="2736534"/>
            <a:ext cx="4743064" cy="4151946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2" name="图片 55">
            <a:extLst>
              <a:ext uri="{FF2B5EF4-FFF2-40B4-BE49-F238E27FC236}">
                <a16:creationId xmlns:a16="http://schemas.microsoft.com/office/drawing/2014/main" id="{D467F1D0-DB00-0F11-B2F5-6FC8C7CF0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479" flipH="1">
            <a:off x="8250529" y="65377"/>
            <a:ext cx="3787327" cy="4619311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7AEA3F46-1014-283D-3A1F-AC79A148F6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t="4569" r="19755" b="3868"/>
          <a:stretch/>
        </p:blipFill>
        <p:spPr>
          <a:xfrm>
            <a:off x="662" y="1925757"/>
            <a:ext cx="3772155" cy="487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3B3AD-85D6-40DA-906F-79D86ACF6C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5706" y="2163563"/>
            <a:ext cx="5553937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C23BD0-3E75-B7CD-A3C1-B3D9F0B1F3FF}"/>
              </a:ext>
            </a:extLst>
          </p:cNvPr>
          <p:cNvSpPr/>
          <p:nvPr/>
        </p:nvSpPr>
        <p:spPr>
          <a:xfrm>
            <a:off x="209550" y="180975"/>
            <a:ext cx="11791950" cy="1057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1. </a:t>
            </a:r>
            <a:r>
              <a:rPr lang="vi-VN" sz="3200" b="1" dirty="0"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Nói tên các việc làm trong tranh. Cho biết những việc làm đó ảnh hưởng đến môi trường như thế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44653-4146-3D6F-6A4D-ACB918FE8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4" y="2002200"/>
            <a:ext cx="2910963" cy="2769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7D22B7-5B34-6D7A-D034-A0AF5AC53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059" y="1983150"/>
            <a:ext cx="2889396" cy="2712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48A4E0-1AF5-00D0-9B6D-BBDA80D29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525" y="2018835"/>
            <a:ext cx="2737046" cy="2512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08F4D8-A1C6-D6EA-3965-45A45FB48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705" y="1771650"/>
            <a:ext cx="2978189" cy="280723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51E387A-766F-7732-358B-1AAD0E7987DE}"/>
              </a:ext>
            </a:extLst>
          </p:cNvPr>
          <p:cNvGrpSpPr/>
          <p:nvPr/>
        </p:nvGrpSpPr>
        <p:grpSpPr>
          <a:xfrm>
            <a:off x="3968929" y="4329939"/>
            <a:ext cx="4278451" cy="2175001"/>
            <a:chOff x="892354" y="3758439"/>
            <a:chExt cx="4278451" cy="2175001"/>
          </a:xfrm>
        </p:grpSpPr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996E5931-2D32-4DB9-BE72-F44F797D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AC5940E-2F3F-8D21-B39D-10B98E3B341E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89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F757AC2-C46D-A663-6090-0AC0B3DE5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82" y="2480780"/>
            <a:ext cx="3085335" cy="2929824"/>
          </a:xfrm>
          <a:prstGeom prst="roundRect">
            <a:avLst>
              <a:gd name="adj" fmla="val 12304"/>
            </a:avLst>
          </a:prstGeom>
        </p:spPr>
      </p:pic>
      <p:pic>
        <p:nvPicPr>
          <p:cNvPr id="3" name="Picture 4" descr="Tick Stock Illustrations – 82,642 Tick Stock Illustrations, Vectors &amp;amp;  Clipart - Dreamstime">
            <a:extLst>
              <a:ext uri="{FF2B5EF4-FFF2-40B4-BE49-F238E27FC236}">
                <a16:creationId xmlns:a16="http://schemas.microsoft.com/office/drawing/2014/main" id="{3C2C78C5-D1BD-3F09-3682-7C2853BAF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3637456" y="4517553"/>
            <a:ext cx="986255" cy="89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9619AF4A-305B-0BDA-C5F1-DD0605DB8695}"/>
              </a:ext>
            </a:extLst>
          </p:cNvPr>
          <p:cNvSpPr/>
          <p:nvPr/>
        </p:nvSpPr>
        <p:spPr>
          <a:xfrm flipH="1">
            <a:off x="5341167" y="2580640"/>
            <a:ext cx="5423989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đàn ông đang vớt rác trên mặt hồ.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850BA4-14F7-CC74-3C58-C584D3E47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4471" y="1055417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8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9619AF4A-305B-0BDA-C5F1-DD0605DB8695}"/>
              </a:ext>
            </a:extLst>
          </p:cNvPr>
          <p:cNvSpPr/>
          <p:nvPr/>
        </p:nvSpPr>
        <p:spPr>
          <a:xfrm flipH="1">
            <a:off x="5341166" y="2580640"/>
            <a:ext cx="5574483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bạn nhỏ đang phá tổ chim.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850BA4-14F7-CC74-3C58-C584D3E47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471" y="1055417"/>
            <a:ext cx="7010400" cy="943704"/>
          </a:xfrm>
          <a:prstGeom prst="rect">
            <a:avLst/>
          </a:prstGeom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CAFD26F1-87F6-4D54-1AB4-FBB2D006B5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"/>
          <a:stretch/>
        </p:blipFill>
        <p:spPr>
          <a:xfrm>
            <a:off x="1506117" y="2492377"/>
            <a:ext cx="3015148" cy="2937277"/>
          </a:xfrm>
          <a:prstGeom prst="roundRect">
            <a:avLst>
              <a:gd name="adj" fmla="val 10524"/>
            </a:avLst>
          </a:prstGeom>
        </p:spPr>
      </p:pic>
      <p:pic>
        <p:nvPicPr>
          <p:cNvPr id="5" name="Picture 2" descr="Tick Stock Illustrations – 82,642 Tick Stock Illustrations, Vectors &amp;amp;  Clipart - Dreamstime">
            <a:extLst>
              <a:ext uri="{FF2B5EF4-FFF2-40B4-BE49-F238E27FC236}">
                <a16:creationId xmlns:a16="http://schemas.microsoft.com/office/drawing/2014/main" id="{4104491B-56F1-E1AB-917E-B5C5F6FBE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3714306" y="4479335"/>
            <a:ext cx="1026295" cy="8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17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850BA4-14F7-CC74-3C58-C584D3E47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471" y="1055417"/>
            <a:ext cx="7010400" cy="9437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060A8B-110C-3B6D-DD54-AC105398C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410"/>
          <a:stretch/>
        </p:blipFill>
        <p:spPr>
          <a:xfrm>
            <a:off x="1531817" y="2681194"/>
            <a:ext cx="3002704" cy="2886540"/>
          </a:xfrm>
          <a:prstGeom prst="roundRect">
            <a:avLst>
              <a:gd name="adj" fmla="val 7428"/>
            </a:avLst>
          </a:prstGeom>
        </p:spPr>
      </p:pic>
      <p:pic>
        <p:nvPicPr>
          <p:cNvPr id="3" name="Picture 2" descr="Tick Stock Illustrations – 82,642 Tick Stock Illustrations, Vectors &amp;amp;  Clipart - Dreamstime">
            <a:extLst>
              <a:ext uri="{FF2B5EF4-FFF2-40B4-BE49-F238E27FC236}">
                <a16:creationId xmlns:a16="http://schemas.microsoft.com/office/drawing/2014/main" id="{E57386FF-40B2-039C-88DC-956A4410A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500" b="90000" l="54750" r="90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5" t="55355" r="7565" b="10193"/>
          <a:stretch/>
        </p:blipFill>
        <p:spPr bwMode="auto">
          <a:xfrm>
            <a:off x="3534025" y="4570828"/>
            <a:ext cx="1162968" cy="99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4">
            <a:extLst>
              <a:ext uri="{FF2B5EF4-FFF2-40B4-BE49-F238E27FC236}">
                <a16:creationId xmlns:a16="http://schemas.microsoft.com/office/drawing/2014/main" id="{14F9B31E-F38C-E6EF-B2CD-9E4345514A9F}"/>
              </a:ext>
            </a:extLst>
          </p:cNvPr>
          <p:cNvSpPr/>
          <p:nvPr/>
        </p:nvSpPr>
        <p:spPr>
          <a:xfrm flipH="1">
            <a:off x="5341166" y="2580640"/>
            <a:ext cx="5574483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 Medium"/>
                <a:cs typeface="Calibri" panose="020F0502020204030204" pitchFamily="34" charset="0"/>
              </a:rPr>
              <a:t>Hai bạn nhỏ đang phá tổ chim.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0850BA4-14F7-CC74-3C58-C584D3E47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471" y="1055417"/>
            <a:ext cx="7010400" cy="9437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6C017-6484-CA7C-0B8B-5124E14641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7" r="-97"/>
          <a:stretch/>
        </p:blipFill>
        <p:spPr>
          <a:xfrm>
            <a:off x="1556660" y="2624044"/>
            <a:ext cx="3002704" cy="2886540"/>
          </a:xfrm>
          <a:prstGeom prst="roundRect">
            <a:avLst>
              <a:gd name="adj" fmla="val 7428"/>
            </a:avLst>
          </a:prstGeom>
        </p:spPr>
      </p:pic>
      <p:pic>
        <p:nvPicPr>
          <p:cNvPr id="5" name="Picture 4" descr="Tick Stock Illustrations – 82,642 Tick Stock Illustrations, Vectors &amp;amp;  Clipart - Dreamstime">
            <a:extLst>
              <a:ext uri="{FF2B5EF4-FFF2-40B4-BE49-F238E27FC236}">
                <a16:creationId xmlns:a16="http://schemas.microsoft.com/office/drawing/2014/main" id="{DD797C06-21BC-F914-4156-5F7308952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00" b="42000" l="55625" r="90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25" t="10167" r="9219" b="58000"/>
          <a:stretch/>
        </p:blipFill>
        <p:spPr bwMode="auto">
          <a:xfrm>
            <a:off x="3792446" y="4617533"/>
            <a:ext cx="986255" cy="89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4">
            <a:extLst>
              <a:ext uri="{FF2B5EF4-FFF2-40B4-BE49-F238E27FC236}">
                <a16:creationId xmlns:a16="http://schemas.microsoft.com/office/drawing/2014/main" id="{8376745A-5C48-89D6-542B-251ABE08F29E}"/>
              </a:ext>
            </a:extLst>
          </p:cNvPr>
          <p:cNvSpPr/>
          <p:nvPr/>
        </p:nvSpPr>
        <p:spPr>
          <a:xfrm flipH="1">
            <a:off x="5341166" y="2580640"/>
            <a:ext cx="5784033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bạn nhỏ đang thu nhặt rác trên bãi biển.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思源黑体 CN Medium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5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E28E23-4F11-2961-1D9F-97E716666FBC}"/>
              </a:ext>
            </a:extLst>
          </p:cNvPr>
          <p:cNvGrpSpPr/>
          <p:nvPr/>
        </p:nvGrpSpPr>
        <p:grpSpPr>
          <a:xfrm>
            <a:off x="930454" y="3529839"/>
            <a:ext cx="4278451" cy="2175001"/>
            <a:chOff x="892354" y="3758439"/>
            <a:chExt cx="4278451" cy="2175001"/>
          </a:xfrm>
        </p:grpSpPr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905C53DB-041C-666F-CEA0-71C27989F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F9DD3AE-FDF0-E669-D815-968F712FE9D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82551C2-2AF1-06CA-C01B-38BB3F74F188}"/>
              </a:ext>
            </a:extLst>
          </p:cNvPr>
          <p:cNvGrpSpPr/>
          <p:nvPr/>
        </p:nvGrpSpPr>
        <p:grpSpPr>
          <a:xfrm>
            <a:off x="3813984" y="1238250"/>
            <a:ext cx="7574794" cy="2257425"/>
            <a:chOff x="4144021" y="1484380"/>
            <a:chExt cx="7574794" cy="4840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3AD94E-9377-68CC-69A5-7E86754B77A0}"/>
                </a:ext>
              </a:extLst>
            </p:cNvPr>
            <p:cNvGrpSpPr/>
            <p:nvPr/>
          </p:nvGrpSpPr>
          <p:grpSpPr>
            <a:xfrm>
              <a:off x="4144021" y="1484380"/>
              <a:ext cx="7574794" cy="4840220"/>
              <a:chOff x="4436414" y="1551563"/>
              <a:chExt cx="7327378" cy="4327762"/>
            </a:xfrm>
          </p:grpSpPr>
          <p:sp>
            <p:nvSpPr>
              <p:cNvPr id="11" name="Rectangle: Diagonal Corners Rounded 4">
                <a:extLst>
                  <a:ext uri="{FF2B5EF4-FFF2-40B4-BE49-F238E27FC236}">
                    <a16:creationId xmlns:a16="http://schemas.microsoft.com/office/drawing/2014/main" id="{5EE36D8F-9862-84CB-2D42-6450CB785B05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Diagonal Corners Rounded 30">
                <a:extLst>
                  <a:ext uri="{FF2B5EF4-FFF2-40B4-BE49-F238E27FC236}">
                    <a16:creationId xmlns:a16="http://schemas.microsoft.com/office/drawing/2014/main" id="{3B0A51BA-9978-1068-2BE3-1083470CB549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802196-04C8-F30D-05AF-0AC3BB914BB2}"/>
                </a:ext>
              </a:extLst>
            </p:cNvPr>
            <p:cNvSpPr txBox="1"/>
            <p:nvPr/>
          </p:nvSpPr>
          <p:spPr>
            <a:xfrm>
              <a:off x="4479418" y="1850548"/>
              <a:ext cx="681556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Nêu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vi-VN" sz="3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ảnh hưởng của các việc làm trong các bức tranh đối với môi trưởng xung quanh. 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7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" objId="42"/>
      </p14:showEvtLst>
    </p:ext>
  </p:extLst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193</Words>
  <Application>Microsoft Office PowerPoint</Application>
  <PresentationFormat>Widescreen</PresentationFormat>
  <Paragraphs>27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等线</vt:lpstr>
      <vt:lpstr>宋体</vt:lpstr>
      <vt:lpstr>Arial</vt:lpstr>
      <vt:lpstr>Arial-Rounded</vt:lpstr>
      <vt:lpstr>Arial-SGK-TV</vt:lpstr>
      <vt:lpstr>Averta Std CY Bold</vt:lpstr>
      <vt:lpstr>Calibri</vt:lpstr>
      <vt:lpstr>Calibri Light</vt:lpstr>
      <vt:lpstr>Cambria</vt:lpstr>
      <vt:lpstr>Georgia</vt:lpstr>
      <vt:lpstr>Quicksand Medium</vt:lpstr>
      <vt:lpstr>Times New Roman</vt:lpstr>
      <vt:lpstr>思源黑体 CN Medium</vt:lpstr>
      <vt:lpstr>Hoạt động</vt:lpstr>
      <vt:lpstr>4_Office Theme</vt:lpstr>
      <vt:lpstr>Office Theme</vt:lpstr>
      <vt:lpstr>Office 主题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33</cp:revision>
  <dcterms:created xsi:type="dcterms:W3CDTF">2021-08-03T09:40:55Z</dcterms:created>
  <dcterms:modified xsi:type="dcterms:W3CDTF">2026-03-24T12:39:02Z</dcterms:modified>
</cp:coreProperties>
</file>