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90" r:id="rId8"/>
    <p:sldId id="285" r:id="rId9"/>
    <p:sldId id="275" r:id="rId10"/>
    <p:sldId id="276" r:id="rId11"/>
    <p:sldId id="277" r:id="rId12"/>
    <p:sldId id="278" r:id="rId13"/>
    <p:sldId id="286" r:id="rId14"/>
    <p:sldId id="291" r:id="rId15"/>
    <p:sldId id="279" r:id="rId16"/>
    <p:sldId id="287" r:id="rId17"/>
    <p:sldId id="266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03686-5C61-99D3-9891-515781B5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66" y="254070"/>
            <a:ext cx="11041668" cy="2184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9ADCBB-4875-E1C4-D8BE-751C2D7D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6" y="2692470"/>
            <a:ext cx="4884730" cy="375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E49E7-7C1F-C93C-5DC3-233EECC84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930" y="2707481"/>
            <a:ext cx="4900733" cy="37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01D10-FAEC-BE2E-82F4-D1A12DFB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6" y="316328"/>
            <a:ext cx="5612967" cy="4351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5EEDF-3D40-E4A1-CB7B-D91E3F6E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6328"/>
            <a:ext cx="5834344" cy="4392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8214D5-B3D7-0AA6-06EB-14231CBFD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23" y="4983993"/>
            <a:ext cx="10508526" cy="15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DB797-A615-BF7E-6D09-FDE46027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4" y="365125"/>
            <a:ext cx="10795966" cy="6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B4358-325B-E07E-48BE-5E3165FF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3" y="986562"/>
            <a:ext cx="10822633" cy="48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35194-2BBC-BEDB-4462-4FE727C9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80" y="241231"/>
            <a:ext cx="9340299" cy="258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F030E8-DE01-49A2-1419-FE6B5FCF4A53}"/>
              </a:ext>
            </a:extLst>
          </p:cNvPr>
          <p:cNvSpPr txBox="1"/>
          <p:nvPr/>
        </p:nvSpPr>
        <p:spPr>
          <a:xfrm>
            <a:off x="1195180" y="28299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14691-B159-DA43-AAF5-80D355EE9B1D}"/>
              </a:ext>
            </a:extLst>
          </p:cNvPr>
          <p:cNvSpPr txBox="1"/>
          <p:nvPr/>
        </p:nvSpPr>
        <p:spPr>
          <a:xfrm>
            <a:off x="3690731" y="2875296"/>
            <a:ext cx="778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b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Những việc làm bình dị mà cao quý trong cuộc sống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37A63-9759-9C6B-0648-19EB8973F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54" y="3680003"/>
            <a:ext cx="7591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DC34CE-A015-CCF1-5D7B-ECBCE74F0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0" y="1395412"/>
            <a:ext cx="5086350" cy="406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01E516-ECB1-200A-C3F9-F0ED3643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1385887"/>
            <a:ext cx="51149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A59265-C4C5-EBC0-B2B7-B3541C4F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9" y="1116366"/>
            <a:ext cx="11283602" cy="48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62F38-03C5-F171-91F0-A18CAEEA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42912"/>
            <a:ext cx="5172075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11068-C460-50B7-7AAB-023047E0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027905"/>
            <a:ext cx="5035901" cy="5464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A83370-1AD9-9A87-3233-822D03C57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986" y="365125"/>
            <a:ext cx="3822259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E7910-D208-3373-7555-53FE5255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52547"/>
            <a:ext cx="10210800" cy="2200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E55501-C2D5-375A-4D0C-A15E4C68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671" y="2387759"/>
            <a:ext cx="10067925" cy="42862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95CE0B-F658-BAC5-991A-B93534CF5572}"/>
              </a:ext>
            </a:extLst>
          </p:cNvPr>
          <p:cNvSpPr txBox="1"/>
          <p:nvPr/>
        </p:nvSpPr>
        <p:spPr>
          <a:xfrm>
            <a:off x="592412" y="2750869"/>
            <a:ext cx="925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1529E-DA9D-6463-18A1-32047FCA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2" y="716031"/>
            <a:ext cx="11341936" cy="54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A9D50-61A9-FB23-224A-8D39AE05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749A7E0-9CBF-3075-16C2-1C09BB584545}"/>
              </a:ext>
            </a:extLst>
          </p:cNvPr>
          <p:cNvSpPr txBox="1"/>
          <p:nvPr/>
        </p:nvSpPr>
        <p:spPr>
          <a:xfrm>
            <a:off x="442117" y="1824741"/>
            <a:ext cx="31492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về một số việc làm tốt trong cuộc sống.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Quan sát hình ảnh dưới đây, em thấy có những hình ảnh nào thể hiện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làm tốt đẹp?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Tại sao có thể nói những việc làm này bình dị mà cao quý?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kể tên những việc làm tốt đẹp ở trường, lớp và nơi em sinh sống.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FD7B22-61B7-5E8E-8777-765306BFC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36" y="496957"/>
            <a:ext cx="8202508" cy="5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60702-56BB-F65B-C6CC-150E1C9C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18" y="98051"/>
            <a:ext cx="7445651" cy="66618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11C2AD-239A-DF9A-38F5-CE7296AA2C5B}"/>
              </a:ext>
            </a:extLst>
          </p:cNvPr>
          <p:cNvSpPr/>
          <p:nvPr/>
        </p:nvSpPr>
        <p:spPr>
          <a:xfrm>
            <a:off x="6096000" y="6492875"/>
            <a:ext cx="2968487" cy="267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84D76-B935-CFE1-FBF2-3563FFB7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366810" cy="612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052948-B979-C64C-9660-EAFEEE308535}"/>
              </a:ext>
            </a:extLst>
          </p:cNvPr>
          <p:cNvSpPr/>
          <p:nvPr/>
        </p:nvSpPr>
        <p:spPr>
          <a:xfrm>
            <a:off x="838200" y="365124"/>
            <a:ext cx="5602357" cy="631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0B5DB3-3F95-98A5-1553-7FE26F3B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9" y="1027906"/>
            <a:ext cx="11176320" cy="50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3B3F1-2DA5-A500-B74B-460CCD9F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0" y="648794"/>
            <a:ext cx="5953454" cy="556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7BE39-1BE8-0FE1-AACA-939EDF07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55" y="647314"/>
            <a:ext cx="5191357" cy="55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6B28B-ED48-055A-02F6-08D9F1A5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2" y="1397379"/>
            <a:ext cx="10976815" cy="40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3330B-EDB7-0AB9-2DE7-B31ABC65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" y="681037"/>
            <a:ext cx="5582762" cy="393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4AB76-5185-E86A-3C67-C748F6E9B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8" y="681037"/>
            <a:ext cx="5384554" cy="3921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998291-231B-9840-A0C5-17C48436C1E1}"/>
              </a:ext>
            </a:extLst>
          </p:cNvPr>
          <p:cNvSpPr txBox="1"/>
          <p:nvPr/>
        </p:nvSpPr>
        <p:spPr>
          <a:xfrm>
            <a:off x="247620" y="4746694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1. Chu Hải Hà, Các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chú hải quân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bảo vệ ngư dân,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từ màu bột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37596-866E-5A7A-6C33-53C3AC561C83}"/>
              </a:ext>
            </a:extLst>
          </p:cNvPr>
          <p:cNvSpPr txBox="1"/>
          <p:nvPr/>
        </p:nvSpPr>
        <p:spPr>
          <a:xfrm>
            <a:off x="6250856" y="4737699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2. Lê Minh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Công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Thu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hoạch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lúa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giúp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dân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nhiều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liệu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185</Words>
  <Application>Microsoft Office PowerPoint</Application>
  <PresentationFormat>Widescreen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Arial-BoldItalicMT</vt:lpstr>
      <vt:lpstr>Arial-BoldMT</vt:lpstr>
      <vt:lpstr>Arial-ItalicMT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32</cp:revision>
  <dcterms:created xsi:type="dcterms:W3CDTF">2024-07-21T15:58:24Z</dcterms:created>
  <dcterms:modified xsi:type="dcterms:W3CDTF">2024-07-26T04:04:15Z</dcterms:modified>
</cp:coreProperties>
</file>