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73" r:id="rId7"/>
    <p:sldId id="283" r:id="rId8"/>
    <p:sldId id="289" r:id="rId9"/>
    <p:sldId id="290" r:id="rId10"/>
    <p:sldId id="285" r:id="rId11"/>
    <p:sldId id="284" r:id="rId12"/>
    <p:sldId id="275" r:id="rId13"/>
    <p:sldId id="291" r:id="rId14"/>
    <p:sldId id="286" r:id="rId15"/>
    <p:sldId id="292" r:id="rId16"/>
    <p:sldId id="278" r:id="rId17"/>
    <p:sldId id="288" r:id="rId18"/>
    <p:sldId id="280" r:id="rId19"/>
    <p:sldId id="287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>
                <a:solidFill>
                  <a:srgbClr val="002060"/>
                </a:solidFill>
              </a:rPr>
              <a:t>Giáo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>
                <a:solidFill>
                  <a:srgbClr val="002060"/>
                </a:solidFill>
              </a:rPr>
              <a:t>Lớp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4" y="902848"/>
            <a:ext cx="5398654" cy="434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27" y="1101553"/>
            <a:ext cx="4610280" cy="41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8" y="479739"/>
            <a:ext cx="6540395" cy="529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45" y="479738"/>
            <a:ext cx="3342912" cy="52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166768"/>
            <a:ext cx="10629901" cy="182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43" y="2756034"/>
            <a:ext cx="7382905" cy="3620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690" y="445272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tham</a:t>
            </a:r>
            <a:r>
              <a:rPr lang="en-US" b="1" dirty="0"/>
              <a:t> </a:t>
            </a:r>
            <a:r>
              <a:rPr lang="en-US" b="1" dirty="0" err="1"/>
              <a:t>khảo</a:t>
            </a:r>
            <a:r>
              <a:rPr lang="en-US" b="1" dirty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62" y="910823"/>
            <a:ext cx="7573939" cy="5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72" y="367911"/>
            <a:ext cx="10046001" cy="60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3" y="1343089"/>
            <a:ext cx="11591630" cy="38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0" y="1116960"/>
            <a:ext cx="11079212" cy="36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5" y="774583"/>
            <a:ext cx="9984025" cy="47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7" y="562631"/>
            <a:ext cx="10883829" cy="49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7" y="648862"/>
            <a:ext cx="10381789" cy="56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2" y="1045270"/>
            <a:ext cx="11180787" cy="4239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96" y="1329181"/>
            <a:ext cx="11136404" cy="4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2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47" y="272461"/>
            <a:ext cx="6847050" cy="65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 algn="ctr"/>
            <a:endParaRPr lang="en-US" sz="3600" dirty="0"/>
          </a:p>
          <a:p>
            <a:r>
              <a:rPr lang="en-US" sz="2800" dirty="0"/>
              <a:t>–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br>
              <a:rPr lang="en-US" sz="3200" dirty="0"/>
            </a:br>
            <a:r>
              <a:rPr lang="en-US" sz="2800" dirty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?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r>
              <a:rPr lang="en-US" sz="4800" dirty="0"/>
              <a:t> 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6" y="667610"/>
            <a:ext cx="11099311" cy="50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1" y="0"/>
            <a:ext cx="115311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 algn="ctr"/>
            <a:endParaRPr lang="en-US" sz="3600" dirty="0"/>
          </a:p>
          <a:p>
            <a:r>
              <a:rPr lang="en-US" sz="2800" dirty="0"/>
              <a:t>–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  <a:br>
              <a:rPr lang="en-US" sz="3200" dirty="0"/>
            </a:br>
            <a:r>
              <a:rPr lang="en-US" sz="2800" dirty="0"/>
              <a:t>–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?</a:t>
            </a:r>
            <a:r>
              <a:rPr lang="en-US" sz="4800" dirty="0"/>
              <a:t> 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32" y="568153"/>
            <a:ext cx="8566240" cy="53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66" y="641291"/>
            <a:ext cx="8577975" cy="52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318" y="1766312"/>
            <a:ext cx="11990567" cy="357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 marL="571500" indent="-571500">
              <a:buFontTx/>
              <a:buChar char="-"/>
            </a:pP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,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ở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ở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1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171</Words>
  <Application>Microsoft Office PowerPoint</Application>
  <PresentationFormat>Màn hình rộng</PresentationFormat>
  <Paragraphs>19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MĨ THUẬT LỚP 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Administrator</cp:lastModifiedBy>
  <cp:revision>24</cp:revision>
  <dcterms:created xsi:type="dcterms:W3CDTF">2022-09-04T02:35:10Z</dcterms:created>
  <dcterms:modified xsi:type="dcterms:W3CDTF">2025-01-07T02:54:29Z</dcterms:modified>
</cp:coreProperties>
</file>