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5" r:id="rId5"/>
    <p:sldId id="446" r:id="rId6"/>
    <p:sldId id="442" r:id="rId7"/>
    <p:sldId id="444" r:id="rId8"/>
    <p:sldId id="441" r:id="rId9"/>
    <p:sldId id="447" r:id="rId10"/>
    <p:sldId id="439" r:id="rId11"/>
    <p:sldId id="437" r:id="rId12"/>
    <p:sldId id="43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12" y="946150"/>
            <a:ext cx="7425575" cy="3258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12" y="4490314"/>
            <a:ext cx="1219146" cy="1055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358" y="4988990"/>
            <a:ext cx="6408907" cy="55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347" y="1190463"/>
            <a:ext cx="4791857" cy="51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181" y="99548"/>
            <a:ext cx="4753638" cy="66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189" y="1485882"/>
            <a:ext cx="7140489" cy="1647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186" y="3299294"/>
            <a:ext cx="5608925" cy="14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269" y="1192181"/>
            <a:ext cx="6384131" cy="4241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37" y="1916467"/>
            <a:ext cx="8244197" cy="34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42" y="1056154"/>
            <a:ext cx="6384131" cy="424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619" y="1544491"/>
            <a:ext cx="2845980" cy="2172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643" y="1544491"/>
            <a:ext cx="2875256" cy="217205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770457"/>
              </p:ext>
            </p:extLst>
          </p:nvPr>
        </p:nvGraphicFramePr>
        <p:xfrm>
          <a:off x="1750711" y="3951274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5386551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4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Gương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mặt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trong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những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cảm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xúc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gì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078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Trong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các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quan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sát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em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thích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gương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mặt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nào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nhất</a:t>
                      </a:r>
                      <a:r>
                        <a:rPr lang="en-US" baseline="0" dirty="0" smtClean="0"/>
                        <a:t>? </a:t>
                      </a:r>
                      <a:r>
                        <a:rPr lang="en-US" baseline="0" dirty="0" err="1" smtClean="0"/>
                        <a:t>Vì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sao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11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019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40" y="928562"/>
            <a:ext cx="7698172" cy="782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557" y="1711305"/>
            <a:ext cx="3958418" cy="29257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5244" y="4723387"/>
            <a:ext cx="3841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Trần</a:t>
            </a:r>
            <a:r>
              <a:rPr lang="en-US" b="1" dirty="0" smtClean="0"/>
              <a:t> </a:t>
            </a:r>
            <a:r>
              <a:rPr lang="en-US" b="1" dirty="0" err="1" smtClean="0"/>
              <a:t>Văn</a:t>
            </a:r>
            <a:r>
              <a:rPr lang="en-US" b="1" dirty="0" smtClean="0"/>
              <a:t> </a:t>
            </a:r>
            <a:r>
              <a:rPr lang="en-US" b="1" dirty="0" err="1" smtClean="0"/>
              <a:t>Cẩn</a:t>
            </a:r>
            <a:r>
              <a:rPr lang="en-US" b="1" dirty="0" smtClean="0"/>
              <a:t>, </a:t>
            </a:r>
            <a:r>
              <a:rPr lang="en-US" i="1" dirty="0" err="1" smtClean="0"/>
              <a:t>Nữ</a:t>
            </a:r>
            <a:r>
              <a:rPr lang="en-US" i="1" dirty="0" smtClean="0"/>
              <a:t> </a:t>
            </a:r>
            <a:r>
              <a:rPr lang="en-US" i="1" dirty="0" err="1" smtClean="0"/>
              <a:t>dân</a:t>
            </a:r>
            <a:r>
              <a:rPr lang="en-US" i="1" dirty="0" smtClean="0"/>
              <a:t> </a:t>
            </a:r>
            <a:r>
              <a:rPr lang="en-US" i="1" dirty="0" err="1" smtClean="0"/>
              <a:t>quân</a:t>
            </a:r>
            <a:r>
              <a:rPr lang="en-US" i="1" dirty="0" smtClean="0"/>
              <a:t> </a:t>
            </a:r>
            <a:r>
              <a:rPr lang="en-US" i="1" dirty="0" err="1" smtClean="0"/>
              <a:t>miền</a:t>
            </a:r>
            <a:r>
              <a:rPr lang="en-US" i="1" dirty="0" smtClean="0"/>
              <a:t> </a:t>
            </a:r>
            <a:r>
              <a:rPr lang="en-US" i="1" dirty="0" err="1" smtClean="0"/>
              <a:t>biển</a:t>
            </a:r>
            <a:r>
              <a:rPr lang="en-US" i="1" dirty="0" smtClean="0"/>
              <a:t>, </a:t>
            </a:r>
          </a:p>
          <a:p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sơn</a:t>
            </a:r>
            <a:r>
              <a:rPr lang="en-US" dirty="0" smtClean="0"/>
              <a:t> </a:t>
            </a:r>
            <a:r>
              <a:rPr lang="en-US" dirty="0" err="1" smtClean="0"/>
              <a:t>dầu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16" y="1711305"/>
            <a:ext cx="2906200" cy="40910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40722" y="5974967"/>
            <a:ext cx="5087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Gia</a:t>
            </a:r>
            <a:r>
              <a:rPr lang="en-US" b="1" dirty="0"/>
              <a:t> </a:t>
            </a:r>
            <a:r>
              <a:rPr lang="en-US" b="1" dirty="0" err="1"/>
              <a:t>Khánh</a:t>
            </a:r>
            <a:r>
              <a:rPr lang="en-US" b="1" dirty="0"/>
              <a:t>, </a:t>
            </a:r>
            <a:r>
              <a:rPr lang="en-US" i="1" dirty="0" err="1" smtClean="0"/>
              <a:t>Thầy</a:t>
            </a:r>
            <a:r>
              <a:rPr lang="en-US" i="1" dirty="0"/>
              <a:t> Victor </a:t>
            </a:r>
            <a:r>
              <a:rPr lang="en-US" i="1" dirty="0" smtClean="0"/>
              <a:t>Tardieu, </a:t>
            </a:r>
            <a:r>
              <a:rPr lang="en-US" dirty="0" err="1" smtClean="0"/>
              <a:t>tượng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414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57926" y="654582"/>
            <a:ext cx="5229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Sản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phẩm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thuật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hiện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gương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mặt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1" y="1249393"/>
            <a:ext cx="3022811" cy="3632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337" y="1249393"/>
            <a:ext cx="4731974" cy="363584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666649"/>
              </p:ext>
            </p:extLst>
          </p:nvPr>
        </p:nvGraphicFramePr>
        <p:xfrm>
          <a:off x="1119857" y="5018943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758673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020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Sản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phẩm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mĩ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thuật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gương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mặt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bằng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nào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528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Gương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mặt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trong</a:t>
                      </a:r>
                      <a:r>
                        <a:rPr lang="en-US" dirty="0" smtClean="0"/>
                        <a:t> SPMT </a:t>
                      </a:r>
                      <a:r>
                        <a:rPr lang="en-US" dirty="0" err="1" smtClean="0"/>
                        <a:t>được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bằng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những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màu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gì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01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Gương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mặt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trong</a:t>
                      </a:r>
                      <a:r>
                        <a:rPr lang="en-US" dirty="0" smtClean="0"/>
                        <a:t> SPMT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cảm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xúc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gì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908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05" y="1838324"/>
            <a:ext cx="7693050" cy="48118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</a:t>
            </a:r>
            <a:r>
              <a:rPr lang="vi-VN" b="1" dirty="0" smtClean="0">
                <a:solidFill>
                  <a:schemeClr val="tx1"/>
                </a:solidFill>
              </a:rPr>
              <a:t>: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Gương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mặt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có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vi-VN" sz="2400" b="1" dirty="0" smtClean="0">
                <a:solidFill>
                  <a:schemeClr val="tx1"/>
                </a:solidFill>
              </a:rPr>
              <a:t>Mục </a:t>
            </a:r>
            <a:r>
              <a:rPr lang="vi-VN" sz="2400" b="1" dirty="0">
                <a:solidFill>
                  <a:schemeClr val="tx1"/>
                </a:solidFill>
              </a:rPr>
              <a:t>đích</a:t>
            </a:r>
            <a:r>
              <a:rPr lang="vi-VN" sz="2400" b="1" dirty="0" smtClean="0">
                <a:solidFill>
                  <a:schemeClr val="tx1"/>
                </a:solidFill>
              </a:rPr>
              <a:t>: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Hs </a:t>
            </a:r>
            <a:r>
              <a:rPr lang="en-US" sz="2400" dirty="0" err="1" smtClean="0">
                <a:solidFill>
                  <a:schemeClr val="tx1"/>
                </a:solidFill>
              </a:rPr>
              <a:t>làm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bộ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gương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mặt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Cách </a:t>
            </a:r>
            <a:r>
              <a:rPr lang="vi-VN" sz="2400" b="1" dirty="0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bìa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bộ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gương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mặt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kích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nhau</a:t>
            </a:r>
            <a:r>
              <a:rPr lang="en-US" sz="2400" dirty="0" smtClean="0">
                <a:solidFill>
                  <a:schemeClr val="tx1"/>
                </a:solidFill>
              </a:rPr>
              <a:t> (to – </a:t>
            </a:r>
            <a:r>
              <a:rPr lang="en-US" sz="2400" dirty="0" err="1" smtClean="0">
                <a:solidFill>
                  <a:schemeClr val="tx1"/>
                </a:solidFill>
              </a:rPr>
              <a:t>vừa</a:t>
            </a:r>
            <a:r>
              <a:rPr lang="en-US" sz="2400" dirty="0" smtClean="0">
                <a:solidFill>
                  <a:schemeClr val="tx1"/>
                </a:solidFill>
              </a:rPr>
              <a:t> – </a:t>
            </a:r>
            <a:r>
              <a:rPr lang="en-US" sz="2400" dirty="0" err="1" smtClean="0">
                <a:solidFill>
                  <a:schemeClr val="tx1"/>
                </a:solidFill>
              </a:rPr>
              <a:t>nhỏ</a:t>
            </a:r>
            <a:r>
              <a:rPr lang="en-US" sz="2400" dirty="0" smtClean="0">
                <a:solidFill>
                  <a:schemeClr val="tx1"/>
                </a:solidFill>
              </a:rPr>
              <a:t>), </a:t>
            </a:r>
            <a:r>
              <a:rPr lang="en-US" sz="2400" dirty="0" err="1" smtClean="0">
                <a:solidFill>
                  <a:schemeClr val="tx1"/>
                </a:solidFill>
              </a:rPr>
              <a:t>mỗi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kích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. HS </a:t>
            </a:r>
            <a:r>
              <a:rPr lang="en-US" sz="2400" dirty="0" err="1" smtClean="0">
                <a:solidFill>
                  <a:schemeClr val="tx1"/>
                </a:solidFill>
              </a:rPr>
              <a:t>lên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lắp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ghép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bộ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gương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bảng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hành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Giáo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nhóm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xếp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bộ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gương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vẽ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phấn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bảng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Nhóm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ghép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bộ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phận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khuôn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mặt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hài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hòa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sẽ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thắng</a:t>
            </a:r>
            <a:r>
              <a:rPr lang="en-US" sz="2400" b="1" dirty="0" smtClean="0">
                <a:solidFill>
                  <a:schemeClr val="tx1"/>
                </a:solidFill>
              </a:rPr>
              <a:t>. Qua </a:t>
            </a:r>
            <a:r>
              <a:rPr lang="en-US" sz="2400" b="1" dirty="0" err="1" smtClean="0">
                <a:solidFill>
                  <a:schemeClr val="tx1"/>
                </a:solidFill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đưa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lệnh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nối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hoạt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hiện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9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5" y="440094"/>
            <a:ext cx="1994103" cy="150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401" y="1428752"/>
            <a:ext cx="6258775" cy="52096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230757"/>
              </p:ext>
            </p:extLst>
          </p:nvPr>
        </p:nvGraphicFramePr>
        <p:xfrm>
          <a:off x="1563796" y="2266491"/>
          <a:ext cx="6361598" cy="3026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1598">
                  <a:extLst>
                    <a:ext uri="{9D8B030D-6E8A-4147-A177-3AD203B41FA5}">
                      <a16:colId xmlns:a16="http://schemas.microsoft.com/office/drawing/2014/main" val="3983136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44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khuôn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mặt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người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thân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599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SPMT </a:t>
                      </a:r>
                      <a:r>
                        <a:rPr lang="en-US" sz="2000" baseline="0" dirty="0" err="1" smtClean="0"/>
                        <a:t>về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một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khuôn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mặt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bằng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thức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gì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8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bắt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đầu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err="1" smtClean="0"/>
                        <a:t>tạo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phần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của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khuôn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mặt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trước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84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định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khuôn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mặt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có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cảm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xúc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như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thế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86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71115" y="710956"/>
            <a:ext cx="431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 smtClean="0"/>
              <a:t>thuật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sinh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56" y="1200696"/>
            <a:ext cx="3907459" cy="5290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114" y="3647345"/>
            <a:ext cx="3916159" cy="2844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077" y="1200695"/>
            <a:ext cx="3098232" cy="22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5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1181</TotalTime>
  <Words>330</Words>
  <Application>Microsoft Office PowerPoint</Application>
  <PresentationFormat>On-screen Show (4:3)</PresentationFormat>
  <Paragraphs>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148</cp:revision>
  <dcterms:created xsi:type="dcterms:W3CDTF">2021-01-29T04:19:07Z</dcterms:created>
  <dcterms:modified xsi:type="dcterms:W3CDTF">2021-09-14T12:39:32Z</dcterms:modified>
</cp:coreProperties>
</file>