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4" r:id="rId3"/>
    <p:sldId id="433" r:id="rId4"/>
    <p:sldId id="431" r:id="rId5"/>
    <p:sldId id="430" r:id="rId6"/>
    <p:sldId id="429" r:id="rId7"/>
    <p:sldId id="428" r:id="rId8"/>
    <p:sldId id="427" r:id="rId9"/>
    <p:sldId id="426" r:id="rId10"/>
    <p:sldId id="441" r:id="rId11"/>
    <p:sldId id="439" r:id="rId12"/>
    <p:sldId id="442" r:id="rId13"/>
    <p:sldId id="438" r:id="rId14"/>
    <p:sldId id="435" r:id="rId15"/>
    <p:sldId id="425" r:id="rId16"/>
    <p:sldId id="444" r:id="rId17"/>
    <p:sldId id="424" r:id="rId18"/>
    <p:sldId id="4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vuông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vuông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tưởng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61" y="899093"/>
            <a:ext cx="5277587" cy="49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216" y="1604931"/>
            <a:ext cx="3638432" cy="3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6234420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Gợi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hộp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vuông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8" y="1717496"/>
            <a:ext cx="3434298" cy="342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16" y="1716909"/>
            <a:ext cx="3138027" cy="34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522" y="2063787"/>
            <a:ext cx="4352847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</a:rPr>
              <a:t>giác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</a:rPr>
              <a:t>giác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tưởng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99" y="699809"/>
            <a:ext cx="3732970" cy="80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18" y="699809"/>
            <a:ext cx="279121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8117716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Gợi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</a:rPr>
              <a:t>giác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53" y="1335745"/>
            <a:ext cx="3896877" cy="3988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86" y="2440652"/>
            <a:ext cx="4016822" cy="2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97" y="1571861"/>
            <a:ext cx="7693050" cy="5032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tx1"/>
                </a:solidFill>
              </a:rPr>
              <a:t>Trò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chơi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gợi</a:t>
            </a:r>
            <a:r>
              <a:rPr lang="en-US" b="1" dirty="0">
                <a:solidFill>
                  <a:schemeClr val="tx1"/>
                </a:solidFill>
              </a:rPr>
              <a:t> ý: </a:t>
            </a:r>
            <a:r>
              <a:rPr lang="vi-VN" b="1" dirty="0">
                <a:solidFill>
                  <a:schemeClr val="tx1"/>
                </a:solidFill>
              </a:rPr>
              <a:t>Khối gì – vật gì?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Mục đích: </a:t>
            </a:r>
            <a:r>
              <a:rPr lang="vi-VN" dirty="0">
                <a:solidFill>
                  <a:schemeClr val="tx1"/>
                </a:solidFill>
              </a:rPr>
              <a:t>Học sinh quen với việc liên tưởng đến một vật ngoài cuộc sống có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chơi: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chuẩn bị hình một số vật (ảnh, vật thật) có dạng khối cơ bản (lập phương, chóp, trụ, cầu).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vẽ (dán) hình biểu thị khối cơ bản trên bảng, có khoảng cách để HS xếp hình.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HS sắp xếp các hình vật tương ứng với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tiến hành: </a:t>
            </a:r>
            <a:r>
              <a:rPr lang="vi-VN" dirty="0">
                <a:solidFill>
                  <a:schemeClr val="tx1"/>
                </a:solidFill>
              </a:rPr>
              <a:t>cho 2 HS hay 2 nhóm lên sắp xếp các hình có dạng khối cơ bản theo cột.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và HS còn lại nhận xét, tuyên dương cá nhân/ nhóm sắp xếp đúng. Qua đó, GV đưa câu lệnh: Hãy liên tưởng một vật có dạng khối cơ bản mà em thích, để nối tiếp với phần thực hành.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181" y="879929"/>
            <a:ext cx="1957270" cy="521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7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2" y="736535"/>
            <a:ext cx="1595235" cy="13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26" y="2155732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sản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phẩm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mĩ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thuật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5" y="3153929"/>
            <a:ext cx="4421052" cy="2042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3818" y="1693054"/>
            <a:ext cx="6691348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yêu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thích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775" y="2599616"/>
            <a:ext cx="2650356" cy="28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6" y="1915624"/>
            <a:ext cx="8007079" cy="24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1" y="679400"/>
            <a:ext cx="5373045" cy="58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885037"/>
            <a:ext cx="7718001" cy="19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893" y="3071881"/>
            <a:ext cx="614448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0" y="552255"/>
            <a:ext cx="1343998" cy="14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88" y="1451799"/>
            <a:ext cx="469648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243" y="2164791"/>
            <a:ext cx="4844758" cy="317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22" y="5405253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cầu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cầu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tưởng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21" y="658089"/>
            <a:ext cx="4626366" cy="563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72" y="1346392"/>
            <a:ext cx="3076035" cy="36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6" y="9163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Gợi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cầu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40" y="4244786"/>
            <a:ext cx="2553801" cy="246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584" y="1819635"/>
            <a:ext cx="3467485" cy="410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940" y="1468768"/>
            <a:ext cx="2553801" cy="2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306" y="2457007"/>
            <a:ext cx="4745685" cy="150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tưởng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6" y="608997"/>
            <a:ext cx="3372321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98" y="875701"/>
            <a:ext cx="3161089" cy="49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5" y="916380"/>
            <a:ext cx="6068165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Gợi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77" y="1621218"/>
            <a:ext cx="3490447" cy="472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86" y="1599945"/>
            <a:ext cx="2314898" cy="182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630" y="3643341"/>
            <a:ext cx="2687210" cy="30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95" y="2483409"/>
            <a:ext cx="4927054" cy="197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trụ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trụ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liên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tưởng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70" y="682598"/>
            <a:ext cx="2772162" cy="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44" y="1154488"/>
            <a:ext cx="3061449" cy="46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Gợi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dạng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86" y="3825105"/>
            <a:ext cx="2894834" cy="286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30" y="297863"/>
            <a:ext cx="2472090" cy="340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42" y="1823948"/>
            <a:ext cx="4462654" cy="40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398</Words>
  <Application>Microsoft Office PowerPoint</Application>
  <PresentationFormat>Trình chiếu Trên màn hình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132</cp:revision>
  <dcterms:created xsi:type="dcterms:W3CDTF">2021-01-29T04:19:07Z</dcterms:created>
  <dcterms:modified xsi:type="dcterms:W3CDTF">2024-01-16T08:41:23Z</dcterms:modified>
</cp:coreProperties>
</file>