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78" r:id="rId5"/>
    <p:sldId id="298" r:id="rId6"/>
    <p:sldId id="288" r:id="rId7"/>
    <p:sldId id="294" r:id="rId8"/>
    <p:sldId id="296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32566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br>
              <a:rPr lang="en-US" dirty="0"/>
            </a:br>
            <a:r>
              <a:rPr lang="en-US" sz="4800" dirty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405" y="620017"/>
            <a:ext cx="11390231" cy="4657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189" y="1040749"/>
            <a:ext cx="11054043" cy="3769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1110" y="456683"/>
            <a:ext cx="9616518" cy="5238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5087" y="291077"/>
            <a:ext cx="8482441" cy="64364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93" y="330973"/>
            <a:ext cx="6735115" cy="2086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27" y="2681907"/>
            <a:ext cx="7832336" cy="3817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9635" y="477031"/>
            <a:ext cx="3810532" cy="5410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344" y="1372927"/>
            <a:ext cx="2655415" cy="41533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Màn hình rộng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MĨ THUẬT LỚP 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Thơm Phạm Thị</cp:lastModifiedBy>
  <cp:revision>32</cp:revision>
  <dcterms:created xsi:type="dcterms:W3CDTF">2022-09-04T02:35:00Z</dcterms:created>
  <dcterms:modified xsi:type="dcterms:W3CDTF">2025-03-04T03:11:27Z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A0D04F9800DA4AA58224C7464FE44BC7_12</vt:lpwstr>
  </property>
  <property fmtid="{D5CDD505-2E9C-101B-9397-08002B2CF9AE}" pid="3" name="KSOProductBuildVer">
    <vt:lpwstr>1033-12.2.0.20323</vt:lpwstr>
  </property>
</Properties>
</file>