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455" r:id="rId4"/>
    <p:sldId id="473" r:id="rId5"/>
    <p:sldId id="472" r:id="rId6"/>
    <p:sldId id="471" r:id="rId7"/>
    <p:sldId id="470" r:id="rId8"/>
    <p:sldId id="469" r:id="rId9"/>
    <p:sldId id="468" r:id="rId10"/>
    <p:sldId id="467" r:id="rId11"/>
    <p:sldId id="466" r:id="rId12"/>
    <p:sldId id="465" r:id="rId13"/>
    <p:sldId id="464" r:id="rId14"/>
    <p:sldId id="463" r:id="rId15"/>
    <p:sldId id="4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4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Thảo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luận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phẩm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mĩ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/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/>
                        <a:t>Câu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hỏi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thảo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luận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gợi</a:t>
                      </a:r>
                      <a:r>
                        <a:rPr lang="en-US" sz="2400" b="1" baseline="0" dirty="0"/>
                        <a:t> ý</a:t>
                      </a:r>
                      <a:endParaRPr lang="en-US" sz="2400" b="1" dirty="0"/>
                    </a:p>
                  </a:txBody>
                  <a:tcPr/>
                </a:tc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/>
                        <a:t>Em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liên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tưởng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đến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hoa</a:t>
                      </a:r>
                      <a:r>
                        <a:rPr lang="en-US" sz="2400" baseline="0" dirty="0"/>
                        <a:t>, </a:t>
                      </a:r>
                      <a:r>
                        <a:rPr lang="en-US" sz="2400" baseline="0" dirty="0" err="1"/>
                        <a:t>quả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từ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thuật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bạn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/>
                        <a:t>Bạn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dùng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hiện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mình</a:t>
                      </a:r>
                      <a:endParaRPr lang="en-US" sz="2400" dirty="0"/>
                    </a:p>
                  </a:txBody>
                  <a:tcPr/>
                </a:tc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đặt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phẩm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bày</a:t>
                      </a:r>
                      <a:r>
                        <a:rPr lang="en-US" sz="2400" baseline="0" dirty="0"/>
                        <a:t> ở </a:t>
                      </a:r>
                      <a:r>
                        <a:rPr lang="en-US" sz="2400" baseline="0" dirty="0" err="1"/>
                        <a:t>đâu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trong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nhà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76" y="1089500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90" y="0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46" y="295316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89"/>
          <a:stretch>
            <a:fillRect/>
          </a:stretch>
        </p:blipFill>
        <p:spPr>
          <a:xfrm>
            <a:off x="5441059" y="1423257"/>
            <a:ext cx="3663976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562" y="1423257"/>
            <a:ext cx="2940508" cy="2684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035" y="4206531"/>
            <a:ext cx="2985024" cy="25526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Hoa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/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biết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hay </a:t>
                      </a:r>
                      <a:r>
                        <a:rPr lang="en-US" sz="3600" baseline="0" dirty="0" err="1"/>
                        <a:t>gặp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 </a:t>
                      </a:r>
                      <a:r>
                        <a:rPr lang="en-US" sz="3600" baseline="0" dirty="0" err="1"/>
                        <a:t>Chúng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thể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hiện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loài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hoa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bằng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gì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/>
                        <a:t>Hoa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baseline="0" dirty="0" err="1"/>
                        <a:t>có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rất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nhiều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màu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sắc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và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hình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dáng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khác</a:t>
                      </a:r>
                      <a:r>
                        <a:rPr lang="en-US" sz="3200" b="1" baseline="0" dirty="0"/>
                        <a:t> </a:t>
                      </a:r>
                      <a:r>
                        <a:rPr lang="en-US" sz="3200" b="1" baseline="0" dirty="0" err="1"/>
                        <a:t>nhau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Chùm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/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biết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baseline="0" dirty="0" err="1"/>
                        <a:t>Chúng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đặc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điểm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như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thế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baseline="0" dirty="0" err="1"/>
                        <a:t>Chúng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 </a:t>
                      </a: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loại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quả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bằng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cách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 err="1"/>
                        <a:t>Quả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có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rất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nhiều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màu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sắc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và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hình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dáng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khác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baseline="0" dirty="0" err="1"/>
                        <a:t>nhau</a:t>
                      </a:r>
                      <a:endParaRPr 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998</Words>
  <Application>WPS Presentation</Application>
  <PresentationFormat>Trình chiếu Trên màn hình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137</cp:revision>
  <dcterms:created xsi:type="dcterms:W3CDTF">2021-01-29T04:19:00Z</dcterms:created>
  <dcterms:modified xsi:type="dcterms:W3CDTF">2025-02-26T13:05:35Z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2BA091E987AB4F339852373D69114AB1_12</vt:lpwstr>
  </property>
  <property fmtid="{D5CDD505-2E9C-101B-9397-08002B2CF9AE}" pid="3" name="KSOProductBuildVer">
    <vt:lpwstr>1033-12.2.0.19805</vt:lpwstr>
  </property>
</Properties>
</file>