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258" r:id="rId2"/>
    <p:sldId id="362" r:id="rId3"/>
    <p:sldId id="361" r:id="rId4"/>
    <p:sldId id="371" r:id="rId5"/>
    <p:sldId id="506" r:id="rId6"/>
    <p:sldId id="452" r:id="rId7"/>
    <p:sldId id="4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3B5"/>
    <a:srgbClr val="00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3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3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0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THCS Lê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Khắc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Cẩn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 + 5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viên: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Thơm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603" y="485667"/>
            <a:ext cx="2339053" cy="3222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982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87910"/>
          </a:xfrm>
          <a:prstGeom prst="rect">
            <a:avLst/>
          </a:prstGeom>
        </p:spPr>
      </p:pic>
      <p:sp>
        <p:nvSpPr>
          <p:cNvPr id="2" name="Hình chữ nhật 1"/>
          <p:cNvSpPr/>
          <p:nvPr/>
        </p:nvSpPr>
        <p:spPr>
          <a:xfrm>
            <a:off x="4215684" y="4535390"/>
            <a:ext cx="622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5297510" y="1725769"/>
            <a:ext cx="153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81" y="12701"/>
            <a:ext cx="1019175" cy="940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b="63749"/>
          <a:stretch>
            <a:fillRect/>
          </a:stretch>
        </p:blipFill>
        <p:spPr>
          <a:xfrm>
            <a:off x="2647316" y="12700"/>
            <a:ext cx="8020685" cy="93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781" y="983615"/>
            <a:ext cx="9040495" cy="280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781" y="3787775"/>
            <a:ext cx="9126855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94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4950" t="9425" r="3455"/>
          <a:stretch>
            <a:fillRect/>
          </a:stretch>
        </p:blipFill>
        <p:spPr>
          <a:xfrm>
            <a:off x="1659891" y="945515"/>
            <a:ext cx="4157345" cy="27825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659890" y="21590"/>
            <a:ext cx="8314690" cy="822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890" y="3727450"/>
            <a:ext cx="9008110" cy="313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596" y="951230"/>
            <a:ext cx="4100195" cy="26149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412230" y="3486785"/>
            <a:ext cx="4255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Thư </a:t>
            </a:r>
            <a:r>
              <a:rPr lang="en-US" dirty="0" err="1"/>
              <a:t>viện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-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nặn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91" y="238761"/>
            <a:ext cx="4142105" cy="297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463" t="3947" r="35025" b="4409"/>
          <a:stretch>
            <a:fillRect/>
          </a:stretch>
        </p:blipFill>
        <p:spPr>
          <a:xfrm>
            <a:off x="6188711" y="3309621"/>
            <a:ext cx="4352925" cy="3100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391" y="3310256"/>
            <a:ext cx="4248785" cy="28441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722755" y="6106795"/>
            <a:ext cx="4572000" cy="579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vi-VN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vi-VN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Vui tới trường</a:t>
            </a:r>
            <a:br>
              <a:rPr lang="vi-VN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 phẩm mĩ thuật từ</a:t>
            </a:r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nhiều vật liệu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6068533" y="238761"/>
            <a:ext cx="4353560" cy="29749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5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480" y="862965"/>
            <a:ext cx="11358879" cy="34747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lang="en-US" sz="4400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 BÀI TẬP</a:t>
            </a:r>
            <a:endParaRPr lang="vi-VN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b="1" spc="-1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i="1" spc="-1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 trường yêu dấu</a:t>
            </a:r>
            <a:r>
              <a:rPr lang="en-US" sz="3600" b="1" i="1" spc="-1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thể làm cá nhân hoặc theo nhóm tùy chọn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70"/>
            <a:ext cx="12192000" cy="6856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8445"/>
            <a:ext cx="12192000" cy="45237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 THIỆU VỀ BÀI CỦA MÌNH:</a:t>
            </a:r>
          </a:p>
          <a:p>
            <a:pPr algn="just"/>
            <a:endParaRPr lang="vi-VN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3600" b="1" dirty="0">
                <a:solidFill>
                  <a:srgbClr val="FF0000"/>
                </a:solidFill>
              </a:rPr>
              <a:t>Em vẽ nội dung gì, có những hình ảnh nào?</a:t>
            </a:r>
          </a:p>
          <a:p>
            <a:r>
              <a:rPr lang="vi-VN" sz="3600" b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vi-VN" sz="3600" b="1" dirty="0">
                <a:solidFill>
                  <a:srgbClr val="FF0000"/>
                </a:solidFill>
              </a:rPr>
              <a:t>Tiết sau em sẽ làm bằng chất liệu gì?</a:t>
            </a:r>
          </a:p>
          <a:p>
            <a:pPr marL="342900" indent="-342900">
              <a:buFontTx/>
              <a:buChar char="-"/>
            </a:pP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b="1" dirty="0">
                <a:solidFill>
                  <a:srgbClr val="002060"/>
                </a:solidFill>
              </a:rPr>
              <a:t>- HS khác nhận xét, góp ý cho bài bạn.</a:t>
            </a:r>
            <a:endParaRPr lang="en-US" sz="3600" dirty="0">
              <a:solidFill>
                <a:srgbClr val="002060"/>
              </a:solidFill>
            </a:endParaRPr>
          </a:p>
          <a:p>
            <a:pPr algn="just"/>
            <a:endParaRPr lang="en-US" sz="2800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1630" y="805815"/>
            <a:ext cx="3876040" cy="47625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altLang="vi-V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en-US" sz="2700" dirty="0">
              <a:solidFill>
                <a:srgbClr val="00206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525</TotalTime>
  <Words>174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.VnTime</vt:lpstr>
      <vt:lpstr>Arial</vt:lpstr>
      <vt:lpstr>Calibri</vt:lpstr>
      <vt:lpstr>Calibri Light</vt:lpstr>
      <vt:lpstr>Times New Roman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Phạm Thơm</cp:lastModifiedBy>
  <cp:revision>212</cp:revision>
  <dcterms:created xsi:type="dcterms:W3CDTF">2021-01-29T04:19:00Z</dcterms:created>
  <dcterms:modified xsi:type="dcterms:W3CDTF">2026-02-24T03:33:53Z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38CDB6AE522B4C23AC427B9FA626D8E2_12</vt:lpwstr>
  </property>
  <property fmtid="{D5CDD505-2E9C-101B-9397-08002B2CF9AE}" pid="3" name="KSOProductBuildVer">
    <vt:lpwstr>1033-12.2.0.19805</vt:lpwstr>
  </property>
</Properties>
</file>