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2"/>
    <p:sldId id="311" r:id="rId3"/>
    <p:sldId id="312" r:id="rId4"/>
    <p:sldId id="314" r:id="rId5"/>
    <p:sldId id="315" r:id="rId6"/>
    <p:sldId id="317" r:id="rId7"/>
    <p:sldId id="258" r:id="rId8"/>
    <p:sldId id="272" r:id="rId9"/>
    <p:sldId id="274" r:id="rId10"/>
    <p:sldId id="298" r:id="rId11"/>
    <p:sldId id="273" r:id="rId12"/>
    <p:sldId id="299" r:id="rId13"/>
    <p:sldId id="283" r:id="rId14"/>
    <p:sldId id="275" r:id="rId15"/>
    <p:sldId id="278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1D466-D8E3-4719-B7DF-02AD805B943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3AD4-C159-4678-B018-1B8589F7DE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395" y="987854"/>
            <a:ext cx="6370320" cy="2387600"/>
          </a:xfrm>
        </p:spPr>
        <p:txBody>
          <a:bodyPr/>
          <a:lstStyle/>
          <a:p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br>
              <a:rPr lang="en-US" dirty="0"/>
            </a:br>
            <a:r>
              <a:rPr lang="en-US" sz="4800" dirty="0">
                <a:solidFill>
                  <a:srgbClr val="FF0000"/>
                </a:solidFill>
                <a:latin typeface="+mn-lt"/>
              </a:rPr>
              <a:t>LỚP 3</a:t>
            </a:r>
            <a:endParaRPr lang="vi-VN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88" y="3942653"/>
            <a:ext cx="637032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 VÀ THCS LÊ KHẮC CẨN</a:t>
            </a:r>
          </a:p>
          <a:p>
            <a:pPr algn="l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THƠM</a:t>
            </a:r>
          </a:p>
          <a:p>
            <a:pPr algn="l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3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83" y="644274"/>
            <a:ext cx="5234400" cy="54233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3550" y="1740888"/>
            <a:ext cx="10875029" cy="3974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  <a:p>
            <a:pPr algn="ctr"/>
            <a:r>
              <a:rPr lang="en-US" sz="3600" dirty="0" err="1"/>
              <a:t>Định</a:t>
            </a:r>
            <a:r>
              <a:rPr lang="en-US" sz="3600" dirty="0"/>
              <a:t> </a:t>
            </a:r>
            <a:r>
              <a:rPr lang="en-US" sz="3600" dirty="0" err="1"/>
              <a:t>hướng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–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br>
              <a:rPr lang="en-US" sz="2800" dirty="0"/>
            </a:br>
            <a:r>
              <a:rPr lang="en-US" sz="2800" dirty="0"/>
              <a:t>–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–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đậm</a:t>
            </a:r>
            <a:r>
              <a:rPr lang="en-US" sz="2800" dirty="0"/>
              <a:t>,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nhạt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15" y="570396"/>
            <a:ext cx="1194777" cy="10686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827" y="163389"/>
            <a:ext cx="7019355" cy="5357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738" y="5659698"/>
            <a:ext cx="3991532" cy="8192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75" y="135667"/>
            <a:ext cx="4507197" cy="6760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455" y="522745"/>
            <a:ext cx="6121169" cy="59866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48" y="443883"/>
            <a:ext cx="11107770" cy="55671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87" y="176813"/>
            <a:ext cx="7930266" cy="1498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948" y="1525102"/>
            <a:ext cx="5099097" cy="53328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34" y="1446430"/>
            <a:ext cx="10631779" cy="498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02" y="591411"/>
            <a:ext cx="2362906" cy="7709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77" y="562820"/>
            <a:ext cx="10005772" cy="53479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6066" l="207" r="98554">
                        <a14:foregroundMark x1="17769" y1="11411" x2="17769" y2="11411"/>
                        <a14:foregroundMark x1="13843" y1="9459" x2="13843" y2="9459"/>
                        <a14:foregroundMark x1="15702" y1="9309" x2="15702" y2="9309"/>
                        <a14:foregroundMark x1="16529" y1="6757" x2="16529" y2="6757"/>
                        <a14:foregroundMark x1="18595" y1="8258" x2="18595" y2="8258"/>
                        <a14:foregroundMark x1="12397" y1="6456" x2="12397" y2="6456"/>
                        <a14:foregroundMark x1="10331" y1="8258" x2="10331" y2="8258"/>
                        <a14:foregroundMark x1="11157" y1="11261" x2="11157" y2="11261"/>
                        <a14:foregroundMark x1="17769" y1="11862" x2="17769" y2="11862"/>
                        <a14:foregroundMark x1="19215" y1="12012" x2="19215" y2="12012"/>
                        <a14:foregroundMark x1="13017" y1="10360" x2="13017" y2="10360"/>
                        <a14:foregroundMark x1="41322" y1="8108" x2="41322" y2="8108"/>
                        <a14:foregroundMark x1="44628" y1="8108" x2="44628" y2="8108"/>
                        <a14:foregroundMark x1="51653" y1="7958" x2="51653" y2="7958"/>
                        <a14:foregroundMark x1="65289" y1="7658" x2="65289" y2="7658"/>
                        <a14:foregroundMark x1="72521" y1="7958" x2="72521" y2="7958"/>
                        <a14:foregroundMark x1="75413" y1="7958" x2="75413" y2="7958"/>
                        <a14:foregroundMark x1="68182" y1="7508" x2="68182" y2="7508"/>
                        <a14:foregroundMark x1="33678" y1="7808" x2="33678" y2="7808"/>
                        <a14:foregroundMark x1="63636" y1="7508" x2="63636" y2="7508"/>
                        <a14:foregroundMark x1="61157" y1="8258" x2="61157" y2="8258"/>
                        <a14:foregroundMark x1="17769" y1="11862" x2="17769" y2="11862"/>
                        <a14:foregroundMark x1="18388" y1="10210" x2="18388" y2="10210"/>
                        <a14:foregroundMark x1="16736" y1="8559" x2="16736" y2="855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3" b="84645"/>
          <a:stretch>
            <a:fillRect/>
          </a:stretch>
        </p:blipFill>
        <p:spPr bwMode="auto">
          <a:xfrm>
            <a:off x="-1" y="0"/>
            <a:ext cx="1205598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10" y="2925815"/>
            <a:ext cx="10110278" cy="32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651" y="1"/>
            <a:ext cx="5077407" cy="3377767"/>
            <a:chOff x="344070" y="0"/>
            <a:chExt cx="3808055" cy="25333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70" y="0"/>
              <a:ext cx="3808055" cy="253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663089" y="216734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2"/>
                  </a:solidFill>
                  <a:latin typeface=".VnArabia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75879" y="94714"/>
            <a:ext cx="4224079" cy="3377765"/>
            <a:chOff x="4604340" y="1"/>
            <a:chExt cx="3168059" cy="253332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340" y="1"/>
              <a:ext cx="3168059" cy="2533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7415939" y="2147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2"/>
                  </a:solidFill>
                  <a:latin typeface=".VnArabia" pitchFamily="34" charset="0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3904" y="3518328"/>
            <a:ext cx="4452897" cy="3339672"/>
            <a:chOff x="546527" y="2604360"/>
            <a:chExt cx="3339673" cy="25047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27" y="2604360"/>
              <a:ext cx="3339673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494384" y="4714873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2"/>
                  </a:solidFill>
                  <a:latin typeface=".VnArabia" pitchFamily="34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07000" y="3497879"/>
            <a:ext cx="4445000" cy="3339672"/>
            <a:chOff x="4552950" y="2604359"/>
            <a:chExt cx="3333750" cy="250475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2604359"/>
              <a:ext cx="3333750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4623390" y="2647950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2"/>
                  </a:solidFill>
                  <a:latin typeface=".VnArabia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9676" y="348279"/>
            <a:ext cx="2626203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bức ảnh trên thể hiện những hoạt động nào?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96800" y="3576449"/>
            <a:ext cx="2818245" cy="2585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 em, những hoạt động nào em thấy thú vị nhất?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c Tấu Đàn Bầu Dân Ca Quan Họ Bắc Ninh Đặc Sắc Nhấ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9300" end="437208.34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3436" y="531019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r="4395" b="67519"/>
          <a:stretch>
            <a:fillRect/>
          </a:stretch>
        </p:blipFill>
        <p:spPr bwMode="auto">
          <a:xfrm>
            <a:off x="406400" y="19051"/>
            <a:ext cx="5842736" cy="269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8" r="45152" b="8106"/>
          <a:stretch>
            <a:fillRect/>
          </a:stretch>
        </p:blipFill>
        <p:spPr bwMode="auto">
          <a:xfrm>
            <a:off x="7579356" y="19049"/>
            <a:ext cx="4566360" cy="679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9" t="34300" r="6316" b="40008"/>
          <a:stretch>
            <a:fillRect/>
          </a:stretch>
        </p:blipFill>
        <p:spPr bwMode="auto">
          <a:xfrm>
            <a:off x="101600" y="2819400"/>
            <a:ext cx="3556000" cy="36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85211"/>
            <a:ext cx="2641600" cy="141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757401" y="2717802"/>
            <a:ext cx="3821955" cy="4236985"/>
            <a:chOff x="2818051" y="2038351"/>
            <a:chExt cx="2866466" cy="3177739"/>
          </a:xfrm>
        </p:grpSpPr>
        <p:sp>
          <p:nvSpPr>
            <p:cNvPr id="7" name="Vertical Scroll 6"/>
            <p:cNvSpPr/>
            <p:nvPr/>
          </p:nvSpPr>
          <p:spPr>
            <a:xfrm>
              <a:off x="2818051" y="2038351"/>
              <a:ext cx="2866466" cy="3073398"/>
            </a:xfrm>
            <a:prstGeom prst="verticalScroll">
              <a:avLst>
                <a:gd name="adj" fmla="val 787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108568" y="2246046"/>
              <a:ext cx="2361648" cy="2970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Em thấy các bức tranh thể hiện những hoạt động nào?</a:t>
              </a:r>
            </a:p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hình ảnh trong những bức tranh trên được sắp xếp như thế nào?</a:t>
              </a:r>
            </a:p>
            <a:p>
              <a:pPr algn="just"/>
              <a:r>
                <a:rPr lang="en-US" sz="22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Em hãy nêu cảm nhận về màu đậm, màu nhạt được sắp xếp trong các bức tranh.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47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899" r="15048" b="94978"/>
          <a:stretch>
            <a:fillRect/>
          </a:stretch>
        </p:blipFill>
        <p:spPr bwMode="auto">
          <a:xfrm>
            <a:off x="0" y="100889"/>
            <a:ext cx="4572000" cy="46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 b="20378"/>
          <a:stretch>
            <a:fillRect/>
          </a:stretch>
        </p:blipFill>
        <p:spPr bwMode="auto">
          <a:xfrm>
            <a:off x="164364" y="3302549"/>
            <a:ext cx="5210013" cy="355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195" r="50000" b="68132"/>
          <a:stretch>
            <a:fillRect/>
          </a:stretch>
        </p:blipFill>
        <p:spPr bwMode="auto">
          <a:xfrm>
            <a:off x="4572000" y="100890"/>
            <a:ext cx="3600944" cy="322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6195" r="1412" b="68132"/>
          <a:stretch>
            <a:fillRect/>
          </a:stretch>
        </p:blipFill>
        <p:spPr bwMode="auto">
          <a:xfrm>
            <a:off x="8331199" y="100890"/>
            <a:ext cx="3712040" cy="332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8956" y="3383341"/>
            <a:ext cx="6668861" cy="3435240"/>
            <a:chOff x="4071717" y="2537506"/>
            <a:chExt cx="5001646" cy="2576430"/>
          </a:xfrm>
        </p:grpSpPr>
        <p:sp>
          <p:nvSpPr>
            <p:cNvPr id="6" name="Horizontal Scroll 5"/>
            <p:cNvSpPr/>
            <p:nvPr/>
          </p:nvSpPr>
          <p:spPr>
            <a:xfrm>
              <a:off x="4071717" y="2537506"/>
              <a:ext cx="5001646" cy="2576430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432412" y="2982698"/>
              <a:ext cx="4592916" cy="2008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sản phẩm mĩ thuật trên thể hiện về những hoạt động nào trong gia đình?</a:t>
              </a:r>
            </a:p>
            <a:p>
              <a:pPr lvl="0" algn="just"/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ảnh, màu sắc được sắp xếp thế nào trong sản phẩm mĩ thuật?</a:t>
              </a:r>
            </a:p>
            <a:p>
              <a:pPr lvl="0" algn="just"/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Em sẽ dùng hình ảnh và chất liệu gì để thể hiện sản phẩm mĩ thuật về chủ đề </a:t>
              </a:r>
              <a:r>
                <a:rPr lang="en-US" sz="24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 hoạt trong gia đình</a:t>
              </a:r>
              <a:r>
                <a:rPr lang="en-US" sz="2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25802" r="3020"/>
          <a:stretch>
            <a:fillRect/>
          </a:stretch>
        </p:blipFill>
        <p:spPr bwMode="auto">
          <a:xfrm>
            <a:off x="2438400" y="8457"/>
            <a:ext cx="6853056" cy="680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3551" y="1740888"/>
            <a:ext cx="10325396" cy="367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  <a:p>
            <a:pPr algn="ctr"/>
            <a:r>
              <a:rPr lang="en-US" sz="3600" dirty="0" err="1"/>
              <a:t>Định</a:t>
            </a:r>
            <a:r>
              <a:rPr lang="en-US" sz="3600" dirty="0"/>
              <a:t> </a:t>
            </a:r>
            <a:r>
              <a:rPr lang="en-US" sz="3600" dirty="0" err="1"/>
              <a:t>hướng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–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br>
              <a:rPr lang="en-US" sz="2800" dirty="0"/>
            </a:br>
            <a:r>
              <a:rPr lang="en-US" sz="2800" dirty="0"/>
              <a:t>–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15" y="570396"/>
            <a:ext cx="1194777" cy="10686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9" y="1173327"/>
            <a:ext cx="11047031" cy="43816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0" y="313890"/>
            <a:ext cx="10564699" cy="62302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251</Words>
  <Application>Microsoft Office PowerPoint</Application>
  <PresentationFormat>Widescreen</PresentationFormat>
  <Paragraphs>23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.VnArabia</vt:lpstr>
      <vt:lpstr>Arial</vt:lpstr>
      <vt:lpstr>Calibri</vt:lpstr>
      <vt:lpstr>Calibri Light</vt:lpstr>
      <vt:lpstr>Times New Roman</vt:lpstr>
      <vt:lpstr>Office Theme</vt:lpstr>
      <vt:lpstr>MĨ THUẬT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Phạm Thơm</cp:lastModifiedBy>
  <cp:revision>56</cp:revision>
  <dcterms:created xsi:type="dcterms:W3CDTF">2022-09-04T02:35:00Z</dcterms:created>
  <dcterms:modified xsi:type="dcterms:W3CDTF">2026-03-16T04:13:09Z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C8454A6B71604A2AAAAB304CC9EFA145_12</vt:lpwstr>
  </property>
  <property fmtid="{D5CDD505-2E9C-101B-9397-08002B2CF9AE}" pid="3" name="KSOProductBuildVer">
    <vt:lpwstr>1033-12.2.0.20326</vt:lpwstr>
  </property>
</Properties>
</file>