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43" r:id="rId15"/>
    <p:sldId id="445" r:id="rId16"/>
    <p:sldId id="447" r:id="rId17"/>
    <p:sldId id="446" r:id="rId18"/>
    <p:sldId id="444" r:id="rId19"/>
    <p:sldId id="431" r:id="rId20"/>
    <p:sldId id="373" r:id="rId21"/>
    <p:sldId id="43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8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2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6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7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4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4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06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0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" y="12879"/>
            <a:ext cx="1217912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421" y="1848780"/>
            <a:ext cx="7791718" cy="435883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98" y="73543"/>
            <a:ext cx="3253262" cy="44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94665-F40D-294E-62DF-D8A246C7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2" y="0"/>
            <a:ext cx="12101848" cy="67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4" y="-14111"/>
            <a:ext cx="12192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A9FAC-FAB4-7E3C-2E40-DF0D39B2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" y="-14111"/>
            <a:ext cx="12192000" cy="2665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E3FCB5-7A7A-DF44-1BB9-E6C54472715C}"/>
              </a:ext>
            </a:extLst>
          </p:cNvPr>
          <p:cNvSpPr txBox="1"/>
          <p:nvPr/>
        </p:nvSpPr>
        <p:spPr>
          <a:xfrm>
            <a:off x="798490" y="2651715"/>
            <a:ext cx="6105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96703-B582-143A-B228-1E123B11F95A}"/>
              </a:ext>
            </a:extLst>
          </p:cNvPr>
          <p:cNvSpPr txBox="1"/>
          <p:nvPr/>
        </p:nvSpPr>
        <p:spPr>
          <a:xfrm>
            <a:off x="309093" y="3150960"/>
            <a:ext cx="118698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42021"/>
                </a:solidFill>
                <a:latin typeface="Arial-BoldMT"/>
              </a:rPr>
              <a:t>Gợi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ý </a:t>
            </a:r>
            <a:r>
              <a:rPr lang="vi-VN" b="1" dirty="0">
                <a:solidFill>
                  <a:srgbClr val="242021"/>
                </a:solidFill>
                <a:latin typeface="Arial-BoldMT"/>
              </a:rPr>
              <a:t>cách thực hành sản phẩm mĩ thuật 2D thể hiện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</a:t>
            </a:r>
            <a:r>
              <a:rPr lang="vi-VN" b="1" dirty="0">
                <a:solidFill>
                  <a:srgbClr val="242021"/>
                </a:solidFill>
                <a:latin typeface="Arial-BoldMT"/>
              </a:rPr>
              <a:t>chủ đề </a:t>
            </a:r>
            <a:r>
              <a:rPr lang="vi-VN" b="1" i="1" dirty="0">
                <a:solidFill>
                  <a:srgbClr val="242021"/>
                </a:solidFill>
                <a:latin typeface="Arial-BoldItalicMT"/>
              </a:rPr>
              <a:t>Môi trường xanh – sạch – đẹp </a:t>
            </a:r>
            <a:r>
              <a:rPr lang="vi-VN" b="1" dirty="0">
                <a:solidFill>
                  <a:srgbClr val="242021"/>
                </a:solidFill>
                <a:latin typeface="Arial-BoldMT"/>
              </a:rPr>
              <a:t>từ màu nước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0E2CA-15CA-F609-7759-EC615F815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52" y="3766850"/>
            <a:ext cx="4057779" cy="2935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C2A0B9-8D19-984F-686F-4ACF2D3C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025" y="3687695"/>
            <a:ext cx="4188337" cy="3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06E28-E074-8888-671C-37CFE3F3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1" y="1337769"/>
            <a:ext cx="5692999" cy="414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5256A-C3B0-2188-CB66-362C835D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371" y="1337770"/>
            <a:ext cx="5682685" cy="41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A7417-9C64-24E3-46F4-97761F58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1"/>
            <a:ext cx="11861442" cy="67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12192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D10E6-92A8-2969-6C1C-6F031F2F6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12192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53EDA-4888-8DFF-5469-BC271412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1" y="450762"/>
            <a:ext cx="11616743" cy="57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7913D-1FB4-833D-84AE-AE33E932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48" y="539462"/>
            <a:ext cx="7593105" cy="57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A282A-DBA3-B2D3-595E-A5D9CA22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485568"/>
            <a:ext cx="9020175" cy="38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7767F-2FA0-B205-A642-31AC1E92C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583" y="4382435"/>
            <a:ext cx="7673009" cy="19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0D447-C1E7-E994-3682-C63239923D63}"/>
              </a:ext>
            </a:extLst>
          </p:cNvPr>
          <p:cNvSpPr/>
          <p:nvPr/>
        </p:nvSpPr>
        <p:spPr>
          <a:xfrm>
            <a:off x="2239617" y="6135758"/>
            <a:ext cx="1497496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D9C2EF-27A0-27C0-3815-FB0FA782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149"/>
            <a:ext cx="9144000" cy="2743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045A7-E0B5-BF1D-A1B1-389213F2B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058" y="3022156"/>
            <a:ext cx="4036943" cy="3255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078A04-DA6B-73DD-DDAB-1D1EBEC05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058" y="3429000"/>
            <a:ext cx="3608733" cy="29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8222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503A36-9699-0155-F10B-697484600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632" y="1276142"/>
            <a:ext cx="4380175" cy="3984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3762C-7399-6A55-4201-FE642AA4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581" y="420341"/>
            <a:ext cx="3903789" cy="54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C94A0-801D-3F92-2403-5F930CCA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5910"/>
            <a:ext cx="12191999" cy="69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7B194-8970-1474-6647-179A87EF0A40}"/>
              </a:ext>
            </a:extLst>
          </p:cNvPr>
          <p:cNvSpPr txBox="1"/>
          <p:nvPr/>
        </p:nvSpPr>
        <p:spPr>
          <a:xfrm>
            <a:off x="3233531" y="951705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</a:rPr>
              <a:t>Phần tham 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E9F52-CBD2-E5EE-6191-3CBC6FE5B2D2}"/>
              </a:ext>
            </a:extLst>
          </p:cNvPr>
          <p:cNvSpPr txBox="1"/>
          <p:nvPr/>
        </p:nvSpPr>
        <p:spPr>
          <a:xfrm>
            <a:off x="2451653" y="1413370"/>
            <a:ext cx="7500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-BoldMT"/>
              </a:rPr>
              <a:t>C</a:t>
            </a:r>
            <a:r>
              <a:rPr lang="vi-VN" b="1" dirty="0">
                <a:solidFill>
                  <a:srgbClr val="242021"/>
                </a:solidFill>
                <a:latin typeface="Arial-BoldMT"/>
              </a:rPr>
              <a:t>ác bước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</a:t>
            </a:r>
            <a:r>
              <a:rPr lang="en-US" b="1" dirty="0" err="1">
                <a:solidFill>
                  <a:srgbClr val="242021"/>
                </a:solidFill>
                <a:latin typeface="Arial-BoldMT"/>
              </a:rPr>
              <a:t>gợi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ý</a:t>
            </a:r>
            <a:r>
              <a:rPr lang="vi-VN" b="1" dirty="0">
                <a:solidFill>
                  <a:srgbClr val="242021"/>
                </a:solidFill>
                <a:latin typeface="Arial-BoldMT"/>
              </a:rPr>
              <a:t> thiết kế một đồ gia dụng bằng vật liệu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</a:t>
            </a:r>
            <a:r>
              <a:rPr lang="vi-VN" b="1" dirty="0">
                <a:solidFill>
                  <a:srgbClr val="242021"/>
                </a:solidFill>
                <a:latin typeface="Arial-BoldMT"/>
              </a:rPr>
              <a:t>sẵn có.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5A34E-0D4B-B135-C323-05A2E009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18" y="2059700"/>
            <a:ext cx="3857625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1A37E-EA96-49D4-BE76-C1DF1663E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23" y="2059700"/>
            <a:ext cx="38004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D3707-0D4F-71D9-E7B6-9B135091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235" y="1277592"/>
            <a:ext cx="3752850" cy="390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E0FDE-CAC0-BF85-10DD-7D8081D0B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68" y="1315692"/>
            <a:ext cx="37623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58"/>
            <a:ext cx="12192000" cy="6860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D540D-03E0-96AE-DCB2-C4C43041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58"/>
            <a:ext cx="12191999" cy="680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12192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633A4E-D87B-6528-B3F2-2D86B7E6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65" y="56389"/>
            <a:ext cx="8834907" cy="3272802"/>
          </a:xfrm>
          <a:prstGeom prst="rect">
            <a:avLst/>
          </a:prstGeom>
        </p:spPr>
      </p:pic>
      <p:pic>
        <p:nvPicPr>
          <p:cNvPr id="1030" name="Picture 6" descr="Ngành du lịch triển khai các hoạt động bảo vệ môi trường">
            <a:extLst>
              <a:ext uri="{FF2B5EF4-FFF2-40B4-BE49-F238E27FC236}">
                <a16:creationId xmlns:a16="http://schemas.microsoft.com/office/drawing/2014/main" id="{F4E4FC7A-EBE9-86FE-5B5A-00F5EED9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6" y="3429000"/>
            <a:ext cx="4308496" cy="265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F64BB-EF7A-1C4D-5A91-8DA5E43E81D6}"/>
              </a:ext>
            </a:extLst>
          </p:cNvPr>
          <p:cNvSpPr txBox="1"/>
          <p:nvPr/>
        </p:nvSpPr>
        <p:spPr>
          <a:xfrm>
            <a:off x="2962141" y="6194108"/>
            <a:ext cx="359108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42021"/>
                </a:solidFill>
                <a:latin typeface="ArialMT"/>
              </a:rPr>
              <a:t>4. Thu </a:t>
            </a:r>
            <a:r>
              <a:rPr lang="en-US" sz="1600" dirty="0" err="1">
                <a:solidFill>
                  <a:srgbClr val="242021"/>
                </a:solidFill>
                <a:latin typeface="ArialMT"/>
              </a:rPr>
              <a:t>nhặt</a:t>
            </a:r>
            <a:r>
              <a:rPr lang="en-US" sz="1600" dirty="0">
                <a:solidFill>
                  <a:srgbClr val="242021"/>
                </a:solidFill>
                <a:latin typeface="ArialMT"/>
              </a:rPr>
              <a:t> </a:t>
            </a:r>
            <a:r>
              <a:rPr lang="en-US" sz="1600" dirty="0" err="1">
                <a:solidFill>
                  <a:srgbClr val="242021"/>
                </a:solidFill>
                <a:latin typeface="ArialMT"/>
              </a:rPr>
              <a:t>rác</a:t>
            </a:r>
            <a:r>
              <a:rPr lang="en-US" sz="1600" dirty="0">
                <a:solidFill>
                  <a:srgbClr val="242021"/>
                </a:solidFill>
                <a:latin typeface="ArialMT"/>
              </a:rPr>
              <a:t> ở </a:t>
            </a:r>
            <a:r>
              <a:rPr lang="en-US" sz="1600" dirty="0" err="1">
                <a:solidFill>
                  <a:srgbClr val="242021"/>
                </a:solidFill>
                <a:latin typeface="ArialMT"/>
              </a:rPr>
              <a:t>bãi</a:t>
            </a:r>
            <a:r>
              <a:rPr lang="en-US" sz="1600" dirty="0">
                <a:solidFill>
                  <a:srgbClr val="242021"/>
                </a:solidFill>
                <a:latin typeface="ArialMT"/>
              </a:rPr>
              <a:t> </a:t>
            </a:r>
            <a:r>
              <a:rPr lang="en-US" sz="1600" dirty="0" err="1">
                <a:solidFill>
                  <a:srgbClr val="242021"/>
                </a:solidFill>
                <a:latin typeface="ArialMT"/>
              </a:rPr>
              <a:t>biển</a:t>
            </a:r>
            <a:br>
              <a:rPr lang="vi-VN" dirty="0"/>
            </a:br>
            <a:endParaRPr lang="en-US" dirty="0"/>
          </a:p>
        </p:txBody>
      </p:sp>
      <p:pic>
        <p:nvPicPr>
          <p:cNvPr id="1032" name="Picture 8" descr="Lan tỏa nhiều cách làm hay bảo vệ môi trường">
            <a:extLst>
              <a:ext uri="{FF2B5EF4-FFF2-40B4-BE49-F238E27FC236}">
                <a16:creationId xmlns:a16="http://schemas.microsoft.com/office/drawing/2014/main" id="{204387A4-3E72-A879-DE78-91F426D4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66" y="3470191"/>
            <a:ext cx="3881835" cy="27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9AF9CD-8684-5033-E2D6-918362FF8217}"/>
              </a:ext>
            </a:extLst>
          </p:cNvPr>
          <p:cNvSpPr txBox="1"/>
          <p:nvPr/>
        </p:nvSpPr>
        <p:spPr>
          <a:xfrm>
            <a:off x="7109138" y="6258493"/>
            <a:ext cx="37046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42021"/>
                </a:solidFill>
                <a:latin typeface="ArialMT"/>
              </a:rPr>
              <a:t>5. Thu </a:t>
            </a:r>
            <a:r>
              <a:rPr lang="en-US" sz="1600" dirty="0" err="1">
                <a:solidFill>
                  <a:srgbClr val="242021"/>
                </a:solidFill>
                <a:latin typeface="ArialMT"/>
              </a:rPr>
              <a:t>nhặt</a:t>
            </a:r>
            <a:r>
              <a:rPr lang="en-US" sz="1600" dirty="0">
                <a:solidFill>
                  <a:srgbClr val="242021"/>
                </a:solidFill>
                <a:latin typeface="ArialMT"/>
              </a:rPr>
              <a:t> </a:t>
            </a:r>
            <a:r>
              <a:rPr lang="en-US" sz="1600" dirty="0" err="1">
                <a:solidFill>
                  <a:srgbClr val="242021"/>
                </a:solidFill>
                <a:latin typeface="ArialMT"/>
              </a:rPr>
              <a:t>rác</a:t>
            </a:r>
            <a:r>
              <a:rPr lang="en-US" sz="1600" dirty="0">
                <a:solidFill>
                  <a:srgbClr val="242021"/>
                </a:solidFill>
                <a:latin typeface="ArialMT"/>
              </a:rPr>
              <a:t> ở </a:t>
            </a:r>
            <a:r>
              <a:rPr lang="en-US" sz="1600" dirty="0" err="1">
                <a:solidFill>
                  <a:srgbClr val="242021"/>
                </a:solidFill>
                <a:latin typeface="ArialMT"/>
              </a:rPr>
              <a:t>ven</a:t>
            </a:r>
            <a:r>
              <a:rPr lang="en-US" sz="1600" dirty="0">
                <a:solidFill>
                  <a:srgbClr val="242021"/>
                </a:solidFill>
                <a:latin typeface="ArialMT"/>
              </a:rPr>
              <a:t> </a:t>
            </a:r>
            <a:r>
              <a:rPr lang="en-US" sz="1600" dirty="0" err="1">
                <a:solidFill>
                  <a:srgbClr val="242021"/>
                </a:solidFill>
                <a:latin typeface="ArialMT"/>
              </a:rPr>
              <a:t>sông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12192000" cy="6886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38A1D-0939-5894-440A-290287A3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66" y="231820"/>
            <a:ext cx="11526592" cy="63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9178D-FFFC-A4E2-00CB-6C580FE3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3" y="154546"/>
            <a:ext cx="11681138" cy="64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95EC0-9C3F-474D-797F-5677F150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167425"/>
            <a:ext cx="11513713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12192000" cy="6886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B20CDE-9A94-7365-C297-41E768B2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21" y="218941"/>
            <a:ext cx="11861442" cy="645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" y="-14111"/>
            <a:ext cx="12166241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28EEF-313F-47FB-F3AF-F3F881253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0" y="0"/>
            <a:ext cx="12140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1477</TotalTime>
  <Words>91</Words>
  <Application>Microsoft Office PowerPoint</Application>
  <PresentationFormat>Màn hình rộng</PresentationFormat>
  <Paragraphs>12</Paragraphs>
  <Slides>21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9" baseType="lpstr">
      <vt:lpstr>Arial</vt:lpstr>
      <vt:lpstr>Arial-BoldItalicMT</vt:lpstr>
      <vt:lpstr>Arial-BoldMT</vt:lpstr>
      <vt:lpstr>ArialMT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209</cp:revision>
  <dcterms:created xsi:type="dcterms:W3CDTF">2021-01-29T04:19:07Z</dcterms:created>
  <dcterms:modified xsi:type="dcterms:W3CDTF">2024-03-15T07:27:12Z</dcterms:modified>
</cp:coreProperties>
</file>