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79" r:id="rId2"/>
    <p:sldId id="478" r:id="rId3"/>
    <p:sldId id="477" r:id="rId4"/>
    <p:sldId id="475" r:id="rId5"/>
    <p:sldId id="474" r:id="rId6"/>
    <p:sldId id="480" r:id="rId7"/>
    <p:sldId id="457" r:id="rId8"/>
    <p:sldId id="460" r:id="rId9"/>
    <p:sldId id="459" r:id="rId10"/>
    <p:sldId id="458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1364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648" y="1118305"/>
            <a:ext cx="7203203" cy="1791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5187" y="3054236"/>
            <a:ext cx="5417664" cy="179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998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561" y="690036"/>
            <a:ext cx="4154561" cy="53555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90036"/>
            <a:ext cx="4448526" cy="535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74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17" y="495923"/>
            <a:ext cx="1810003" cy="18004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20028" y="1804479"/>
            <a:ext cx="6315893" cy="491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Hình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ảnh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người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thân</a:t>
            </a:r>
            <a:r>
              <a:rPr lang="en-US" sz="2800" b="1" dirty="0">
                <a:solidFill>
                  <a:schemeClr val="tx1"/>
                </a:solidFill>
              </a:rPr>
              <a:t> qua </a:t>
            </a:r>
            <a:r>
              <a:rPr lang="en-US" sz="2800" b="1" dirty="0" err="1">
                <a:solidFill>
                  <a:schemeClr val="tx1"/>
                </a:solidFill>
              </a:rPr>
              <a:t>một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số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bức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ảnh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95" y="2452090"/>
            <a:ext cx="4103109" cy="2935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5133" y="2452090"/>
            <a:ext cx="4388276" cy="29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12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50" y="449776"/>
            <a:ext cx="4158439" cy="27846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9308" y="449776"/>
            <a:ext cx="3451374" cy="27846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650" y="3517870"/>
            <a:ext cx="4158439" cy="27693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7124" y="3517870"/>
            <a:ext cx="3742417" cy="276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728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957" y="715784"/>
            <a:ext cx="6994688" cy="6270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6557" y="2501310"/>
            <a:ext cx="4658896" cy="32912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132" y="1529817"/>
            <a:ext cx="3555580" cy="495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27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1293" y="314738"/>
            <a:ext cx="4277322" cy="60587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527" y="386214"/>
            <a:ext cx="3991983" cy="28012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285" y="3573710"/>
            <a:ext cx="3986225" cy="279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085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190351"/>
              </p:ext>
            </p:extLst>
          </p:nvPr>
        </p:nvGraphicFramePr>
        <p:xfrm>
          <a:off x="628650" y="1825625"/>
          <a:ext cx="7738393" cy="34063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8393">
                  <a:extLst>
                    <a:ext uri="{9D8B030D-6E8A-4147-A177-3AD203B41FA5}">
                      <a16:colId xmlns:a16="http://schemas.microsoft.com/office/drawing/2014/main" val="1857910648"/>
                    </a:ext>
                  </a:extLst>
                </a:gridCol>
              </a:tblGrid>
              <a:tr h="5075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/>
                        <a:t>Câu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hỏi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thảo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luận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gợi</a:t>
                      </a:r>
                      <a:r>
                        <a:rPr lang="en-US" sz="3200" b="1" baseline="0" dirty="0"/>
                        <a:t> ý</a:t>
                      </a:r>
                      <a:endParaRPr lang="en-US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3185171"/>
                  </a:ext>
                </a:extLst>
              </a:tr>
              <a:tr h="693635">
                <a:tc>
                  <a:txBody>
                    <a:bodyPr/>
                    <a:lstStyle/>
                    <a:p>
                      <a:r>
                        <a:rPr lang="en-US" sz="3200" baseline="0" dirty="0" err="1"/>
                        <a:t>Em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thấy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hình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vẽ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nào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trong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những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bức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tranh</a:t>
                      </a:r>
                      <a:r>
                        <a:rPr lang="en-US" sz="3200" baseline="0" dirty="0"/>
                        <a:t>? 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568733"/>
                  </a:ext>
                </a:extLst>
              </a:tr>
              <a:tr h="1041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/>
                        <a:t>Màu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sắc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nào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được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sử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dụng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trong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những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bức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tranh</a:t>
                      </a:r>
                      <a:r>
                        <a:rPr lang="en-US" sz="3200" baseline="0" dirty="0"/>
                        <a:t>?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2734703"/>
                  </a:ext>
                </a:extLst>
              </a:tr>
              <a:tr h="1041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/>
                        <a:t>Em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sẽ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dùng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hình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vẽ</a:t>
                      </a:r>
                      <a:r>
                        <a:rPr lang="en-US" sz="3200" baseline="0" dirty="0"/>
                        <a:t>, </a:t>
                      </a:r>
                      <a:r>
                        <a:rPr lang="en-US" sz="3200" baseline="0" dirty="0" err="1"/>
                        <a:t>màu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sắc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nào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để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thể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hiện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về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người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thân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của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em</a:t>
                      </a:r>
                      <a:r>
                        <a:rPr lang="en-US" sz="3200" baseline="0" dirty="0"/>
                        <a:t>?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30963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668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76" y="675457"/>
            <a:ext cx="1991003" cy="15623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70879" y="853944"/>
            <a:ext cx="6315893" cy="1383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Dùng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hình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thức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thể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hiện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yêu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thích</a:t>
            </a:r>
            <a:r>
              <a:rPr lang="en-US" sz="2800" b="1" dirty="0">
                <a:solidFill>
                  <a:schemeClr val="tx1"/>
                </a:solidFill>
              </a:rPr>
              <a:t> (</a:t>
            </a:r>
            <a:r>
              <a:rPr lang="en-US" sz="2800" b="1" dirty="0" err="1">
                <a:solidFill>
                  <a:schemeClr val="tx1"/>
                </a:solidFill>
              </a:rPr>
              <a:t>vẽ</a:t>
            </a:r>
            <a:r>
              <a:rPr lang="en-US" sz="2800" b="1" dirty="0">
                <a:solidFill>
                  <a:schemeClr val="tx1"/>
                </a:solidFill>
              </a:rPr>
              <a:t>; </a:t>
            </a:r>
            <a:r>
              <a:rPr lang="en-US" sz="2800" b="1" dirty="0" err="1">
                <a:solidFill>
                  <a:schemeClr val="tx1"/>
                </a:solidFill>
              </a:rPr>
              <a:t>nặn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hoặc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xé</a:t>
            </a:r>
            <a:r>
              <a:rPr lang="en-US" sz="2800" b="1" dirty="0">
                <a:solidFill>
                  <a:schemeClr val="tx1"/>
                </a:solidFill>
              </a:rPr>
              <a:t>, </a:t>
            </a:r>
            <a:r>
              <a:rPr lang="en-US" sz="2800" b="1" dirty="0" err="1">
                <a:solidFill>
                  <a:schemeClr val="tx1"/>
                </a:solidFill>
              </a:rPr>
              <a:t>dán</a:t>
            </a:r>
            <a:r>
              <a:rPr lang="en-US" sz="2800" b="1" dirty="0">
                <a:solidFill>
                  <a:schemeClr val="tx1"/>
                </a:solidFill>
              </a:rPr>
              <a:t>) </a:t>
            </a:r>
            <a:r>
              <a:rPr lang="en-US" sz="2800" b="1" dirty="0" err="1">
                <a:solidFill>
                  <a:schemeClr val="tx1"/>
                </a:solidFill>
              </a:rPr>
              <a:t>thể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hiện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về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chủ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đề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Người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thân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của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em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8224" y="2328824"/>
            <a:ext cx="6315893" cy="5126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</a:rPr>
              <a:t>Sản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phẩm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mĩ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thuật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của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học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sinh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5744" y="2086104"/>
            <a:ext cx="3193266" cy="4539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474" y="3091719"/>
            <a:ext cx="4426261" cy="321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43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85" y="205321"/>
            <a:ext cx="1517256" cy="14263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941" y="1169359"/>
            <a:ext cx="6934848" cy="462323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33029"/>
              </p:ext>
            </p:extLst>
          </p:nvPr>
        </p:nvGraphicFramePr>
        <p:xfrm>
          <a:off x="857567" y="1893638"/>
          <a:ext cx="7738393" cy="4387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8393">
                  <a:extLst>
                    <a:ext uri="{9D8B030D-6E8A-4147-A177-3AD203B41FA5}">
                      <a16:colId xmlns:a16="http://schemas.microsoft.com/office/drawing/2014/main" val="215810743"/>
                    </a:ext>
                  </a:extLst>
                </a:gridCol>
              </a:tblGrid>
              <a:tr h="5075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/>
                        <a:t>Câu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hỏi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thảo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luận</a:t>
                      </a:r>
                      <a:r>
                        <a:rPr lang="en-US" sz="3200" b="1" dirty="0"/>
                        <a:t> </a:t>
                      </a:r>
                      <a:r>
                        <a:rPr lang="en-US" sz="3200" b="1" dirty="0" err="1"/>
                        <a:t>gợi</a:t>
                      </a:r>
                      <a:r>
                        <a:rPr lang="en-US" sz="3200" b="1" baseline="0" dirty="0"/>
                        <a:t> ý</a:t>
                      </a:r>
                      <a:endParaRPr lang="en-US" sz="3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9244172"/>
                  </a:ext>
                </a:extLst>
              </a:tr>
              <a:tr h="693635">
                <a:tc>
                  <a:txBody>
                    <a:bodyPr/>
                    <a:lstStyle/>
                    <a:p>
                      <a:r>
                        <a:rPr lang="en-US" sz="3200" dirty="0" err="1"/>
                        <a:t>Hình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vẽ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trong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sản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phẩm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mĩ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thuật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của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bạn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giúp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em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liên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tưởng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đến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điều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gì</a:t>
                      </a:r>
                      <a:r>
                        <a:rPr lang="en-US" sz="3200" baseline="0" dirty="0"/>
                        <a:t>?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8787395"/>
                  </a:ext>
                </a:extLst>
              </a:tr>
              <a:tr h="1041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/>
                        <a:t>Bạn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đã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dùng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những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màu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sắc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gì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để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thể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hiện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hiện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sản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phẩm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của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mình</a:t>
                      </a:r>
                      <a:r>
                        <a:rPr lang="en-US" sz="3200" baseline="0" dirty="0"/>
                        <a:t>?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744048"/>
                  </a:ext>
                </a:extLst>
              </a:tr>
              <a:tr h="6079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/>
                        <a:t>Em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thích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sản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phẩm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nào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nhất</a:t>
                      </a:r>
                      <a:r>
                        <a:rPr lang="en-US" sz="3200" baseline="0" dirty="0"/>
                        <a:t>?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511420"/>
                  </a:ext>
                </a:extLst>
              </a:tr>
              <a:tr h="1041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/>
                        <a:t>Em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dự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định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sẽ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bày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sản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phẩm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mĩ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thuật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của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mình</a:t>
                      </a:r>
                      <a:r>
                        <a:rPr lang="en-US" sz="3200" baseline="0" dirty="0"/>
                        <a:t> ở </a:t>
                      </a:r>
                      <a:r>
                        <a:rPr lang="en-US" sz="3200" baseline="0" dirty="0" err="1"/>
                        <a:t>nhà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như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thế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nào</a:t>
                      </a:r>
                      <a:r>
                        <a:rPr lang="en-US" sz="3200" baseline="0" dirty="0"/>
                        <a:t>?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65406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6030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228" y="420217"/>
            <a:ext cx="1692285" cy="15823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8513" y="713422"/>
            <a:ext cx="6932223" cy="4568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0840" y="1318397"/>
            <a:ext cx="3477110" cy="9716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228" y="2230192"/>
            <a:ext cx="2610214" cy="4858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9526" y="2822229"/>
            <a:ext cx="6239737" cy="392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24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1072</TotalTime>
  <Words>149</Words>
  <Application>Microsoft Office PowerPoint</Application>
  <PresentationFormat>On-screen Show (4:3)</PresentationFormat>
  <Paragraphs>12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Phạm Thơm</cp:lastModifiedBy>
  <cp:revision>141</cp:revision>
  <dcterms:created xsi:type="dcterms:W3CDTF">2021-01-29T04:19:07Z</dcterms:created>
  <dcterms:modified xsi:type="dcterms:W3CDTF">2026-03-16T04:04:18Z</dcterms:modified>
</cp:coreProperties>
</file>