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83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5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4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80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6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0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1545" y="184878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66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5" y="324196"/>
            <a:ext cx="1331596" cy="12304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8556" y="1889098"/>
            <a:ext cx="3592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tham</a:t>
            </a:r>
            <a:r>
              <a:rPr lang="en-US" sz="2400" b="1" dirty="0"/>
              <a:t> </a:t>
            </a:r>
            <a:r>
              <a:rPr lang="en-US" sz="2400" b="1" dirty="0" err="1"/>
              <a:t>khảo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29" y="541195"/>
            <a:ext cx="8744517" cy="627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5" y="2452255"/>
            <a:ext cx="6051718" cy="4233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476" y="1709655"/>
            <a:ext cx="4179265" cy="49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4"/>
            <a:ext cx="12192000" cy="6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473" y="1125929"/>
            <a:ext cx="6429505" cy="145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98" y="2892458"/>
            <a:ext cx="5282143" cy="14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119" y="357795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90064" y="6033994"/>
            <a:ext cx="5324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kỉ</a:t>
            </a:r>
            <a:r>
              <a:rPr lang="en-US" sz="2400" b="1" dirty="0"/>
              <a:t> </a:t>
            </a:r>
            <a:r>
              <a:rPr lang="en-US" sz="2400" b="1" dirty="0" err="1"/>
              <a:t>niệm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thầy</a:t>
            </a:r>
            <a:r>
              <a:rPr lang="en-US" sz="2400" b="1" dirty="0"/>
              <a:t> </a:t>
            </a:r>
            <a:r>
              <a:rPr lang="en-US" sz="2400" b="1" dirty="0" err="1"/>
              <a:t>cô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99" y="1222750"/>
            <a:ext cx="3877216" cy="428685"/>
          </a:xfrm>
          <a:prstGeom prst="rect">
            <a:avLst/>
          </a:prstGeom>
        </p:spPr>
      </p:pic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03" y="3667535"/>
            <a:ext cx="3337904" cy="22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ó thể là hình ảnh về Khánh Chi, trẻ em và đang đứ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46" y="1752659"/>
            <a:ext cx="2644958" cy="17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54" y="1752659"/>
            <a:ext cx="3854623" cy="4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" y="-28222"/>
            <a:ext cx="12050684" cy="6886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54037" y="5633471"/>
            <a:ext cx="663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miêu</a:t>
            </a:r>
            <a:r>
              <a:rPr lang="en-US" sz="2400" b="1" dirty="0"/>
              <a:t> </a:t>
            </a:r>
            <a:r>
              <a:rPr lang="en-US" sz="2400" b="1" dirty="0" err="1"/>
              <a:t>tả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dáng</a:t>
            </a:r>
            <a:r>
              <a:rPr lang="en-US" sz="2400" b="1" dirty="0"/>
              <a:t>, </a:t>
            </a:r>
            <a:r>
              <a:rPr lang="en-US" sz="2400" b="1" dirty="0" err="1"/>
              <a:t>khuôn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thầy</a:t>
            </a:r>
            <a:r>
              <a:rPr lang="en-US" sz="2400" b="1" dirty="0"/>
              <a:t> </a:t>
            </a:r>
            <a:r>
              <a:rPr lang="en-US" sz="2400" b="1" dirty="0" err="1"/>
              <a:t>cô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863" y="573036"/>
            <a:ext cx="3877216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610" y="1142470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353" y="1142470"/>
            <a:ext cx="4394904" cy="42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05416"/>
              </p:ext>
            </p:extLst>
          </p:nvPr>
        </p:nvGraphicFramePr>
        <p:xfrm>
          <a:off x="2551755" y="4778688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Nội</a:t>
                      </a:r>
                      <a:r>
                        <a:rPr lang="en-US" baseline="0" dirty="0"/>
                        <a:t> dung </a:t>
                      </a:r>
                      <a:r>
                        <a:rPr lang="en-US" baseline="0" dirty="0" err="1"/>
                        <a:t>thảo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luận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gợi</a:t>
                      </a:r>
                      <a:r>
                        <a:rPr lang="en-US" baseline="0" dirty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dirty="0" err="1"/>
                        <a:t>Cô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giáo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trong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bức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tranh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được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thể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thế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nào</a:t>
                      </a:r>
                      <a:r>
                        <a:rPr lang="en-US" baseline="0" dirty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dirty="0"/>
                        <a:t>Màu sắc nào được sử dụng trong các sản phẩm?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sẽ dùng hình ảnh gì để thể hiện về chủ đề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Thầy</a:t>
                      </a:r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</a:t>
                      </a:r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1800" b="0" i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vi-VN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347" y="665357"/>
            <a:ext cx="3143689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776" y="1189305"/>
            <a:ext cx="3963756" cy="280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70" y="1189305"/>
            <a:ext cx="3966436" cy="2805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8853" y="4017321"/>
            <a:ext cx="388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/>
              <a:t>Nguyễn</a:t>
            </a:r>
            <a:r>
              <a:rPr lang="en-US" sz="1400" b="1" dirty="0"/>
              <a:t> </a:t>
            </a:r>
            <a:r>
              <a:rPr lang="en-US" sz="1400" b="1" dirty="0" err="1"/>
              <a:t>Thế</a:t>
            </a:r>
            <a:r>
              <a:rPr lang="en-US" sz="1400" b="1" dirty="0"/>
              <a:t> </a:t>
            </a:r>
            <a:r>
              <a:rPr lang="en-US" sz="1400" b="1" dirty="0" err="1"/>
              <a:t>Vinh</a:t>
            </a:r>
            <a:r>
              <a:rPr lang="en-US" sz="1400" b="1" dirty="0"/>
              <a:t>, </a:t>
            </a:r>
            <a:r>
              <a:rPr lang="en-US" sz="1400" i="1" dirty="0" err="1"/>
              <a:t>Lớp</a:t>
            </a:r>
            <a:r>
              <a:rPr lang="en-US" sz="1400" i="1" dirty="0"/>
              <a:t> </a:t>
            </a:r>
            <a:r>
              <a:rPr lang="en-US" sz="1400" i="1" dirty="0" err="1"/>
              <a:t>học</a:t>
            </a:r>
            <a:r>
              <a:rPr lang="en-US" sz="1400" i="1" dirty="0"/>
              <a:t> </a:t>
            </a:r>
            <a:r>
              <a:rPr lang="en-US" sz="1400" i="1" dirty="0" err="1"/>
              <a:t>bình</a:t>
            </a:r>
            <a:r>
              <a:rPr lang="en-US" sz="1400" i="1" dirty="0"/>
              <a:t> </a:t>
            </a:r>
            <a:r>
              <a:rPr lang="en-US" sz="1400" i="1" dirty="0" err="1"/>
              <a:t>dân</a:t>
            </a:r>
            <a:r>
              <a:rPr lang="en-US" sz="1400" i="1" dirty="0"/>
              <a:t>, </a:t>
            </a:r>
            <a:r>
              <a:rPr lang="en-US" sz="1400" dirty="0" err="1"/>
              <a:t>tranh</a:t>
            </a:r>
            <a:r>
              <a:rPr lang="en-US" sz="1400" dirty="0"/>
              <a:t> </a:t>
            </a:r>
            <a:r>
              <a:rPr lang="en-US" sz="1400" dirty="0" err="1"/>
              <a:t>sơn</a:t>
            </a:r>
            <a:r>
              <a:rPr lang="en-US" sz="1400" dirty="0"/>
              <a:t> </a:t>
            </a:r>
            <a:r>
              <a:rPr lang="en-US" sz="1400" dirty="0" err="1"/>
              <a:t>mài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1644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77" y="1043502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846" y="2015258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206" y="1537223"/>
            <a:ext cx="3937211" cy="1710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205" y="6112302"/>
            <a:ext cx="4651826" cy="6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39" y="182399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174330"/>
              </p:ext>
            </p:extLst>
          </p:nvPr>
        </p:nvGraphicFramePr>
        <p:xfrm>
          <a:off x="507076" y="1874418"/>
          <a:ext cx="11097491" cy="4293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7491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79918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/>
                        <a:t>Câu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hỏi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thảo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luận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gợi</a:t>
                      </a:r>
                      <a:r>
                        <a:rPr lang="en-US" baseline="0" dirty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8736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sẽ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dùng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hình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thức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nào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thực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SPMT </a:t>
                      </a:r>
                      <a:r>
                        <a:rPr lang="en-US" sz="2000" baseline="0" dirty="0" err="1"/>
                        <a:t>về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chủ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đề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i="1" baseline="0" dirty="0" err="1"/>
                        <a:t>Thầy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cô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của</a:t>
                      </a:r>
                      <a:r>
                        <a:rPr lang="en-US" sz="2000" i="1" baseline="0" dirty="0"/>
                        <a:t> </a:t>
                      </a:r>
                      <a:r>
                        <a:rPr lang="en-US" sz="2000" i="1" baseline="0" dirty="0" err="1"/>
                        <a:t>em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873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sẽ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bằng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hình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và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nào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873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/>
                        <a:t>Em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sử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dụng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đậm</a:t>
                      </a:r>
                      <a:r>
                        <a:rPr lang="en-US" sz="2000" baseline="0" dirty="0"/>
                        <a:t>, </a:t>
                      </a:r>
                      <a:r>
                        <a:rPr lang="en-US" sz="2000" baseline="0" dirty="0" err="1"/>
                        <a:t>màu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nhạt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không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873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Em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thể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hiện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chân</a:t>
                      </a:r>
                      <a:r>
                        <a:rPr lang="en-US" sz="2000" baseline="0" dirty="0"/>
                        <a:t> dung hay </a:t>
                      </a:r>
                      <a:r>
                        <a:rPr lang="en-US" sz="2000" baseline="0" dirty="0" err="1"/>
                        <a:t>hoạt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động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thường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ngày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của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thầy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cô</a:t>
                      </a:r>
                      <a:r>
                        <a:rPr lang="en-US" sz="2000" baseline="0" dirty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895" y="282633"/>
            <a:ext cx="6991190" cy="9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5116" y="228819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/>
              <a:t>thuật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8" y="3888954"/>
            <a:ext cx="5446412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67" y="690484"/>
            <a:ext cx="5446413" cy="3102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50" y="1695796"/>
            <a:ext cx="6060782" cy="39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3" y="141316"/>
            <a:ext cx="11704320" cy="50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1356</TotalTime>
  <Words>178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Thơm</cp:lastModifiedBy>
  <cp:revision>161</cp:revision>
  <dcterms:created xsi:type="dcterms:W3CDTF">2021-01-29T04:19:07Z</dcterms:created>
  <dcterms:modified xsi:type="dcterms:W3CDTF">2025-11-24T07:50:38Z</dcterms:modified>
</cp:coreProperties>
</file>