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422" r:id="rId3"/>
    <p:sldId id="443" r:id="rId4"/>
    <p:sldId id="450" r:id="rId5"/>
    <p:sldId id="449" r:id="rId6"/>
    <p:sldId id="445" r:id="rId7"/>
    <p:sldId id="446" r:id="rId8"/>
    <p:sldId id="441" r:id="rId9"/>
    <p:sldId id="439" r:id="rId10"/>
    <p:sldId id="448" r:id="rId11"/>
    <p:sldId id="451" r:id="rId12"/>
    <p:sldId id="43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1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7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7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7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27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4/9/2026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7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2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66" y="385408"/>
            <a:ext cx="2722147" cy="38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185" y="491401"/>
            <a:ext cx="1219146" cy="10550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8758" y="1708485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6331" y="980505"/>
            <a:ext cx="6993720" cy="577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70" y="2377480"/>
            <a:ext cx="2969856" cy="2654141"/>
          </a:xfrm>
          <a:prstGeom prst="rect">
            <a:avLst/>
          </a:prstGeom>
        </p:spPr>
      </p:pic>
      <p:pic>
        <p:nvPicPr>
          <p:cNvPr id="11" name="Picture 10" descr="Trang trí ngôi nhà nhỏ của bạn từ những chai nhựa bỏ đi, bạn tin không? -  Sáng tạo - Việt Giải Tr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301" y="2385120"/>
            <a:ext cx="3966124" cy="26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63128" y="681008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184" y="1004782"/>
            <a:ext cx="3038899" cy="5468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519" y="1858764"/>
            <a:ext cx="2989842" cy="4614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4008" y="2803250"/>
            <a:ext cx="2350802" cy="37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36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15" y="295429"/>
            <a:ext cx="5537998" cy="642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04" y="1352980"/>
            <a:ext cx="8030696" cy="173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182" y="3189794"/>
            <a:ext cx="5001323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119" y="357795"/>
            <a:ext cx="1295581" cy="1276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601" y="1634323"/>
            <a:ext cx="5837464" cy="4455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700" y="1197559"/>
            <a:ext cx="4829849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088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665" y="-68529"/>
            <a:ext cx="5523345" cy="564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479624"/>
            <a:ext cx="4588642" cy="2949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3385" y="3287756"/>
            <a:ext cx="18246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Thỏ</a:t>
            </a:r>
            <a:r>
              <a:rPr lang="en-US" sz="2000" b="1" dirty="0"/>
              <a:t> </a:t>
            </a:r>
            <a:r>
              <a:rPr lang="en-US" sz="2000" b="1" dirty="0" err="1"/>
              <a:t>đánh</a:t>
            </a:r>
            <a:r>
              <a:rPr lang="en-US" sz="2000" b="1" dirty="0"/>
              <a:t> </a:t>
            </a:r>
            <a:r>
              <a:rPr lang="en-US" sz="2000" b="1" dirty="0" err="1"/>
              <a:t>trống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986" y="519736"/>
            <a:ext cx="5408614" cy="30577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52015" y="3577505"/>
            <a:ext cx="1834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Ông</a:t>
            </a:r>
            <a:r>
              <a:rPr lang="en-US" sz="2000" b="1" dirty="0"/>
              <a:t> </a:t>
            </a:r>
            <a:r>
              <a:rPr lang="en-US" sz="2000" b="1" dirty="0" err="1"/>
              <a:t>phỗng</a:t>
            </a:r>
            <a:r>
              <a:rPr lang="en-US" sz="2000" b="1" dirty="0"/>
              <a:t> </a:t>
            </a:r>
            <a:r>
              <a:rPr lang="en-US" sz="2000" b="1" dirty="0" err="1"/>
              <a:t>giấy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41" y="3577504"/>
            <a:ext cx="4490720" cy="29655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49120" y="6519183"/>
            <a:ext cx="1584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Tò</a:t>
            </a:r>
            <a:r>
              <a:rPr lang="en-US" sz="2000" b="1" dirty="0"/>
              <a:t> he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2254" y="3964481"/>
            <a:ext cx="5523345" cy="25039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92817" y="6468383"/>
            <a:ext cx="2331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Cào</a:t>
            </a:r>
            <a:r>
              <a:rPr lang="en-US" sz="2000" b="1" dirty="0"/>
              <a:t> </a:t>
            </a:r>
            <a:r>
              <a:rPr lang="en-US" sz="2000" b="1" dirty="0" err="1"/>
              <a:t>cào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lá</a:t>
            </a:r>
            <a:r>
              <a:rPr lang="en-US" sz="2000" b="1" dirty="0"/>
              <a:t> </a:t>
            </a:r>
            <a:r>
              <a:rPr lang="en-US" sz="2000" b="1" dirty="0" err="1"/>
              <a:t>dừa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50749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8222"/>
            <a:ext cx="9144000" cy="6886222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852730"/>
              </p:ext>
            </p:extLst>
          </p:nvPr>
        </p:nvGraphicFramePr>
        <p:xfrm>
          <a:off x="2593319" y="1833182"/>
          <a:ext cx="7005362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208846730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sz="2800" baseline="0" dirty="0" err="1"/>
                        <a:t>Nội</a:t>
                      </a:r>
                      <a:r>
                        <a:rPr lang="en-US" sz="2800" baseline="0" dirty="0"/>
                        <a:t> dung </a:t>
                      </a:r>
                      <a:r>
                        <a:rPr lang="en-US" sz="2800" baseline="0" dirty="0" err="1"/>
                        <a:t>thảo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luận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gợi</a:t>
                      </a:r>
                      <a:r>
                        <a:rPr lang="en-US" sz="2800" baseline="0" dirty="0"/>
                        <a:t> ý: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9948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/>
                        <a:t>Em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biết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những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đồ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chơi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dân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gian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nào</a:t>
                      </a:r>
                      <a:r>
                        <a:rPr lang="en-US" sz="2800" baseline="0" dirty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6030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sz="2800" dirty="0" err="1"/>
                        <a:t>Những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đồ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chơi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dân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gian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hình</a:t>
                      </a:r>
                      <a:r>
                        <a:rPr lang="en-US" sz="2800" baseline="0" dirty="0"/>
                        <a:t> con </a:t>
                      </a:r>
                      <a:r>
                        <a:rPr lang="en-US" sz="2800" baseline="0" dirty="0" err="1"/>
                        <a:t>vật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nào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em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biết</a:t>
                      </a:r>
                      <a:r>
                        <a:rPr lang="en-US" sz="2800" baseline="0" dirty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531860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en-US" sz="2800" dirty="0" err="1"/>
                        <a:t>Em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thích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tạo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của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những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đồ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chơi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dân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gian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?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sao</a:t>
                      </a:r>
                      <a:r>
                        <a:rPr lang="en-US" sz="2800" baseline="0" dirty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673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70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9" y="-81713"/>
            <a:ext cx="12192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121" y="-81281"/>
            <a:ext cx="5360856" cy="547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81" y="3619403"/>
            <a:ext cx="4550870" cy="3238597"/>
          </a:xfrm>
          <a:prstGeom prst="rect">
            <a:avLst/>
          </a:prstGeom>
        </p:spPr>
      </p:pic>
      <p:pic>
        <p:nvPicPr>
          <p:cNvPr id="16" name="Picture 6" descr="Las mejores ofertas en Fieltro Animales y naturaleza máscaras y antifaces de Disfraz | e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43" y="466544"/>
            <a:ext cx="4040079" cy="31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779" y="453597"/>
            <a:ext cx="4207712" cy="366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8222"/>
            <a:ext cx="9144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657877"/>
              </p:ext>
            </p:extLst>
          </p:nvPr>
        </p:nvGraphicFramePr>
        <p:xfrm>
          <a:off x="2551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Nội</a:t>
                      </a:r>
                      <a:r>
                        <a:rPr lang="en-US" baseline="0" dirty="0"/>
                        <a:t> dung </a:t>
                      </a:r>
                      <a:r>
                        <a:rPr lang="en-US" baseline="0" dirty="0" err="1"/>
                        <a:t>thảo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luận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gợi</a:t>
                      </a:r>
                      <a:r>
                        <a:rPr lang="en-US" baseline="0" dirty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/>
                        <a:t>Những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đồ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chơi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trên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được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làm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từ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vật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liệu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nào</a:t>
                      </a:r>
                      <a:r>
                        <a:rPr lang="en-US" baseline="0" dirty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/>
                        <a:t>Trong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những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đồ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chơi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này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em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thích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đồ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chơi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nào</a:t>
                      </a:r>
                      <a:r>
                        <a:rPr lang="vi-VN" dirty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gì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chơi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vi-V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2" name="Picture 4" descr="Junbaby: Cách làm các con vật từ đĩa giấ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143" y="633986"/>
            <a:ext cx="4099030" cy="371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447" y="633986"/>
            <a:ext cx="4079251" cy="37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46" y="440094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05151"/>
              </p:ext>
            </p:extLst>
          </p:nvPr>
        </p:nvGraphicFramePr>
        <p:xfrm>
          <a:off x="3140695" y="2086249"/>
          <a:ext cx="6361598" cy="4022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159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/>
                        <a:t>Câu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hỏi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thảo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luận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gợi</a:t>
                      </a:r>
                      <a:r>
                        <a:rPr lang="en-US" sz="2400" baseline="0" dirty="0"/>
                        <a:t> ý: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dáng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nạ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tên</a:t>
                      </a:r>
                      <a:r>
                        <a:rPr lang="en-US" sz="2800" baseline="0" dirty="0"/>
                        <a:t> con </a:t>
                      </a:r>
                      <a:r>
                        <a:rPr lang="en-US" sz="2800" baseline="0" dirty="0" err="1"/>
                        <a:t>vật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sẽ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thể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hiện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Cách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trang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trí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Vật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liệu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để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làm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Sử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dụng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nạ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chơi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trong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dịp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gì</a:t>
                      </a:r>
                      <a:r>
                        <a:rPr lang="en-US" sz="2800" baseline="0" dirty="0"/>
                        <a:t>?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849" y="1368608"/>
            <a:ext cx="6449325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131" y="1175425"/>
            <a:ext cx="7929710" cy="38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1352</TotalTime>
  <Words>171</Words>
  <Application>Microsoft Office PowerPoint</Application>
  <PresentationFormat>Widescreen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Phạm Thơm</cp:lastModifiedBy>
  <cp:revision>166</cp:revision>
  <dcterms:created xsi:type="dcterms:W3CDTF">2021-01-29T04:19:07Z</dcterms:created>
  <dcterms:modified xsi:type="dcterms:W3CDTF">2026-04-09T08:48:58Z</dcterms:modified>
</cp:coreProperties>
</file>