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87" r:id="rId2"/>
    <p:sldId id="497" r:id="rId3"/>
    <p:sldId id="498" r:id="rId4"/>
    <p:sldId id="495" r:id="rId5"/>
    <p:sldId id="491" r:id="rId6"/>
    <p:sldId id="48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Thơm" userId="e3a540a2c5aca4f8" providerId="LiveId" clId="{2B199EC0-5890-4708-B03D-DD8AF5AE9899}"/>
    <pc:docChg chg="undo custSel addSld delSld">
      <pc:chgData name="Phạm Thơm" userId="e3a540a2c5aca4f8" providerId="LiveId" clId="{2B199EC0-5890-4708-B03D-DD8AF5AE9899}" dt="2026-04-13T03:17:39.222" v="8" actId="47"/>
      <pc:docMkLst>
        <pc:docMk/>
      </pc:docMkLst>
      <pc:sldChg chg="del">
        <pc:chgData name="Phạm Thơm" userId="e3a540a2c5aca4f8" providerId="LiveId" clId="{2B199EC0-5890-4708-B03D-DD8AF5AE9899}" dt="2026-04-13T03:16:40.816" v="0" actId="47"/>
        <pc:sldMkLst>
          <pc:docMk/>
          <pc:sldMk cId="2706567698" sldId="258"/>
        </pc:sldMkLst>
      </pc:sldChg>
      <pc:sldChg chg="del">
        <pc:chgData name="Phạm Thơm" userId="e3a540a2c5aca4f8" providerId="LiveId" clId="{2B199EC0-5890-4708-B03D-DD8AF5AE9899}" dt="2026-04-13T03:17:18.007" v="3" actId="47"/>
        <pc:sldMkLst>
          <pc:docMk/>
          <pc:sldMk cId="2207114946" sldId="485"/>
        </pc:sldMkLst>
      </pc:sldChg>
      <pc:sldChg chg="del">
        <pc:chgData name="Phạm Thơm" userId="e3a540a2c5aca4f8" providerId="LiveId" clId="{2B199EC0-5890-4708-B03D-DD8AF5AE9899}" dt="2026-04-13T03:17:08.184" v="2" actId="47"/>
        <pc:sldMkLst>
          <pc:docMk/>
          <pc:sldMk cId="3379144999" sldId="490"/>
        </pc:sldMkLst>
      </pc:sldChg>
      <pc:sldChg chg="add del">
        <pc:chgData name="Phạm Thơm" userId="e3a540a2c5aca4f8" providerId="LiveId" clId="{2B199EC0-5890-4708-B03D-DD8AF5AE9899}" dt="2026-04-13T03:17:27.559" v="5" actId="47"/>
        <pc:sldMkLst>
          <pc:docMk/>
          <pc:sldMk cId="2994849092" sldId="491"/>
        </pc:sldMkLst>
      </pc:sldChg>
      <pc:sldChg chg="del">
        <pc:chgData name="Phạm Thơm" userId="e3a540a2c5aca4f8" providerId="LiveId" clId="{2B199EC0-5890-4708-B03D-DD8AF5AE9899}" dt="2026-04-13T03:17:30.284" v="6" actId="47"/>
        <pc:sldMkLst>
          <pc:docMk/>
          <pc:sldMk cId="3048090158" sldId="492"/>
        </pc:sldMkLst>
      </pc:sldChg>
      <pc:sldChg chg="del">
        <pc:chgData name="Phạm Thơm" userId="e3a540a2c5aca4f8" providerId="LiveId" clId="{2B199EC0-5890-4708-B03D-DD8AF5AE9899}" dt="2026-04-13T03:17:33.046" v="7" actId="47"/>
        <pc:sldMkLst>
          <pc:docMk/>
          <pc:sldMk cId="1492255662" sldId="493"/>
        </pc:sldMkLst>
      </pc:sldChg>
      <pc:sldChg chg="del">
        <pc:chgData name="Phạm Thơm" userId="e3a540a2c5aca4f8" providerId="LiveId" clId="{2B199EC0-5890-4708-B03D-DD8AF5AE9899}" dt="2026-04-13T03:16:57.375" v="1" actId="47"/>
        <pc:sldMkLst>
          <pc:docMk/>
          <pc:sldMk cId="1061558360" sldId="494"/>
        </pc:sldMkLst>
      </pc:sldChg>
      <pc:sldChg chg="del">
        <pc:chgData name="Phạm Thơm" userId="e3a540a2c5aca4f8" providerId="LiveId" clId="{2B199EC0-5890-4708-B03D-DD8AF5AE9899}" dt="2026-04-13T03:17:39.222" v="8" actId="47"/>
        <pc:sldMkLst>
          <pc:docMk/>
          <pc:sldMk cId="4114076229" sldId="4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98" y="1311144"/>
            <a:ext cx="6544385" cy="1636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54" y="3099646"/>
            <a:ext cx="5220429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7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2" y="865344"/>
            <a:ext cx="1448002" cy="133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743" y="1659775"/>
            <a:ext cx="5515745" cy="533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29" y="2656328"/>
            <a:ext cx="4192445" cy="278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3" y="2656328"/>
            <a:ext cx="4340338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8" y="643049"/>
            <a:ext cx="4092613" cy="249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20" y="1760520"/>
            <a:ext cx="4301345" cy="2860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8" y="3429000"/>
            <a:ext cx="4116254" cy="28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7" y="727033"/>
            <a:ext cx="6116617" cy="467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98" y="1493092"/>
            <a:ext cx="4279515" cy="393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12" y="2532969"/>
            <a:ext cx="4187816" cy="40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" y="675457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Dùng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thức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thích</a:t>
            </a:r>
            <a:r>
              <a:rPr lang="en-US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 err="1">
                <a:solidFill>
                  <a:schemeClr val="tx1"/>
                </a:solidFill>
              </a:rPr>
              <a:t>vẽ</a:t>
            </a:r>
            <a:r>
              <a:rPr lang="en-US" sz="2000" b="1" dirty="0">
                <a:solidFill>
                  <a:schemeClr val="tx1"/>
                </a:solidFill>
              </a:rPr>
              <a:t>; </a:t>
            </a:r>
            <a:r>
              <a:rPr lang="en-US" sz="2000" b="1" dirty="0" err="1">
                <a:solidFill>
                  <a:schemeClr val="tx1"/>
                </a:solidFill>
              </a:rPr>
              <a:t>nặn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hoặc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xé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dán</a:t>
            </a:r>
            <a:r>
              <a:rPr lang="en-US" sz="2000" b="1" dirty="0">
                <a:solidFill>
                  <a:schemeClr val="tx1"/>
                </a:solidFill>
              </a:rPr>
              <a:t>)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Em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học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sinh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lớp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Một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5" y="2019103"/>
            <a:ext cx="1581371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194" y="3028279"/>
            <a:ext cx="6191230" cy="40159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38630"/>
              </p:ext>
            </p:extLst>
          </p:nvPr>
        </p:nvGraphicFramePr>
        <p:xfrm>
          <a:off x="733031" y="3528619"/>
          <a:ext cx="7738393" cy="322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Câu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hỏi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thảo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luận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gợi</a:t>
                      </a:r>
                      <a:r>
                        <a:rPr lang="en-US" sz="2800" b="1" baseline="0" dirty="0"/>
                        <a:t> ý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/>
                        <a:t>Những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cảnh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thực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Hoạt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động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Ai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89" y="348168"/>
            <a:ext cx="3381847" cy="12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7" y="1754847"/>
            <a:ext cx="2130033" cy="235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17" y="4212768"/>
            <a:ext cx="2130033" cy="252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483" y="2517081"/>
            <a:ext cx="4716823" cy="34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75</Words>
  <Application>Microsoft Office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145</cp:revision>
  <dcterms:created xsi:type="dcterms:W3CDTF">2021-01-29T04:19:07Z</dcterms:created>
  <dcterms:modified xsi:type="dcterms:W3CDTF">2026-04-13T03:17:43Z</dcterms:modified>
</cp:coreProperties>
</file>