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62" r:id="rId3"/>
    <p:sldId id="361" r:id="rId4"/>
    <p:sldId id="436" r:id="rId5"/>
    <p:sldId id="371" r:id="rId6"/>
    <p:sldId id="440" r:id="rId7"/>
    <p:sldId id="441" r:id="rId8"/>
    <p:sldId id="425" r:id="rId9"/>
    <p:sldId id="447" r:id="rId10"/>
    <p:sldId id="446" r:id="rId11"/>
    <p:sldId id="373" r:id="rId12"/>
    <p:sldId id="43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Trường:...............................................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Tổ:........................................................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viên:……………………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CCA0E-C938-15F7-6005-BEB0A11F8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23630"/>
            <a:ext cx="89535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56F6C-FE2A-77D0-D18D-CC877005F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2483363"/>
            <a:ext cx="75438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29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40DE4B-CE23-29DE-3462-167BC825A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8" y="1043464"/>
            <a:ext cx="8123583" cy="43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F0218C-E8B3-28F4-1952-CC0B0E0D5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23987"/>
            <a:ext cx="88392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135848-1DCA-75CA-7B92-91AEE5B01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26" y="748955"/>
            <a:ext cx="8139033" cy="3372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52DA1-41DE-ACB1-CE99-141C5DF7D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78" y="4121426"/>
            <a:ext cx="5722581" cy="6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6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F5D04D-4B5F-29F7-1025-D7F0089C1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12" y="252621"/>
            <a:ext cx="1276859" cy="1152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0FCDE9-99A0-A07E-B0EE-12F1368D3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12" y="1427921"/>
            <a:ext cx="7050157" cy="1193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D48FCF-DAEB-EF48-C7B4-CCD045102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06" y="2645090"/>
            <a:ext cx="3138513" cy="40605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F45A2B-F78D-36D2-83C0-F85BC74B6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076" y="2949889"/>
            <a:ext cx="5233924" cy="31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11"/>
            <a:ext cx="9144000" cy="6886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B1551-6B6E-401C-EF46-FB71DDE09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88" y="478690"/>
            <a:ext cx="4296812" cy="2796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2DDC69-E6B9-1351-CA57-74B59BC2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188" y="478690"/>
            <a:ext cx="2958342" cy="2737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C7E36E-7E62-0AA5-69E9-0CADEC29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188" y="3429000"/>
            <a:ext cx="4299413" cy="3104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09FDBB-693B-D221-49E8-C7E1F073E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7188" y="3429000"/>
            <a:ext cx="3882051" cy="310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8E0BEB-94FF-64C7-FE1A-D3E4DBFD3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189" y="554987"/>
            <a:ext cx="6515621" cy="595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FF0D9E9-492E-E8D4-3F6D-393E6DA1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821"/>
            <a:ext cx="9144000" cy="17506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EE9519-27BE-62B7-5FC7-5CF4E299B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52" y="1998422"/>
            <a:ext cx="2663688" cy="21258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C7896F-D3DA-3E98-CF44-195F8CC49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53" y="4227718"/>
            <a:ext cx="2665032" cy="21258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44AC91-F4A1-A320-893E-15BC685A7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945" y="2065211"/>
            <a:ext cx="5068232" cy="411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76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1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D05713-C2A8-B701-126A-F288B947A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6" y="313289"/>
            <a:ext cx="8143337" cy="61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8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4995D6-1BA4-2C97-BDEC-7FEED90E5521}"/>
              </a:ext>
            </a:extLst>
          </p:cNvPr>
          <p:cNvSpPr txBox="1"/>
          <p:nvPr/>
        </p:nvSpPr>
        <p:spPr>
          <a:xfrm>
            <a:off x="967408" y="936290"/>
            <a:ext cx="79115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242021"/>
                </a:solidFill>
                <a:latin typeface="Arial-BoldMT"/>
              </a:rPr>
              <a:t>Gợi</a:t>
            </a:r>
            <a:r>
              <a:rPr lang="en-US" b="1" dirty="0">
                <a:solidFill>
                  <a:srgbClr val="242021"/>
                </a:solidFill>
                <a:latin typeface="Arial-BoldMT"/>
              </a:rPr>
              <a:t> ý c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ách thực hành sản phẩm mĩ thuật thể hiện chủ đề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Arial-BoldMT"/>
              </a:rPr>
              <a:t> </a:t>
            </a:r>
            <a:r>
              <a:rPr lang="vi-VN" sz="1800" b="1" i="1" dirty="0">
                <a:solidFill>
                  <a:srgbClr val="242021"/>
                </a:solidFill>
                <a:effectLst/>
                <a:latin typeface="Arial-BoldItalicMT"/>
              </a:rPr>
              <a:t>Quê hương thanh bình </a:t>
            </a:r>
            <a:r>
              <a:rPr lang="vi-VN" sz="1800" b="1" i="0" dirty="0">
                <a:solidFill>
                  <a:srgbClr val="242021"/>
                </a:solidFill>
                <a:effectLst/>
                <a:latin typeface="Arial-BoldMT"/>
              </a:rPr>
              <a:t>bằng hình thức đắp nổi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D06EB5-6003-CD19-DB67-89B34C447417}"/>
              </a:ext>
            </a:extLst>
          </p:cNvPr>
          <p:cNvSpPr txBox="1"/>
          <p:nvPr/>
        </p:nvSpPr>
        <p:spPr>
          <a:xfrm>
            <a:off x="1580322" y="474625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BDB569C-8B71-D781-F359-C97501343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801" y="1534471"/>
            <a:ext cx="3163903" cy="2374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EDD6A0-DE7F-0BC1-303B-3E85FE73A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811" y="1534472"/>
            <a:ext cx="3163903" cy="23930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71E39B-D628-1B6F-CAF1-6E4145566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29" y="4004903"/>
            <a:ext cx="3522295" cy="26372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4DFF19-FDC6-1D82-6D37-5049A1A87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576" y="4043334"/>
            <a:ext cx="3522296" cy="26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BBD842-D0FD-560E-66C0-595F9D7E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2" y="760532"/>
            <a:ext cx="7527235" cy="536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1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1489</TotalTime>
  <Words>51</Words>
  <Application>Microsoft Office PowerPoint</Application>
  <PresentationFormat>On-screen Show (4:3)</PresentationFormat>
  <Paragraphs>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Arial-BoldItalicMT</vt:lpstr>
      <vt:lpstr>Arial-BoldMT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211</cp:revision>
  <dcterms:created xsi:type="dcterms:W3CDTF">2021-01-29T04:19:07Z</dcterms:created>
  <dcterms:modified xsi:type="dcterms:W3CDTF">2026-04-13T05:20:32Z</dcterms:modified>
</cp:coreProperties>
</file>