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5" r:id="rId2"/>
    <p:sldId id="359" r:id="rId3"/>
    <p:sldId id="334" r:id="rId4"/>
    <p:sldId id="357" r:id="rId5"/>
    <p:sldId id="384" r:id="rId6"/>
    <p:sldId id="383" r:id="rId7"/>
    <p:sldId id="385" r:id="rId8"/>
    <p:sldId id="387" r:id="rId9"/>
    <p:sldId id="388" r:id="rId10"/>
    <p:sldId id="386" r:id="rId11"/>
    <p:sldId id="402" r:id="rId12"/>
    <p:sldId id="403" r:id="rId13"/>
    <p:sldId id="390" r:id="rId14"/>
    <p:sldId id="389" r:id="rId15"/>
    <p:sldId id="392" r:id="rId16"/>
    <p:sldId id="393" r:id="rId17"/>
    <p:sldId id="394" r:id="rId18"/>
    <p:sldId id="395" r:id="rId19"/>
    <p:sldId id="396" r:id="rId20"/>
    <p:sldId id="397" r:id="rId21"/>
    <p:sldId id="398" r:id="rId22"/>
    <p:sldId id="399" r:id="rId23"/>
    <p:sldId id="382" r:id="rId24"/>
    <p:sldId id="400" r:id="rId25"/>
    <p:sldId id="40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7717-57CF-655D-539C-53877AB2C3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2B967E-7A1E-F1CB-BC78-8EAA27121F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5BCDD8-5D3A-C64A-F96C-37A6A1DD1005}"/>
              </a:ext>
            </a:extLst>
          </p:cNvPr>
          <p:cNvSpPr>
            <a:spLocks noGrp="1"/>
          </p:cNvSpPr>
          <p:nvPr>
            <p:ph type="dt" sz="half" idx="10"/>
          </p:nvPr>
        </p:nvSpPr>
        <p:spPr/>
        <p:txBody>
          <a:bodyPr/>
          <a:lstStyle/>
          <a:p>
            <a:fld id="{4ABA82F0-0537-4873-B8C7-07BBED1FE856}" type="datetimeFigureOut">
              <a:rPr lang="en-US" smtClean="0"/>
              <a:t>3/10/2026</a:t>
            </a:fld>
            <a:endParaRPr lang="en-US"/>
          </a:p>
        </p:txBody>
      </p:sp>
      <p:sp>
        <p:nvSpPr>
          <p:cNvPr id="5" name="Footer Placeholder 4">
            <a:extLst>
              <a:ext uri="{FF2B5EF4-FFF2-40B4-BE49-F238E27FC236}">
                <a16:creationId xmlns:a16="http://schemas.microsoft.com/office/drawing/2014/main" id="{1C9EB8F3-5BEA-7DE5-612A-76BAE7AC6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6720E-6F1F-79F2-3F60-170B9226654D}"/>
              </a:ext>
            </a:extLst>
          </p:cNvPr>
          <p:cNvSpPr>
            <a:spLocks noGrp="1"/>
          </p:cNvSpPr>
          <p:nvPr>
            <p:ph type="sldNum" sz="quarter" idx="12"/>
          </p:nvPr>
        </p:nvSpPr>
        <p:spPr/>
        <p:txBody>
          <a:bodyPr/>
          <a:lstStyle/>
          <a:p>
            <a:fld id="{12E06668-1E56-4DF2-937A-9257956A5191}" type="slidenum">
              <a:rPr lang="en-US" smtClean="0"/>
              <a:t>‹#›</a:t>
            </a:fld>
            <a:endParaRPr lang="en-US"/>
          </a:p>
        </p:txBody>
      </p:sp>
    </p:spTree>
    <p:extLst>
      <p:ext uri="{BB962C8B-B14F-4D97-AF65-F5344CB8AC3E}">
        <p14:creationId xmlns:p14="http://schemas.microsoft.com/office/powerpoint/2010/main" val="396701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BC35-7406-E535-7F26-1AACA8387A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FEB628-3772-77B4-E042-C657FA9AA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343C6-44B1-AEC9-50B5-CF5AE97FF295}"/>
              </a:ext>
            </a:extLst>
          </p:cNvPr>
          <p:cNvSpPr>
            <a:spLocks noGrp="1"/>
          </p:cNvSpPr>
          <p:nvPr>
            <p:ph type="dt" sz="half" idx="10"/>
          </p:nvPr>
        </p:nvSpPr>
        <p:spPr/>
        <p:txBody>
          <a:bodyPr/>
          <a:lstStyle/>
          <a:p>
            <a:fld id="{4ABA82F0-0537-4873-B8C7-07BBED1FE856}" type="datetimeFigureOut">
              <a:rPr lang="en-US" smtClean="0"/>
              <a:t>3/10/2026</a:t>
            </a:fld>
            <a:endParaRPr lang="en-US"/>
          </a:p>
        </p:txBody>
      </p:sp>
      <p:sp>
        <p:nvSpPr>
          <p:cNvPr id="5" name="Footer Placeholder 4">
            <a:extLst>
              <a:ext uri="{FF2B5EF4-FFF2-40B4-BE49-F238E27FC236}">
                <a16:creationId xmlns:a16="http://schemas.microsoft.com/office/drawing/2014/main" id="{E4D28CE5-6179-19B3-E46C-E1407DC82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97ED9-8C8E-3496-7AA7-1D92DF59913E}"/>
              </a:ext>
            </a:extLst>
          </p:cNvPr>
          <p:cNvSpPr>
            <a:spLocks noGrp="1"/>
          </p:cNvSpPr>
          <p:nvPr>
            <p:ph type="sldNum" sz="quarter" idx="12"/>
          </p:nvPr>
        </p:nvSpPr>
        <p:spPr/>
        <p:txBody>
          <a:bodyPr/>
          <a:lstStyle/>
          <a:p>
            <a:fld id="{12E06668-1E56-4DF2-937A-9257956A5191}" type="slidenum">
              <a:rPr lang="en-US" smtClean="0"/>
              <a:t>‹#›</a:t>
            </a:fld>
            <a:endParaRPr lang="en-US"/>
          </a:p>
        </p:txBody>
      </p:sp>
    </p:spTree>
    <p:extLst>
      <p:ext uri="{BB962C8B-B14F-4D97-AF65-F5344CB8AC3E}">
        <p14:creationId xmlns:p14="http://schemas.microsoft.com/office/powerpoint/2010/main" val="155638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F4E655-1EE7-8E5A-16B3-E488272909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73FF7D-554F-C199-C6AC-70C425287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69FDE-CD3A-BA64-446A-800C9AA4DD20}"/>
              </a:ext>
            </a:extLst>
          </p:cNvPr>
          <p:cNvSpPr>
            <a:spLocks noGrp="1"/>
          </p:cNvSpPr>
          <p:nvPr>
            <p:ph type="dt" sz="half" idx="10"/>
          </p:nvPr>
        </p:nvSpPr>
        <p:spPr/>
        <p:txBody>
          <a:bodyPr/>
          <a:lstStyle/>
          <a:p>
            <a:fld id="{4ABA82F0-0537-4873-B8C7-07BBED1FE856}" type="datetimeFigureOut">
              <a:rPr lang="en-US" smtClean="0"/>
              <a:t>3/10/2026</a:t>
            </a:fld>
            <a:endParaRPr lang="en-US"/>
          </a:p>
        </p:txBody>
      </p:sp>
      <p:sp>
        <p:nvSpPr>
          <p:cNvPr id="5" name="Footer Placeholder 4">
            <a:extLst>
              <a:ext uri="{FF2B5EF4-FFF2-40B4-BE49-F238E27FC236}">
                <a16:creationId xmlns:a16="http://schemas.microsoft.com/office/drawing/2014/main" id="{E8FB5993-0CA4-3BD3-F95B-7118C2184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FBC4A-5F2B-0027-2666-718EF97D3ABC}"/>
              </a:ext>
            </a:extLst>
          </p:cNvPr>
          <p:cNvSpPr>
            <a:spLocks noGrp="1"/>
          </p:cNvSpPr>
          <p:nvPr>
            <p:ph type="sldNum" sz="quarter" idx="12"/>
          </p:nvPr>
        </p:nvSpPr>
        <p:spPr/>
        <p:txBody>
          <a:bodyPr/>
          <a:lstStyle/>
          <a:p>
            <a:fld id="{12E06668-1E56-4DF2-937A-9257956A5191}" type="slidenum">
              <a:rPr lang="en-US" smtClean="0"/>
              <a:t>‹#›</a:t>
            </a:fld>
            <a:endParaRPr lang="en-US"/>
          </a:p>
        </p:txBody>
      </p:sp>
    </p:spTree>
    <p:extLst>
      <p:ext uri="{BB962C8B-B14F-4D97-AF65-F5344CB8AC3E}">
        <p14:creationId xmlns:p14="http://schemas.microsoft.com/office/powerpoint/2010/main" val="281976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78F4-908F-EC35-0971-24962AB058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BC5323-D06E-024B-E1EB-906A41B950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B5D62-796F-AE6A-CEBB-8E5200816950}"/>
              </a:ext>
            </a:extLst>
          </p:cNvPr>
          <p:cNvSpPr>
            <a:spLocks noGrp="1"/>
          </p:cNvSpPr>
          <p:nvPr>
            <p:ph type="dt" sz="half" idx="10"/>
          </p:nvPr>
        </p:nvSpPr>
        <p:spPr/>
        <p:txBody>
          <a:bodyPr/>
          <a:lstStyle/>
          <a:p>
            <a:fld id="{4ABA82F0-0537-4873-B8C7-07BBED1FE856}" type="datetimeFigureOut">
              <a:rPr lang="en-US" smtClean="0"/>
              <a:t>3/10/2026</a:t>
            </a:fld>
            <a:endParaRPr lang="en-US"/>
          </a:p>
        </p:txBody>
      </p:sp>
      <p:sp>
        <p:nvSpPr>
          <p:cNvPr id="5" name="Footer Placeholder 4">
            <a:extLst>
              <a:ext uri="{FF2B5EF4-FFF2-40B4-BE49-F238E27FC236}">
                <a16:creationId xmlns:a16="http://schemas.microsoft.com/office/drawing/2014/main" id="{1C211950-C9B7-D453-5F81-372260DAE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DBC5D-91B9-0ED5-625C-286C13C2A82F}"/>
              </a:ext>
            </a:extLst>
          </p:cNvPr>
          <p:cNvSpPr>
            <a:spLocks noGrp="1"/>
          </p:cNvSpPr>
          <p:nvPr>
            <p:ph type="sldNum" sz="quarter" idx="12"/>
          </p:nvPr>
        </p:nvSpPr>
        <p:spPr/>
        <p:txBody>
          <a:bodyPr/>
          <a:lstStyle/>
          <a:p>
            <a:fld id="{12E06668-1E56-4DF2-937A-9257956A5191}" type="slidenum">
              <a:rPr lang="en-US" smtClean="0"/>
              <a:t>‹#›</a:t>
            </a:fld>
            <a:endParaRPr lang="en-US"/>
          </a:p>
        </p:txBody>
      </p:sp>
    </p:spTree>
    <p:extLst>
      <p:ext uri="{BB962C8B-B14F-4D97-AF65-F5344CB8AC3E}">
        <p14:creationId xmlns:p14="http://schemas.microsoft.com/office/powerpoint/2010/main" val="136583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FEE2-6569-7CF9-2037-930785B40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302723-27E3-0BBB-62FB-5A9F494E62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6D275-752C-9634-9508-36170AA2D73A}"/>
              </a:ext>
            </a:extLst>
          </p:cNvPr>
          <p:cNvSpPr>
            <a:spLocks noGrp="1"/>
          </p:cNvSpPr>
          <p:nvPr>
            <p:ph type="dt" sz="half" idx="10"/>
          </p:nvPr>
        </p:nvSpPr>
        <p:spPr/>
        <p:txBody>
          <a:bodyPr/>
          <a:lstStyle/>
          <a:p>
            <a:fld id="{4ABA82F0-0537-4873-B8C7-07BBED1FE856}" type="datetimeFigureOut">
              <a:rPr lang="en-US" smtClean="0"/>
              <a:t>3/10/2026</a:t>
            </a:fld>
            <a:endParaRPr lang="en-US"/>
          </a:p>
        </p:txBody>
      </p:sp>
      <p:sp>
        <p:nvSpPr>
          <p:cNvPr id="5" name="Footer Placeholder 4">
            <a:extLst>
              <a:ext uri="{FF2B5EF4-FFF2-40B4-BE49-F238E27FC236}">
                <a16:creationId xmlns:a16="http://schemas.microsoft.com/office/drawing/2014/main" id="{031F8C5B-4331-1F2C-37F4-D17C81323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8FCDB-CB82-464E-C446-174FAF2ED34C}"/>
              </a:ext>
            </a:extLst>
          </p:cNvPr>
          <p:cNvSpPr>
            <a:spLocks noGrp="1"/>
          </p:cNvSpPr>
          <p:nvPr>
            <p:ph type="sldNum" sz="quarter" idx="12"/>
          </p:nvPr>
        </p:nvSpPr>
        <p:spPr/>
        <p:txBody>
          <a:bodyPr/>
          <a:lstStyle/>
          <a:p>
            <a:fld id="{12E06668-1E56-4DF2-937A-9257956A5191}" type="slidenum">
              <a:rPr lang="en-US" smtClean="0"/>
              <a:t>‹#›</a:t>
            </a:fld>
            <a:endParaRPr lang="en-US"/>
          </a:p>
        </p:txBody>
      </p:sp>
    </p:spTree>
    <p:extLst>
      <p:ext uri="{BB962C8B-B14F-4D97-AF65-F5344CB8AC3E}">
        <p14:creationId xmlns:p14="http://schemas.microsoft.com/office/powerpoint/2010/main" val="375469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A644-898F-9ABE-6249-7F7311B823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0F0A05-AB60-7E28-686B-DA45B5E36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A340CA-1159-CCA3-571E-EF73A274E7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099476-88BA-8872-7F92-68186FCE64DD}"/>
              </a:ext>
            </a:extLst>
          </p:cNvPr>
          <p:cNvSpPr>
            <a:spLocks noGrp="1"/>
          </p:cNvSpPr>
          <p:nvPr>
            <p:ph type="dt" sz="half" idx="10"/>
          </p:nvPr>
        </p:nvSpPr>
        <p:spPr/>
        <p:txBody>
          <a:bodyPr/>
          <a:lstStyle/>
          <a:p>
            <a:fld id="{4ABA82F0-0537-4873-B8C7-07BBED1FE856}" type="datetimeFigureOut">
              <a:rPr lang="en-US" smtClean="0"/>
              <a:t>3/10/2026</a:t>
            </a:fld>
            <a:endParaRPr lang="en-US"/>
          </a:p>
        </p:txBody>
      </p:sp>
      <p:sp>
        <p:nvSpPr>
          <p:cNvPr id="6" name="Footer Placeholder 5">
            <a:extLst>
              <a:ext uri="{FF2B5EF4-FFF2-40B4-BE49-F238E27FC236}">
                <a16:creationId xmlns:a16="http://schemas.microsoft.com/office/drawing/2014/main" id="{7202AD0A-E47B-0ACB-D7BB-6B998EE66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DC387-A0E5-48A7-2BC9-7D206607CC09}"/>
              </a:ext>
            </a:extLst>
          </p:cNvPr>
          <p:cNvSpPr>
            <a:spLocks noGrp="1"/>
          </p:cNvSpPr>
          <p:nvPr>
            <p:ph type="sldNum" sz="quarter" idx="12"/>
          </p:nvPr>
        </p:nvSpPr>
        <p:spPr/>
        <p:txBody>
          <a:bodyPr/>
          <a:lstStyle/>
          <a:p>
            <a:fld id="{12E06668-1E56-4DF2-937A-9257956A5191}" type="slidenum">
              <a:rPr lang="en-US" smtClean="0"/>
              <a:t>‹#›</a:t>
            </a:fld>
            <a:endParaRPr lang="en-US"/>
          </a:p>
        </p:txBody>
      </p:sp>
    </p:spTree>
    <p:extLst>
      <p:ext uri="{BB962C8B-B14F-4D97-AF65-F5344CB8AC3E}">
        <p14:creationId xmlns:p14="http://schemas.microsoft.com/office/powerpoint/2010/main" val="23425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5CF22-1DC0-6155-3995-74FB3CE42B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710E9F-B358-74EA-30E5-F1429E8638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118F1F-DAD7-0CB4-4F3B-7AA5FAF823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3AF7E-9D08-2D04-A966-EC6244001A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1F4FD7-7A3B-8AD6-74DF-451738048E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A7D699-E4E6-A927-CEBD-CE9819D34E97}"/>
              </a:ext>
            </a:extLst>
          </p:cNvPr>
          <p:cNvSpPr>
            <a:spLocks noGrp="1"/>
          </p:cNvSpPr>
          <p:nvPr>
            <p:ph type="dt" sz="half" idx="10"/>
          </p:nvPr>
        </p:nvSpPr>
        <p:spPr/>
        <p:txBody>
          <a:bodyPr/>
          <a:lstStyle/>
          <a:p>
            <a:fld id="{4ABA82F0-0537-4873-B8C7-07BBED1FE856}" type="datetimeFigureOut">
              <a:rPr lang="en-US" smtClean="0"/>
              <a:t>3/10/2026</a:t>
            </a:fld>
            <a:endParaRPr lang="en-US"/>
          </a:p>
        </p:txBody>
      </p:sp>
      <p:sp>
        <p:nvSpPr>
          <p:cNvPr id="8" name="Footer Placeholder 7">
            <a:extLst>
              <a:ext uri="{FF2B5EF4-FFF2-40B4-BE49-F238E27FC236}">
                <a16:creationId xmlns:a16="http://schemas.microsoft.com/office/drawing/2014/main" id="{37A00F8F-AEEB-796E-47F1-3E7A9284F0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948E46-10A7-CA80-C698-5DF325C1749E}"/>
              </a:ext>
            </a:extLst>
          </p:cNvPr>
          <p:cNvSpPr>
            <a:spLocks noGrp="1"/>
          </p:cNvSpPr>
          <p:nvPr>
            <p:ph type="sldNum" sz="quarter" idx="12"/>
          </p:nvPr>
        </p:nvSpPr>
        <p:spPr/>
        <p:txBody>
          <a:bodyPr/>
          <a:lstStyle/>
          <a:p>
            <a:fld id="{12E06668-1E56-4DF2-937A-9257956A5191}" type="slidenum">
              <a:rPr lang="en-US" smtClean="0"/>
              <a:t>‹#›</a:t>
            </a:fld>
            <a:endParaRPr lang="en-US"/>
          </a:p>
        </p:txBody>
      </p:sp>
    </p:spTree>
    <p:extLst>
      <p:ext uri="{BB962C8B-B14F-4D97-AF65-F5344CB8AC3E}">
        <p14:creationId xmlns:p14="http://schemas.microsoft.com/office/powerpoint/2010/main" val="52454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BA84-5FB2-6CE1-3095-0B43FF4A3D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750E53-72E4-6027-7FA0-B1AC8919D0FC}"/>
              </a:ext>
            </a:extLst>
          </p:cNvPr>
          <p:cNvSpPr>
            <a:spLocks noGrp="1"/>
          </p:cNvSpPr>
          <p:nvPr>
            <p:ph type="dt" sz="half" idx="10"/>
          </p:nvPr>
        </p:nvSpPr>
        <p:spPr/>
        <p:txBody>
          <a:bodyPr/>
          <a:lstStyle/>
          <a:p>
            <a:fld id="{4ABA82F0-0537-4873-B8C7-07BBED1FE856}" type="datetimeFigureOut">
              <a:rPr lang="en-US" smtClean="0"/>
              <a:t>3/10/2026</a:t>
            </a:fld>
            <a:endParaRPr lang="en-US"/>
          </a:p>
        </p:txBody>
      </p:sp>
      <p:sp>
        <p:nvSpPr>
          <p:cNvPr id="4" name="Footer Placeholder 3">
            <a:extLst>
              <a:ext uri="{FF2B5EF4-FFF2-40B4-BE49-F238E27FC236}">
                <a16:creationId xmlns:a16="http://schemas.microsoft.com/office/drawing/2014/main" id="{B9B6CBCD-0916-83BE-77FE-D00CC9FF9D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D55AF5-D5B3-73B6-FD8A-BC2C96CC388E}"/>
              </a:ext>
            </a:extLst>
          </p:cNvPr>
          <p:cNvSpPr>
            <a:spLocks noGrp="1"/>
          </p:cNvSpPr>
          <p:nvPr>
            <p:ph type="sldNum" sz="quarter" idx="12"/>
          </p:nvPr>
        </p:nvSpPr>
        <p:spPr/>
        <p:txBody>
          <a:bodyPr/>
          <a:lstStyle/>
          <a:p>
            <a:fld id="{12E06668-1E56-4DF2-937A-9257956A5191}" type="slidenum">
              <a:rPr lang="en-US" smtClean="0"/>
              <a:t>‹#›</a:t>
            </a:fld>
            <a:endParaRPr lang="en-US"/>
          </a:p>
        </p:txBody>
      </p:sp>
    </p:spTree>
    <p:extLst>
      <p:ext uri="{BB962C8B-B14F-4D97-AF65-F5344CB8AC3E}">
        <p14:creationId xmlns:p14="http://schemas.microsoft.com/office/powerpoint/2010/main" val="282309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E14E8-45FB-5A94-5614-6CBD9104CCCA}"/>
              </a:ext>
            </a:extLst>
          </p:cNvPr>
          <p:cNvSpPr>
            <a:spLocks noGrp="1"/>
          </p:cNvSpPr>
          <p:nvPr>
            <p:ph type="dt" sz="half" idx="10"/>
          </p:nvPr>
        </p:nvSpPr>
        <p:spPr/>
        <p:txBody>
          <a:bodyPr/>
          <a:lstStyle/>
          <a:p>
            <a:fld id="{4ABA82F0-0537-4873-B8C7-07BBED1FE856}" type="datetimeFigureOut">
              <a:rPr lang="en-US" smtClean="0"/>
              <a:t>3/10/2026</a:t>
            </a:fld>
            <a:endParaRPr lang="en-US"/>
          </a:p>
        </p:txBody>
      </p:sp>
      <p:sp>
        <p:nvSpPr>
          <p:cNvPr id="3" name="Footer Placeholder 2">
            <a:extLst>
              <a:ext uri="{FF2B5EF4-FFF2-40B4-BE49-F238E27FC236}">
                <a16:creationId xmlns:a16="http://schemas.microsoft.com/office/drawing/2014/main" id="{F67AB7BC-B3C9-F1A7-32D1-2BDC9B61C1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06AAC6-7777-9698-F9C7-306C7A6C595B}"/>
              </a:ext>
            </a:extLst>
          </p:cNvPr>
          <p:cNvSpPr>
            <a:spLocks noGrp="1"/>
          </p:cNvSpPr>
          <p:nvPr>
            <p:ph type="sldNum" sz="quarter" idx="12"/>
          </p:nvPr>
        </p:nvSpPr>
        <p:spPr/>
        <p:txBody>
          <a:bodyPr/>
          <a:lstStyle/>
          <a:p>
            <a:fld id="{12E06668-1E56-4DF2-937A-9257956A5191}" type="slidenum">
              <a:rPr lang="en-US" smtClean="0"/>
              <a:t>‹#›</a:t>
            </a:fld>
            <a:endParaRPr lang="en-US"/>
          </a:p>
        </p:txBody>
      </p:sp>
    </p:spTree>
    <p:extLst>
      <p:ext uri="{BB962C8B-B14F-4D97-AF65-F5344CB8AC3E}">
        <p14:creationId xmlns:p14="http://schemas.microsoft.com/office/powerpoint/2010/main" val="97126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FC8F-4BD4-7489-3759-B53B230A6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106A47-94DE-46E0-5167-37FB14B895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BCBF6D-50F9-1988-F102-04B7B3CD6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A8B87-F0DA-AE92-72BF-BC47A316F2A3}"/>
              </a:ext>
            </a:extLst>
          </p:cNvPr>
          <p:cNvSpPr>
            <a:spLocks noGrp="1"/>
          </p:cNvSpPr>
          <p:nvPr>
            <p:ph type="dt" sz="half" idx="10"/>
          </p:nvPr>
        </p:nvSpPr>
        <p:spPr/>
        <p:txBody>
          <a:bodyPr/>
          <a:lstStyle/>
          <a:p>
            <a:fld id="{4ABA82F0-0537-4873-B8C7-07BBED1FE856}" type="datetimeFigureOut">
              <a:rPr lang="en-US" smtClean="0"/>
              <a:t>3/10/2026</a:t>
            </a:fld>
            <a:endParaRPr lang="en-US"/>
          </a:p>
        </p:txBody>
      </p:sp>
      <p:sp>
        <p:nvSpPr>
          <p:cNvPr id="6" name="Footer Placeholder 5">
            <a:extLst>
              <a:ext uri="{FF2B5EF4-FFF2-40B4-BE49-F238E27FC236}">
                <a16:creationId xmlns:a16="http://schemas.microsoft.com/office/drawing/2014/main" id="{66FF46CA-C36A-061A-3BFE-3EEF34BC1E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8271F3-1167-650B-51E6-9391883E97D9}"/>
              </a:ext>
            </a:extLst>
          </p:cNvPr>
          <p:cNvSpPr>
            <a:spLocks noGrp="1"/>
          </p:cNvSpPr>
          <p:nvPr>
            <p:ph type="sldNum" sz="quarter" idx="12"/>
          </p:nvPr>
        </p:nvSpPr>
        <p:spPr/>
        <p:txBody>
          <a:bodyPr/>
          <a:lstStyle/>
          <a:p>
            <a:fld id="{12E06668-1E56-4DF2-937A-9257956A5191}" type="slidenum">
              <a:rPr lang="en-US" smtClean="0"/>
              <a:t>‹#›</a:t>
            </a:fld>
            <a:endParaRPr lang="en-US"/>
          </a:p>
        </p:txBody>
      </p:sp>
    </p:spTree>
    <p:extLst>
      <p:ext uri="{BB962C8B-B14F-4D97-AF65-F5344CB8AC3E}">
        <p14:creationId xmlns:p14="http://schemas.microsoft.com/office/powerpoint/2010/main" val="396564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61A3-65F6-AB0A-4123-66003FFFC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DC9467-56C8-4D5F-3E79-316CC594E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3DBB1-8993-1AC2-B1E7-C36FA66C4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DCA14-2357-2D81-F7CC-479C61DECDED}"/>
              </a:ext>
            </a:extLst>
          </p:cNvPr>
          <p:cNvSpPr>
            <a:spLocks noGrp="1"/>
          </p:cNvSpPr>
          <p:nvPr>
            <p:ph type="dt" sz="half" idx="10"/>
          </p:nvPr>
        </p:nvSpPr>
        <p:spPr/>
        <p:txBody>
          <a:bodyPr/>
          <a:lstStyle/>
          <a:p>
            <a:fld id="{4ABA82F0-0537-4873-B8C7-07BBED1FE856}" type="datetimeFigureOut">
              <a:rPr lang="en-US" smtClean="0"/>
              <a:t>3/10/2026</a:t>
            </a:fld>
            <a:endParaRPr lang="en-US"/>
          </a:p>
        </p:txBody>
      </p:sp>
      <p:sp>
        <p:nvSpPr>
          <p:cNvPr id="6" name="Footer Placeholder 5">
            <a:extLst>
              <a:ext uri="{FF2B5EF4-FFF2-40B4-BE49-F238E27FC236}">
                <a16:creationId xmlns:a16="http://schemas.microsoft.com/office/drawing/2014/main" id="{19145564-0799-4129-8765-F48C95490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A4976-B8BC-3105-87A9-E86DE30DDE93}"/>
              </a:ext>
            </a:extLst>
          </p:cNvPr>
          <p:cNvSpPr>
            <a:spLocks noGrp="1"/>
          </p:cNvSpPr>
          <p:nvPr>
            <p:ph type="sldNum" sz="quarter" idx="12"/>
          </p:nvPr>
        </p:nvSpPr>
        <p:spPr/>
        <p:txBody>
          <a:bodyPr/>
          <a:lstStyle/>
          <a:p>
            <a:fld id="{12E06668-1E56-4DF2-937A-9257956A5191}" type="slidenum">
              <a:rPr lang="en-US" smtClean="0"/>
              <a:t>‹#›</a:t>
            </a:fld>
            <a:endParaRPr lang="en-US"/>
          </a:p>
        </p:txBody>
      </p:sp>
    </p:spTree>
    <p:extLst>
      <p:ext uri="{BB962C8B-B14F-4D97-AF65-F5344CB8AC3E}">
        <p14:creationId xmlns:p14="http://schemas.microsoft.com/office/powerpoint/2010/main" val="42449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729153-84F8-0B08-AB18-A9B5828EE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8507FF-2341-AA0C-94BD-9BC430057B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A4DE4-F1E7-3819-5D7A-1A9C12B9A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A82F0-0537-4873-B8C7-07BBED1FE856}" type="datetimeFigureOut">
              <a:rPr lang="en-US" smtClean="0"/>
              <a:t>3/10/2026</a:t>
            </a:fld>
            <a:endParaRPr lang="en-US"/>
          </a:p>
        </p:txBody>
      </p:sp>
      <p:sp>
        <p:nvSpPr>
          <p:cNvPr id="5" name="Footer Placeholder 4">
            <a:extLst>
              <a:ext uri="{FF2B5EF4-FFF2-40B4-BE49-F238E27FC236}">
                <a16:creationId xmlns:a16="http://schemas.microsoft.com/office/drawing/2014/main" id="{C3564520-8068-32F9-0F47-712963E04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702203-904E-6FD2-C195-61A623956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06668-1E56-4DF2-937A-9257956A5191}" type="slidenum">
              <a:rPr lang="en-US" smtClean="0"/>
              <a:t>‹#›</a:t>
            </a:fld>
            <a:endParaRPr lang="en-US"/>
          </a:p>
        </p:txBody>
      </p:sp>
    </p:spTree>
    <p:extLst>
      <p:ext uri="{BB962C8B-B14F-4D97-AF65-F5344CB8AC3E}">
        <p14:creationId xmlns:p14="http://schemas.microsoft.com/office/powerpoint/2010/main" val="3567504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Vong%20tuan%20hoan%20mau.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344960"/>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30: </a:t>
            </a:r>
            <a:r>
              <a:rPr lang="en-US" sz="3600" b="1" dirty="0" err="1">
                <a:solidFill>
                  <a:srgbClr val="0000FF"/>
                </a:solidFill>
                <a:latin typeface="Times New Roman" pitchFamily="18" charset="0"/>
                <a:cs typeface="Times New Roman" pitchFamily="18" charset="0"/>
              </a:rPr>
              <a:t>MÁU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HỆ</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TUẦN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HOÀN</a:t>
            </a:r>
            <a:r>
              <a:rPr lang="en-US" sz="3600" b="1" dirty="0">
                <a:solidFill>
                  <a:srgbClr val="0000FF"/>
                </a:solidFill>
                <a:latin typeface="Times New Roman" pitchFamily="18" charset="0"/>
                <a:cs typeface="Times New Roman" pitchFamily="18" charset="0"/>
              </a:rPr>
              <a:t> Ở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24888" y="2148475"/>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7: </a:t>
            </a:r>
            <a:r>
              <a:rPr lang="en-US" sz="4800" b="1" cap="none" spc="0" dirty="0" err="1">
                <a:ln w="11430"/>
                <a:solidFill>
                  <a:srgbClr val="FF00FF"/>
                </a:solidFill>
                <a:effectLst>
                  <a:outerShdw blurRad="80000" dist="40000" dir="5040000" algn="tl">
                    <a:srgbClr val="000000">
                      <a:alpha val="30000"/>
                    </a:srgbClr>
                  </a:outerShdw>
                </a:effectLst>
              </a:rPr>
              <a:t>CƠ</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THỂ</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30:  </a:t>
            </a:r>
            <a:r>
              <a:rPr lang="en-US" sz="2600" b="1" dirty="0" err="1">
                <a:solidFill>
                  <a:srgbClr val="FF00FF"/>
                </a:solidFill>
                <a:latin typeface="Times New Roman" pitchFamily="18" charset="0"/>
                <a:cs typeface="Times New Roman" pitchFamily="18" charset="0"/>
              </a:rPr>
              <a:t>MÁU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TUẦN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HOÀN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MÁU</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59045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máu</a:t>
            </a:r>
            <a:endParaRPr lang="en-US" sz="2800" b="1" dirty="0">
              <a:solidFill>
                <a:srgbClr val="0000FF"/>
              </a:solidFill>
              <a:latin typeface="Times New Roman" pitchFamily="18" charset="0"/>
              <a:cs typeface="Times New Roman" pitchFamily="18" charset="0"/>
            </a:endParaRPr>
          </a:p>
        </p:txBody>
      </p:sp>
      <p:sp>
        <p:nvSpPr>
          <p:cNvPr id="21" name="TextBox 20"/>
          <p:cNvSpPr txBox="1"/>
          <p:nvPr/>
        </p:nvSpPr>
        <p:spPr>
          <a:xfrm>
            <a:off x="0" y="99219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Miễn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dịch</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142168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Miễn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228066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4" name="TextBox 23"/>
          <p:cNvSpPr txBox="1"/>
          <p:nvPr/>
        </p:nvSpPr>
        <p:spPr>
          <a:xfrm>
            <a:off x="0" y="2682447"/>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endParaRPr lang="en-US" sz="2800" dirty="0">
              <a:solidFill>
                <a:srgbClr val="0000FF"/>
              </a:solidFill>
              <a:latin typeface="Times New Roman" pitchFamily="18" charset="0"/>
              <a:cs typeface="Times New Roman" pitchFamily="18" charset="0"/>
            </a:endParaRPr>
          </a:p>
        </p:txBody>
      </p:sp>
      <p:sp>
        <p:nvSpPr>
          <p:cNvPr id="25" name="TextBox 24"/>
          <p:cNvSpPr txBox="1"/>
          <p:nvPr/>
        </p:nvSpPr>
        <p:spPr>
          <a:xfrm>
            <a:off x="0" y="307037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Tiêu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ổ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78D21-3F96-E8ED-E618-67FF45B415FC}"/>
            </a:ext>
          </a:extLst>
        </p:cNvPr>
        <p:cNvGrpSpPr/>
        <p:nvPr/>
      </p:nvGrpSpPr>
      <p:grpSpPr>
        <a:xfrm>
          <a:off x="0" y="0"/>
          <a:ext cx="0" cy="0"/>
          <a:chOff x="0" y="0"/>
          <a:chExt cx="0" cy="0"/>
        </a:xfrm>
      </p:grpSpPr>
      <p:sp>
        <p:nvSpPr>
          <p:cNvPr id="26" name="TextBox 25">
            <a:extLst>
              <a:ext uri="{FF2B5EF4-FFF2-40B4-BE49-F238E27FC236}">
                <a16:creationId xmlns:a16="http://schemas.microsoft.com/office/drawing/2014/main" id="{B18529B4-59FB-3473-480B-FC8530422F91}"/>
              </a:ext>
            </a:extLst>
          </p:cNvPr>
          <p:cNvSpPr txBox="1"/>
          <p:nvPr/>
        </p:nvSpPr>
        <p:spPr>
          <a:xfrm>
            <a:off x="0" y="384622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Kháng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nguyên</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a:t>
            </a:r>
          </a:p>
        </p:txBody>
      </p:sp>
      <p:sp>
        <p:nvSpPr>
          <p:cNvPr id="27" name="TextBox 26">
            <a:extLst>
              <a:ext uri="{FF2B5EF4-FFF2-40B4-BE49-F238E27FC236}">
                <a16:creationId xmlns:a16="http://schemas.microsoft.com/office/drawing/2014/main" id="{D7A10DDB-8495-FFA7-2716-9FFB630D4888}"/>
              </a:ext>
            </a:extLst>
          </p:cNvPr>
          <p:cNvSpPr txBox="1"/>
          <p:nvPr/>
        </p:nvSpPr>
        <p:spPr>
          <a:xfrm>
            <a:off x="0" y="473291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Kháng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thể</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do </a:t>
            </a:r>
            <a:r>
              <a:rPr lang="en-US" sz="2800" dirty="0" err="1">
                <a:solidFill>
                  <a:srgbClr val="0000FF"/>
                </a:solidFill>
                <a:latin typeface="Times New Roman" pitchFamily="18" charset="0"/>
                <a:cs typeface="Times New Roman" pitchFamily="18" charset="0"/>
              </a:rPr>
              <a:t>bạch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a:t>
            </a:r>
          </a:p>
        </p:txBody>
      </p:sp>
      <p:pic>
        <p:nvPicPr>
          <p:cNvPr id="3074" name="Picture 2">
            <a:extLst>
              <a:ext uri="{FF2B5EF4-FFF2-40B4-BE49-F238E27FC236}">
                <a16:creationId xmlns:a16="http://schemas.microsoft.com/office/drawing/2014/main" id="{32D6BCBD-7303-76B5-303D-BDCAA2A61E11}"/>
              </a:ext>
            </a:extLst>
          </p:cNvPr>
          <p:cNvPicPr>
            <a:picLocks noChangeAspect="1" noChangeArrowheads="1"/>
          </p:cNvPicPr>
          <p:nvPr/>
        </p:nvPicPr>
        <p:blipFill>
          <a:blip r:embed="rId2"/>
          <a:srcRect/>
          <a:stretch>
            <a:fillRect/>
          </a:stretch>
        </p:blipFill>
        <p:spPr bwMode="auto">
          <a:xfrm>
            <a:off x="1702377" y="503093"/>
            <a:ext cx="7871114" cy="3363912"/>
          </a:xfrm>
          <a:prstGeom prst="rect">
            <a:avLst/>
          </a:prstGeom>
          <a:noFill/>
          <a:ln w="9525">
            <a:noFill/>
            <a:miter lim="800000"/>
            <a:headEnd/>
            <a:tailEnd/>
          </a:ln>
          <a:effectLst/>
        </p:spPr>
      </p:pic>
    </p:spTree>
    <p:extLst>
      <p:ext uri="{BB962C8B-B14F-4D97-AF65-F5344CB8AC3E}">
        <p14:creationId xmlns:p14="http://schemas.microsoft.com/office/powerpoint/2010/main" val="187396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par>
                          <p:cTn id="13" fill="hold">
                            <p:stCondLst>
                              <p:cond delay="1000"/>
                            </p:stCondLst>
                            <p:childTnLst>
                              <p:par>
                                <p:cTn id="14" presetID="8" presetClass="entr" presetSubtype="16"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diamond(in)">
                                      <p:cBhvr>
                                        <p:cTn id="16" dur="2000"/>
                                        <p:tgtEl>
                                          <p:spTgt spid="3074"/>
                                        </p:tgtEl>
                                      </p:cBhvr>
                                    </p:animEffect>
                                  </p:childTnLst>
                                </p:cTn>
                              </p:par>
                              <p:par>
                                <p:cTn id="17" presetID="16" presetClass="exit" presetSubtype="26" fill="hold" nodeType="withEffect">
                                  <p:stCondLst>
                                    <p:cond delay="0"/>
                                  </p:stCondLst>
                                  <p:childTnLst>
                                    <p:animEffect transition="out" filter="barn(inHorizontal)">
                                      <p:cBhvr>
                                        <p:cTn id="18" dur="500"/>
                                        <p:tgtEl>
                                          <p:spTgt spid="3074"/>
                                        </p:tgtEl>
                                      </p:cBhvr>
                                    </p:animEffect>
                                    <p:set>
                                      <p:cBhvr>
                                        <p:cTn id="19"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8341B-236B-23D4-14FD-7DC5EFB4F1C6}"/>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ED9B30DB-B7BB-011B-F2DA-6B9496B11D73}"/>
              </a:ext>
            </a:extLst>
          </p:cNvPr>
          <p:cNvSpPr txBox="1"/>
          <p:nvPr/>
        </p:nvSpPr>
        <p:spPr>
          <a:xfrm>
            <a:off x="58992" y="3552201"/>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Tiêm</a:t>
            </a:r>
            <a:r>
              <a:rPr lang="en-US" sz="2800" dirty="0">
                <a:solidFill>
                  <a:srgbClr val="0000FF"/>
                </a:solidFill>
                <a:latin typeface="Times New Roman" pitchFamily="18" charset="0"/>
                <a:cs typeface="Times New Roman" pitchFamily="18" charset="0"/>
              </a:rPr>
              <a:t> vaccine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miễn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a:t>
            </a:r>
          </a:p>
        </p:txBody>
      </p:sp>
      <p:sp>
        <p:nvSpPr>
          <p:cNvPr id="29" name="TextBox 28">
            <a:extLst>
              <a:ext uri="{FF2B5EF4-FFF2-40B4-BE49-F238E27FC236}">
                <a16:creationId xmlns:a16="http://schemas.microsoft.com/office/drawing/2014/main" id="{D0838087-125C-DDE5-F3B5-000451307658}"/>
              </a:ext>
            </a:extLst>
          </p:cNvPr>
          <p:cNvSpPr txBox="1"/>
          <p:nvPr/>
        </p:nvSpPr>
        <p:spPr>
          <a:xfrm>
            <a:off x="976073" y="4207207"/>
            <a:ext cx="10903528" cy="584775"/>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tiêm</a:t>
            </a:r>
            <a:r>
              <a:rPr lang="en-US" sz="3200" dirty="0">
                <a:solidFill>
                  <a:srgbClr val="FF0000"/>
                </a:solidFill>
                <a:latin typeface="Times New Roman" pitchFamily="18" charset="0"/>
                <a:cs typeface="Times New Roman" pitchFamily="18" charset="0"/>
              </a:rPr>
              <a:t> vaccine </a:t>
            </a:r>
            <a:r>
              <a:rPr lang="en-US" sz="3200" dirty="0" err="1">
                <a:solidFill>
                  <a:srgbClr val="FF0000"/>
                </a:solidFill>
                <a:latin typeface="Times New Roman" pitchFamily="18" charset="0"/>
                <a:cs typeface="Times New Roman" pitchFamily="18" charset="0"/>
              </a:rPr>
              <a:t>giúp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phòng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bệnh</a:t>
            </a:r>
            <a:r>
              <a:rPr lang="en-US" sz="3200" dirty="0">
                <a:solidFill>
                  <a:srgbClr val="FF0000"/>
                </a:solidFill>
                <a:latin typeface="Times New Roman" pitchFamily="18" charset="0"/>
                <a:cs typeface="Times New Roman" pitchFamily="18" charset="0"/>
              </a:rPr>
              <a:t>?</a:t>
            </a:r>
          </a:p>
        </p:txBody>
      </p:sp>
      <p:pic>
        <p:nvPicPr>
          <p:cNvPr id="1026" name="Picture 2">
            <a:extLst>
              <a:ext uri="{FF2B5EF4-FFF2-40B4-BE49-F238E27FC236}">
                <a16:creationId xmlns:a16="http://schemas.microsoft.com/office/drawing/2014/main" id="{E159D2B1-7010-EF90-F76F-62A4DAA2DCD1}"/>
              </a:ext>
            </a:extLst>
          </p:cNvPr>
          <p:cNvPicPr>
            <a:picLocks noChangeAspect="1" noChangeArrowheads="1"/>
          </p:cNvPicPr>
          <p:nvPr/>
        </p:nvPicPr>
        <p:blipFill>
          <a:blip r:embed="rId2"/>
          <a:srcRect/>
          <a:stretch>
            <a:fillRect/>
          </a:stretch>
        </p:blipFill>
        <p:spPr bwMode="auto">
          <a:xfrm>
            <a:off x="-30099" y="673564"/>
            <a:ext cx="12207961" cy="2223260"/>
          </a:xfrm>
          <a:prstGeom prst="rect">
            <a:avLst/>
          </a:prstGeom>
          <a:noFill/>
          <a:ln w="9525">
            <a:noFill/>
            <a:miter lim="800000"/>
            <a:headEnd/>
            <a:tailEnd/>
          </a:ln>
          <a:effectLst/>
        </p:spPr>
      </p:pic>
      <p:sp>
        <p:nvSpPr>
          <p:cNvPr id="30" name="TextBox 29">
            <a:extLst>
              <a:ext uri="{FF2B5EF4-FFF2-40B4-BE49-F238E27FC236}">
                <a16:creationId xmlns:a16="http://schemas.microsoft.com/office/drawing/2014/main" id="{E4AF3AA0-5DCF-8A6F-ACAD-6DDF8EDCDBE5}"/>
              </a:ext>
            </a:extLst>
          </p:cNvPr>
          <p:cNvSpPr txBox="1"/>
          <p:nvPr/>
        </p:nvSpPr>
        <p:spPr>
          <a:xfrm>
            <a:off x="58992" y="397637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Nhóm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máu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máu</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1643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 calcmode="lin" valueType="num">
                                      <p:cBhvr>
                                        <p:cTn id="19" dur="500" fill="hold"/>
                                        <p:tgtEl>
                                          <p:spTgt spid="1026"/>
                                        </p:tgtEl>
                                        <p:attrNameLst>
                                          <p:attrName>style.rotation</p:attrName>
                                        </p:attrNameLst>
                                      </p:cBhvr>
                                      <p:tavLst>
                                        <p:tav tm="0">
                                          <p:val>
                                            <p:fltVal val="360"/>
                                          </p:val>
                                        </p:tav>
                                        <p:tav tm="100000">
                                          <p:val>
                                            <p:fltVal val="0"/>
                                          </p:val>
                                        </p:tav>
                                      </p:tavLst>
                                    </p:anim>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xit" presetSubtype="4" fill="hold" grpId="1" nodeType="clickEffect">
                                  <p:stCondLst>
                                    <p:cond delay="0"/>
                                  </p:stCondLst>
                                  <p:childTnLst>
                                    <p:animEffect transition="out" filter="wheel(4)">
                                      <p:cBhvr>
                                        <p:cTn id="24" dur="2000"/>
                                        <p:tgtEl>
                                          <p:spTgt spid="29"/>
                                        </p:tgtEl>
                                      </p:cBhvr>
                                    </p:animEffect>
                                    <p:set>
                                      <p:cBhvr>
                                        <p:cTn id="25" dur="1" fill="hold">
                                          <p:stCondLst>
                                            <p:cond delay="1999"/>
                                          </p:stCondLst>
                                        </p:cTn>
                                        <p:tgtEl>
                                          <p:spTgt spid="29"/>
                                        </p:tgtEl>
                                        <p:attrNameLst>
                                          <p:attrName>style.visibility</p:attrName>
                                        </p:attrNameLst>
                                      </p:cBhvr>
                                      <p:to>
                                        <p:strVal val="hidden"/>
                                      </p:to>
                                    </p:set>
                                  </p:childTnLst>
                                </p:cTn>
                              </p:par>
                              <p:par>
                                <p:cTn id="26" presetID="21" presetClass="exit" presetSubtype="4" fill="hold" nodeType="withEffect">
                                  <p:stCondLst>
                                    <p:cond delay="0"/>
                                  </p:stCondLst>
                                  <p:childTnLst>
                                    <p:animEffect transition="out" filter="wheel(4)">
                                      <p:cBhvr>
                                        <p:cTn id="27" dur="2000"/>
                                        <p:tgtEl>
                                          <p:spTgt spid="1026"/>
                                        </p:tgtEl>
                                      </p:cBhvr>
                                    </p:animEffect>
                                    <p:set>
                                      <p:cBhvr>
                                        <p:cTn id="28" dur="1" fill="hold">
                                          <p:stCondLst>
                                            <p:cond delay="1999"/>
                                          </p:stCondLst>
                                        </p:cTn>
                                        <p:tgtEl>
                                          <p:spTgt spid="1026"/>
                                        </p:tgtEl>
                                        <p:attrNameLst>
                                          <p:attrName>style.visibility</p:attrName>
                                        </p:attrNameLst>
                                      </p:cBhvr>
                                      <p:to>
                                        <p:strVal val="hidden"/>
                                      </p:to>
                                    </p:set>
                                  </p:childTnLst>
                                </p:cTn>
                              </p:par>
                              <p:par>
                                <p:cTn id="29" presetID="18" presetClass="entr" presetSubtype="3"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strips(upRight)">
                                      <p:cBhvr>
                                        <p:cTn id="3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12634" y="0"/>
            <a:ext cx="1110406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50"/>
                                        </p:tgtEl>
                                        <p:attrNameLst>
                                          <p:attrName>ppt_y</p:attrName>
                                        </p:attrNameLst>
                                      </p:cBhvr>
                                      <p:tavLst>
                                        <p:tav tm="0">
                                          <p:val>
                                            <p:strVal val="#ppt_y"/>
                                          </p:val>
                                        </p:tav>
                                        <p:tav tm="100000">
                                          <p:val>
                                            <p:strVal val="#ppt_y"/>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TextBox 20"/>
          <p:cNvSpPr txBox="1"/>
          <p:nvPr/>
        </p:nvSpPr>
        <p:spPr>
          <a:xfrm>
            <a:off x="0" y="99219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Miễn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dịch</a:t>
            </a:r>
            <a:endParaRPr lang="en-US" sz="2800" b="1" dirty="0">
              <a:solidFill>
                <a:srgbClr val="0000FF"/>
              </a:solidFill>
              <a:latin typeface="Times New Roman" pitchFamily="18" charset="0"/>
              <a:cs typeface="Times New Roman" pitchFamily="18" charset="0"/>
            </a:endParaRPr>
          </a:p>
        </p:txBody>
      </p:sp>
      <p:sp>
        <p:nvSpPr>
          <p:cNvPr id="28" name="TextBox 27"/>
          <p:cNvSpPr txBox="1"/>
          <p:nvPr/>
        </p:nvSpPr>
        <p:spPr>
          <a:xfrm>
            <a:off x="0" y="1809647"/>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huyết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a:t>
            </a:r>
          </a:p>
        </p:txBody>
      </p:sp>
      <p:sp>
        <p:nvSpPr>
          <p:cNvPr id="31" name="TextBox 30"/>
          <p:cNvSpPr txBox="1"/>
          <p:nvPr/>
        </p:nvSpPr>
        <p:spPr>
          <a:xfrm>
            <a:off x="0" y="1360987"/>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Nhóm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máu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máu</a:t>
            </a:r>
            <a:endParaRPr lang="en-US" sz="2800" b="1" dirty="0">
              <a:solidFill>
                <a:srgbClr val="0000FF"/>
              </a:solidFill>
              <a:latin typeface="Times New Roman" pitchFamily="18" charset="0"/>
              <a:cs typeface="Times New Roman" pitchFamily="18" charset="0"/>
            </a:endParaRPr>
          </a:p>
        </p:txBody>
      </p:sp>
      <p:sp>
        <p:nvSpPr>
          <p:cNvPr id="32" name="TextBox 31"/>
          <p:cNvSpPr txBox="1"/>
          <p:nvPr/>
        </p:nvSpPr>
        <p:spPr>
          <a:xfrm>
            <a:off x="0" y="27048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anti-B.</a:t>
            </a:r>
          </a:p>
        </p:txBody>
      </p:sp>
      <p:sp>
        <p:nvSpPr>
          <p:cNvPr id="33" name="TextBox 32"/>
          <p:cNvSpPr txBox="1"/>
          <p:nvPr/>
        </p:nvSpPr>
        <p:spPr>
          <a:xfrm>
            <a:off x="0" y="3162081"/>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B: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B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anti-A.</a:t>
            </a:r>
          </a:p>
        </p:txBody>
      </p:sp>
      <p:sp>
        <p:nvSpPr>
          <p:cNvPr id="34" name="TextBox 33"/>
          <p:cNvSpPr txBox="1"/>
          <p:nvPr/>
        </p:nvSpPr>
        <p:spPr>
          <a:xfrm>
            <a:off x="0" y="356386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AB: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 B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anti-A, anti-B.</a:t>
            </a:r>
          </a:p>
        </p:txBody>
      </p:sp>
      <p:sp>
        <p:nvSpPr>
          <p:cNvPr id="35" name="TextBox 34"/>
          <p:cNvSpPr txBox="1"/>
          <p:nvPr/>
        </p:nvSpPr>
        <p:spPr>
          <a:xfrm>
            <a:off x="0" y="4034918"/>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O: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anti-A, anti-B.</a:t>
            </a:r>
          </a:p>
        </p:txBody>
      </p:sp>
      <p:pic>
        <p:nvPicPr>
          <p:cNvPr id="3" name="Picture 2"/>
          <p:cNvPicPr>
            <a:picLocks noChangeAspect="1" noChangeArrowheads="1"/>
          </p:cNvPicPr>
          <p:nvPr/>
        </p:nvPicPr>
        <p:blipFill>
          <a:blip r:embed="rId2"/>
          <a:srcRect/>
          <a:stretch>
            <a:fillRect/>
          </a:stretch>
        </p:blipFill>
        <p:spPr bwMode="auto">
          <a:xfrm>
            <a:off x="13255" y="1039054"/>
            <a:ext cx="12189031" cy="46966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trips(upRight)">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strips(upRight)">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strips(upRight)">
                                      <p:cBhvr>
                                        <p:cTn id="22" dur="1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strips(upRight)">
                                      <p:cBhvr>
                                        <p:cTn id="27" dur="1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36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30:  </a:t>
            </a:r>
            <a:r>
              <a:rPr lang="en-US" sz="2600" b="1" dirty="0" err="1">
                <a:solidFill>
                  <a:srgbClr val="FF00FF"/>
                </a:solidFill>
                <a:latin typeface="Times New Roman" pitchFamily="18" charset="0"/>
                <a:cs typeface="Times New Roman" pitchFamily="18" charset="0"/>
              </a:rPr>
              <a:t>MÁU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TUẦN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HOÀN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MÁU</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TextBox 27"/>
          <p:cNvSpPr txBox="1"/>
          <p:nvPr/>
        </p:nvSpPr>
        <p:spPr>
          <a:xfrm>
            <a:off x="0" y="1061477"/>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huyết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a:t>
            </a:r>
          </a:p>
        </p:txBody>
      </p:sp>
      <p:sp>
        <p:nvSpPr>
          <p:cNvPr id="31" name="TextBox 30"/>
          <p:cNvSpPr txBox="1"/>
          <p:nvPr/>
        </p:nvSpPr>
        <p:spPr>
          <a:xfrm>
            <a:off x="0" y="612817"/>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Nhóm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máu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máu</a:t>
            </a:r>
            <a:endParaRPr lang="en-US" sz="2800" b="1" dirty="0">
              <a:solidFill>
                <a:srgbClr val="0000FF"/>
              </a:solidFill>
              <a:latin typeface="Times New Roman" pitchFamily="18" charset="0"/>
              <a:cs typeface="Times New Roman" pitchFamily="18" charset="0"/>
            </a:endParaRPr>
          </a:p>
        </p:txBody>
      </p:sp>
      <p:sp>
        <p:nvSpPr>
          <p:cNvPr id="32" name="TextBox 31"/>
          <p:cNvSpPr txBox="1"/>
          <p:nvPr/>
        </p:nvSpPr>
        <p:spPr>
          <a:xfrm>
            <a:off x="0" y="195671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anti-B.</a:t>
            </a:r>
          </a:p>
        </p:txBody>
      </p:sp>
      <p:sp>
        <p:nvSpPr>
          <p:cNvPr id="33" name="TextBox 32"/>
          <p:cNvSpPr txBox="1"/>
          <p:nvPr/>
        </p:nvSpPr>
        <p:spPr>
          <a:xfrm>
            <a:off x="0" y="2413911"/>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B: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B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anti-A.</a:t>
            </a:r>
          </a:p>
        </p:txBody>
      </p:sp>
      <p:sp>
        <p:nvSpPr>
          <p:cNvPr id="34" name="TextBox 33"/>
          <p:cNvSpPr txBox="1"/>
          <p:nvPr/>
        </p:nvSpPr>
        <p:spPr>
          <a:xfrm>
            <a:off x="0" y="281569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AB: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 B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anti-A, anti-B.</a:t>
            </a:r>
          </a:p>
        </p:txBody>
      </p:sp>
      <p:sp>
        <p:nvSpPr>
          <p:cNvPr id="35" name="TextBox 34"/>
          <p:cNvSpPr txBox="1"/>
          <p:nvPr/>
        </p:nvSpPr>
        <p:spPr>
          <a:xfrm>
            <a:off x="0" y="3286748"/>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O: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anti-A, anti-B.</a:t>
            </a:r>
          </a:p>
        </p:txBody>
      </p:sp>
      <p:sp>
        <p:nvSpPr>
          <p:cNvPr id="26" name="TextBox 25"/>
          <p:cNvSpPr txBox="1"/>
          <p:nvPr/>
        </p:nvSpPr>
        <p:spPr>
          <a:xfrm>
            <a:off x="0" y="3757801"/>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422885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a:t>
            </a:r>
          </a:p>
        </p:txBody>
      </p:sp>
      <p:pic>
        <p:nvPicPr>
          <p:cNvPr id="4098" name="Picture 2" descr="C:\Users\AsuS\Desktop\Capture.PNG"/>
          <p:cNvPicPr>
            <a:picLocks noChangeAspect="1" noChangeArrowheads="1"/>
          </p:cNvPicPr>
          <p:nvPr/>
        </p:nvPicPr>
        <p:blipFill>
          <a:blip r:embed="rId2"/>
          <a:srcRect/>
          <a:stretch>
            <a:fillRect/>
          </a:stretch>
        </p:blipFill>
        <p:spPr bwMode="auto">
          <a:xfrm>
            <a:off x="3122408" y="4276524"/>
            <a:ext cx="4095751" cy="25814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par>
                          <p:cTn id="13" fill="hold">
                            <p:stCondLst>
                              <p:cond delay="1000"/>
                            </p:stCondLst>
                            <p:childTnLst>
                              <p:par>
                                <p:cTn id="14" presetID="7" presetClass="entr" presetSubtype="4"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additive="base">
                                        <p:cTn id="16" dur="1000" fill="hold"/>
                                        <p:tgtEl>
                                          <p:spTgt spid="4098"/>
                                        </p:tgtEl>
                                        <p:attrNameLst>
                                          <p:attrName>ppt_x</p:attrName>
                                        </p:attrNameLst>
                                      </p:cBhvr>
                                      <p:tavLst>
                                        <p:tav tm="0">
                                          <p:val>
                                            <p:strVal val="#ppt_x"/>
                                          </p:val>
                                        </p:tav>
                                        <p:tav tm="100000">
                                          <p:val>
                                            <p:strVal val="#ppt_x"/>
                                          </p:val>
                                        </p:tav>
                                      </p:tavLst>
                                    </p:anim>
                                    <p:anim calcmode="lin" valueType="num">
                                      <p:cBhvr additive="base">
                                        <p:cTn id="17"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318664"/>
            <a:ext cx="12193973" cy="616527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491460" y="0"/>
            <a:ext cx="5791200" cy="68909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nodeType="clickEffect">
                                  <p:stCondLst>
                                    <p:cond delay="0"/>
                                  </p:stCondLst>
                                  <p:childTnLst>
                                    <p:animEffect transition="out" filter="fade">
                                      <p:cBhvr>
                                        <p:cTn id="13" dur="1000"/>
                                        <p:tgtEl>
                                          <p:spTgt spid="5122"/>
                                        </p:tgtEl>
                                      </p:cBhvr>
                                    </p:animEffect>
                                    <p:anim calcmode="lin" valueType="num">
                                      <p:cBhvr>
                                        <p:cTn id="14" dur="1000"/>
                                        <p:tgtEl>
                                          <p:spTgt spid="5122"/>
                                        </p:tgtEl>
                                        <p:attrNameLst>
                                          <p:attrName>ppt_x</p:attrName>
                                        </p:attrNameLst>
                                      </p:cBhvr>
                                      <p:tavLst>
                                        <p:tav tm="0">
                                          <p:val>
                                            <p:strVal val="ppt_x"/>
                                          </p:val>
                                        </p:tav>
                                        <p:tav tm="100000">
                                          <p:val>
                                            <p:strVal val="ppt_x"/>
                                          </p:val>
                                        </p:tav>
                                      </p:tavLst>
                                    </p:anim>
                                    <p:anim calcmode="lin" valueType="num">
                                      <p:cBhvr>
                                        <p:cTn id="15" dur="100" decel="100000"/>
                                        <p:tgtEl>
                                          <p:spTgt spid="5122"/>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5122"/>
                                        </p:tgtEl>
                                        <p:attrNameLst>
                                          <p:attrName>ppt_y</p:attrName>
                                        </p:attrNameLst>
                                      </p:cBhvr>
                                      <p:tavLst>
                                        <p:tav tm="0">
                                          <p:val>
                                            <p:strVal val="ppt_y"/>
                                          </p:val>
                                        </p:tav>
                                        <p:tav tm="100000">
                                          <p:val>
                                            <p:strVal val="ppt_y+1"/>
                                          </p:val>
                                        </p:tav>
                                      </p:tavLst>
                                    </p:anim>
                                    <p:set>
                                      <p:cBhvr>
                                        <p:cTn id="17" dur="1" fill="hold">
                                          <p:stCondLst>
                                            <p:cond delay="999"/>
                                          </p:stCondLst>
                                        </p:cTn>
                                        <p:tgtEl>
                                          <p:spTgt spid="5122"/>
                                        </p:tgtEl>
                                        <p:attrNameLst>
                                          <p:attrName>style.visibility</p:attrName>
                                        </p:attrNameLst>
                                      </p:cBhvr>
                                      <p:to>
                                        <p:strVal val="hidden"/>
                                      </p:to>
                                    </p:set>
                                  </p:childTnLst>
                                </p:cTn>
                              </p:par>
                              <p:par>
                                <p:cTn id="18" presetID="37" presetClass="entr" presetSubtype="0" fill="hold" nodeType="with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fade">
                                      <p:cBhvr>
                                        <p:cTn id="20" dur="1000"/>
                                        <p:tgtEl>
                                          <p:spTgt spid="5123"/>
                                        </p:tgtEl>
                                      </p:cBhvr>
                                    </p:animEffect>
                                    <p:anim calcmode="lin" valueType="num">
                                      <p:cBhvr>
                                        <p:cTn id="21" dur="1000" fill="hold"/>
                                        <p:tgtEl>
                                          <p:spTgt spid="5123"/>
                                        </p:tgtEl>
                                        <p:attrNameLst>
                                          <p:attrName>ppt_x</p:attrName>
                                        </p:attrNameLst>
                                      </p:cBhvr>
                                      <p:tavLst>
                                        <p:tav tm="0">
                                          <p:val>
                                            <p:strVal val="#ppt_x"/>
                                          </p:val>
                                        </p:tav>
                                        <p:tav tm="100000">
                                          <p:val>
                                            <p:strVal val="#ppt_x"/>
                                          </p:val>
                                        </p:tav>
                                      </p:tavLst>
                                    </p:anim>
                                    <p:anim calcmode="lin" valueType="num">
                                      <p:cBhvr>
                                        <p:cTn id="22" dur="900" decel="100000" fill="hold"/>
                                        <p:tgtEl>
                                          <p:spTgt spid="5123"/>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1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5209309" y="452484"/>
            <a:ext cx="6982691" cy="6405516"/>
          </a:xfrm>
          <a:prstGeom prst="rect">
            <a:avLst/>
          </a:prstGeom>
          <a:noFill/>
          <a:ln w="9525">
            <a:noFill/>
            <a:miter lim="800000"/>
            <a:headEnd/>
            <a:tailEnd/>
          </a:ln>
          <a:effectLst/>
        </p:spPr>
      </p:pic>
      <p:sp>
        <p:nvSpPr>
          <p:cNvPr id="29" name="TextBox 28"/>
          <p:cNvSpPr txBox="1"/>
          <p:nvPr/>
        </p:nvSpPr>
        <p:spPr>
          <a:xfrm>
            <a:off x="0" y="118085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Tim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a:t>
            </a:r>
          </a:p>
        </p:txBody>
      </p:sp>
      <p:sp>
        <p:nvSpPr>
          <p:cNvPr id="30" name="TextBox 29"/>
          <p:cNvSpPr txBox="1"/>
          <p:nvPr/>
        </p:nvSpPr>
        <p:spPr>
          <a:xfrm>
            <a:off x="0" y="163805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Tim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4 </a:t>
            </a:r>
            <a:r>
              <a:rPr lang="en-US" sz="2800" dirty="0" err="1">
                <a:solidFill>
                  <a:srgbClr val="0000FF"/>
                </a:solidFill>
                <a:latin typeface="Times New Roman" pitchFamily="18" charset="0"/>
                <a:cs typeface="Times New Roman" pitchFamily="18" charset="0"/>
              </a:rPr>
              <a:t>ngăn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trái</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a:rPr>
              <a:t>co, </a:t>
            </a:r>
            <a:r>
              <a:rPr lang="en-US" sz="2800" dirty="0" err="1">
                <a:solidFill>
                  <a:srgbClr val="0000FF"/>
                </a:solidFill>
                <a:latin typeface="Times New Roman" pitchFamily="18" charset="0"/>
                <a:cs typeface="Times New Roman" pitchFamily="18" charset="0"/>
                <a:sym typeface="Wingdings 3"/>
              </a:rPr>
              <a:t>dãn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giúp</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đẩy</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máu</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ra</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động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và</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hút</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máu</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từ</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tĩnh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về</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tim</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36" name="TextBox 35"/>
          <p:cNvSpPr txBox="1"/>
          <p:nvPr/>
        </p:nvSpPr>
        <p:spPr>
          <a:xfrm>
            <a:off x="0" y="2524743"/>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tĩnh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sym typeface="Wingdings 3"/>
              </a:rPr>
              <a:t>. Mao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có</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thành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rất</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mỏng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nối</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giữa</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động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và</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tĩnh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là</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nơi</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thực</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hiện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trao</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đổi</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chất</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khí</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giữa</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máu</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và</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tế</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bào</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của</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cơ</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thể</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14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146"/>
                                        </p:tgtEl>
                                        <p:attrNameLst>
                                          <p:attrName>ppt_y</p:attrName>
                                        </p:attrNameLst>
                                      </p:cBhvr>
                                      <p:tavLst>
                                        <p:tav tm="0">
                                          <p:val>
                                            <p:strVal val="#ppt_y"/>
                                          </p:val>
                                        </p:tav>
                                        <p:tav tm="100000">
                                          <p:val>
                                            <p:strVal val="#ppt_y"/>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strips(upRight)">
                                      <p:cBhvr>
                                        <p:cTn id="15" dur="10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strips(upRight)">
                                      <p:cBhvr>
                                        <p:cTn id="20" dur="10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strips(upRight)">
                                      <p:cBhvr>
                                        <p:cTn id="25" dur="1000"/>
                                        <p:tgtEl>
                                          <p:spTgt spid="36"/>
                                        </p:tgtEl>
                                      </p:cBhvr>
                                    </p:animEffect>
                                  </p:childTnLst>
                                </p:cTn>
                              </p:par>
                              <p:par>
                                <p:cTn id="26" presetID="22" presetClass="exit" presetSubtype="4" fill="hold" nodeType="withEffect">
                                  <p:stCondLst>
                                    <p:cond delay="0"/>
                                  </p:stCondLst>
                                  <p:childTnLst>
                                    <p:animEffect transition="out" filter="wipe(down)">
                                      <p:cBhvr>
                                        <p:cTn id="27" dur="500"/>
                                        <p:tgtEl>
                                          <p:spTgt spid="6146"/>
                                        </p:tgtEl>
                                      </p:cBhvr>
                                    </p:animEffect>
                                    <p:set>
                                      <p:cBhvr>
                                        <p:cTn id="28"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hlinkClick r:id="rId2" action="ppaction://hlinkfile"/>
          </p:cNvPr>
          <p:cNvPicPr>
            <a:picLocks noChangeAspect="1" noChangeArrowheads="1"/>
          </p:cNvPicPr>
          <p:nvPr/>
        </p:nvPicPr>
        <p:blipFill>
          <a:blip r:embed="rId3"/>
          <a:srcRect/>
          <a:stretch>
            <a:fillRect/>
          </a:stretch>
        </p:blipFill>
        <p:spPr bwMode="auto">
          <a:xfrm>
            <a:off x="13854" y="0"/>
            <a:ext cx="7523019" cy="6859932"/>
          </a:xfrm>
          <a:prstGeom prst="rect">
            <a:avLst/>
          </a:prstGeom>
          <a:noFill/>
          <a:ln w="9525">
            <a:noFill/>
            <a:miter lim="800000"/>
            <a:headEnd/>
            <a:tailEnd/>
          </a:ln>
          <a:effectLst/>
        </p:spPr>
      </p:pic>
      <p:sp>
        <p:nvSpPr>
          <p:cNvPr id="5" name="Rectangle 4"/>
          <p:cNvSpPr/>
          <p:nvPr/>
        </p:nvSpPr>
        <p:spPr>
          <a:xfrm>
            <a:off x="7162800" y="360230"/>
            <a:ext cx="5029200" cy="6124754"/>
          </a:xfrm>
          <a:prstGeom prst="rect">
            <a:avLst/>
          </a:prstGeom>
        </p:spPr>
        <p:txBody>
          <a:bodyPr wrap="square">
            <a:spAutoFit/>
          </a:bodyPr>
          <a:lstStyle/>
          <a:p>
            <a:pPr algn="just"/>
            <a:r>
              <a:rPr lang="vi-VN" b="1" i="1" dirty="0">
                <a:solidFill>
                  <a:srgbClr val="FF00FF"/>
                </a:solidFill>
              </a:rPr>
              <a:t> </a:t>
            </a:r>
            <a:r>
              <a:rPr lang="en-US" b="1" i="1" dirty="0">
                <a:solidFill>
                  <a:srgbClr val="FF00FF"/>
                </a:solidFill>
              </a:rPr>
              <a:t>- </a:t>
            </a:r>
            <a:r>
              <a:rPr lang="vi-VN" sz="2800" b="1" i="1" dirty="0">
                <a:solidFill>
                  <a:srgbClr val="FF00FF"/>
                </a:solidFill>
                <a:latin typeface="+mj-lt"/>
              </a:rPr>
              <a:t>Vòng tuần hoàn nhỏ: </a:t>
            </a:r>
            <a:r>
              <a:rPr lang="vi-VN" sz="2800" dirty="0">
                <a:solidFill>
                  <a:srgbClr val="FF00FF"/>
                </a:solidFill>
                <a:latin typeface="+mj-lt"/>
              </a:rPr>
              <a:t>máu đỏ thẫm đi từ tâm thất phải đi theo động mạch phổi đến phổi, thải CO</a:t>
            </a:r>
            <a:r>
              <a:rPr lang="vi-VN" sz="2800" baseline="-25000" dirty="0">
                <a:solidFill>
                  <a:srgbClr val="FF00FF"/>
                </a:solidFill>
                <a:latin typeface="+mj-lt"/>
              </a:rPr>
              <a:t>2</a:t>
            </a:r>
            <a:r>
              <a:rPr lang="vi-VN" sz="2800" dirty="0">
                <a:solidFill>
                  <a:srgbClr val="FF00FF"/>
                </a:solidFill>
                <a:latin typeface="+mj-lt"/>
              </a:rPr>
              <a:t> và nhận O</a:t>
            </a:r>
            <a:r>
              <a:rPr lang="vi-VN" sz="2800" baseline="-25000" dirty="0">
                <a:solidFill>
                  <a:srgbClr val="FF00FF"/>
                </a:solidFill>
                <a:latin typeface="+mj-lt"/>
              </a:rPr>
              <a:t>2</a:t>
            </a:r>
            <a:r>
              <a:rPr lang="vi-VN" sz="2800" dirty="0">
                <a:solidFill>
                  <a:srgbClr val="FF00FF"/>
                </a:solidFill>
                <a:latin typeface="+mj-lt"/>
              </a:rPr>
              <a:t>, máu trở thành máu đỏ tươi theo tĩnh mạch phổi trở về tâm nhĩ trái</a:t>
            </a:r>
            <a:r>
              <a:rPr lang="en-US" sz="2800" dirty="0">
                <a:solidFill>
                  <a:srgbClr val="FF00FF"/>
                </a:solidFill>
                <a:latin typeface="+mj-lt"/>
              </a:rPr>
              <a:t>.</a:t>
            </a:r>
          </a:p>
          <a:p>
            <a:pPr algn="just"/>
            <a:r>
              <a:rPr lang="vi-VN" sz="2800" b="1" i="1" dirty="0">
                <a:solidFill>
                  <a:srgbClr val="FF00FF"/>
                </a:solidFill>
                <a:latin typeface="+mj-lt"/>
              </a:rPr>
              <a:t>- Vòng tuần hoàn lớn: </a:t>
            </a:r>
            <a:r>
              <a:rPr lang="vi-VN" sz="2800" dirty="0">
                <a:solidFill>
                  <a:srgbClr val="FF00FF"/>
                </a:solidFill>
                <a:latin typeface="+mj-lt"/>
              </a:rPr>
              <a:t>Máu đỏ tươi từ tâm thất trái theo động mạch chủ đến các cơ quan. Cung cấp O</a:t>
            </a:r>
            <a:r>
              <a:rPr lang="vi-VN" sz="2800" baseline="-25000" dirty="0">
                <a:solidFill>
                  <a:srgbClr val="FF00FF"/>
                </a:solidFill>
                <a:latin typeface="+mj-lt"/>
              </a:rPr>
              <a:t>2</a:t>
            </a:r>
            <a:r>
              <a:rPr lang="vi-VN" sz="2800" dirty="0">
                <a:solidFill>
                  <a:srgbClr val="FF00FF"/>
                </a:solidFill>
                <a:latin typeface="+mj-lt"/>
              </a:rPr>
              <a:t> và chất dinh dưỡng, nhận CO</a:t>
            </a:r>
            <a:r>
              <a:rPr lang="vi-VN" sz="2800" baseline="-25000" dirty="0">
                <a:solidFill>
                  <a:srgbClr val="FF00FF"/>
                </a:solidFill>
                <a:latin typeface="+mj-lt"/>
              </a:rPr>
              <a:t>2</a:t>
            </a:r>
            <a:r>
              <a:rPr lang="vi-VN" sz="2800" dirty="0">
                <a:solidFill>
                  <a:srgbClr val="FF00FF"/>
                </a:solidFill>
                <a:latin typeface="+mj-lt"/>
              </a:rPr>
              <a:t> và chất bã, máu trở thành máu đỏ thẫm theo tĩnh mạch chủ trên và tĩnh mạch chủ dưới trở về tâm nhĩ phải</a:t>
            </a:r>
            <a:r>
              <a:rPr lang="en-US" sz="2800" dirty="0">
                <a:solidFill>
                  <a:srgbClr val="FF00FF"/>
                </a:solidFill>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Effect transition="in" filter="fade">
                                      <p:cBhvr>
                                        <p:cTn id="9" dur="10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30:  </a:t>
            </a:r>
            <a:r>
              <a:rPr lang="en-US" sz="2600" b="1" dirty="0" err="1">
                <a:solidFill>
                  <a:srgbClr val="FF00FF"/>
                </a:solidFill>
                <a:latin typeface="Times New Roman" pitchFamily="18" charset="0"/>
                <a:cs typeface="Times New Roman" pitchFamily="18" charset="0"/>
              </a:rPr>
              <a:t>MÁU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TUẦN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HOÀN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MÁU</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p:cNvSpPr txBox="1"/>
          <p:nvPr/>
        </p:nvSpPr>
        <p:spPr>
          <a:xfrm>
            <a:off x="0" y="695947"/>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HOÀN</a:t>
            </a:r>
            <a:endParaRPr lang="en-US" sz="2800" b="1" dirty="0">
              <a:solidFill>
                <a:srgbClr val="0000FF"/>
              </a:solidFill>
              <a:latin typeface="Times New Roman" pitchFamily="18" charset="0"/>
              <a:cs typeface="Times New Roman" pitchFamily="18" charset="0"/>
            </a:endParaRPr>
          </a:p>
        </p:txBody>
      </p:sp>
      <p:sp>
        <p:nvSpPr>
          <p:cNvPr id="29" name="TextBox 28"/>
          <p:cNvSpPr txBox="1"/>
          <p:nvPr/>
        </p:nvSpPr>
        <p:spPr>
          <a:xfrm>
            <a:off x="0" y="118085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Tim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a:t>
            </a:r>
          </a:p>
        </p:txBody>
      </p:sp>
      <p:sp>
        <p:nvSpPr>
          <p:cNvPr id="30" name="TextBox 29"/>
          <p:cNvSpPr txBox="1"/>
          <p:nvPr/>
        </p:nvSpPr>
        <p:spPr>
          <a:xfrm>
            <a:off x="0" y="163805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Tim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4 </a:t>
            </a:r>
            <a:r>
              <a:rPr lang="en-US" sz="2800" dirty="0" err="1">
                <a:solidFill>
                  <a:srgbClr val="0000FF"/>
                </a:solidFill>
                <a:latin typeface="Times New Roman" pitchFamily="18" charset="0"/>
                <a:cs typeface="Times New Roman" pitchFamily="18" charset="0"/>
              </a:rPr>
              <a:t>ngăn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trái</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a:rPr>
              <a:t>co, </a:t>
            </a:r>
            <a:r>
              <a:rPr lang="en-US" sz="2800" dirty="0" err="1">
                <a:solidFill>
                  <a:srgbClr val="0000FF"/>
                </a:solidFill>
                <a:latin typeface="Times New Roman" pitchFamily="18" charset="0"/>
                <a:cs typeface="Times New Roman" pitchFamily="18" charset="0"/>
                <a:sym typeface="Wingdings 3"/>
              </a:rPr>
              <a:t>dãn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giúp</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đẩy</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máu</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ra</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động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và</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hút</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máu</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từ</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tĩnh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về</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tim</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36" name="TextBox 35"/>
          <p:cNvSpPr txBox="1"/>
          <p:nvPr/>
        </p:nvSpPr>
        <p:spPr>
          <a:xfrm>
            <a:off x="0" y="2524743"/>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tĩnh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sym typeface="Wingdings 3"/>
              </a:rPr>
              <a:t>. Mao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có</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thành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rất</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mỏng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nối</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giữa</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động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và</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tĩnh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là</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nơi</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thực</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hiện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trao</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đổi</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chất</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khí</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giữa</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máu</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và</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tế</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bào</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của</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cơ</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thể</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37" name="TextBox 36"/>
          <p:cNvSpPr txBox="1"/>
          <p:nvPr/>
        </p:nvSpPr>
        <p:spPr>
          <a:xfrm>
            <a:off x="0" y="3854783"/>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khắp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qua 2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5143267"/>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PHÒNG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MÁU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HOÀN</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upRight)">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591496"/>
            <a:ext cx="12192000" cy="29610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6455539" cy="4294909"/>
          </a:xfrm>
          <a:prstGeom prst="rect">
            <a:avLst/>
          </a:prstGeom>
          <a:noFill/>
          <a:ln w="9525">
            <a:noFill/>
            <a:miter lim="800000"/>
            <a:headEnd/>
            <a:tailEnd/>
          </a:ln>
          <a:effectLst/>
        </p:spPr>
      </p:pic>
      <p:sp>
        <p:nvSpPr>
          <p:cNvPr id="4" name="Rectangle 3"/>
          <p:cNvSpPr/>
          <p:nvPr/>
        </p:nvSpPr>
        <p:spPr>
          <a:xfrm>
            <a:off x="6151418" y="1260805"/>
            <a:ext cx="6040582" cy="2554545"/>
          </a:xfrm>
          <a:prstGeom prst="rect">
            <a:avLst/>
          </a:prstGeom>
        </p:spPr>
        <p:txBody>
          <a:bodyPr wrap="square">
            <a:spAutoFit/>
          </a:bodyPr>
          <a:lstStyle/>
          <a:p>
            <a:pPr algn="just"/>
            <a:r>
              <a:rPr lang="en-US" sz="3200" b="1" dirty="0">
                <a:solidFill>
                  <a:srgbClr val="FF00FF"/>
                </a:solidFill>
                <a:latin typeface="Times New Roman" pitchFamily="18" charset="0"/>
                <a:cs typeface="Times New Roman" pitchFamily="18" charset="0"/>
              </a:rPr>
              <a:t>- </a:t>
            </a:r>
            <a:r>
              <a:rPr lang="vi-VN" sz="3200" b="1" dirty="0">
                <a:solidFill>
                  <a:srgbClr val="FF00FF"/>
                </a:solidFill>
                <a:latin typeface="Times New Roman" pitchFamily="18" charset="0"/>
                <a:cs typeface="Times New Roman" pitchFamily="18" charset="0"/>
              </a:rPr>
              <a:t>Bệnh cao huyết áp, xơ vữa động mạch</a:t>
            </a:r>
            <a:r>
              <a:rPr lang="en-US" sz="3200" b="1"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Do có chế độ ăn nhiều muối, đường, chất béo; lối sống ít vận động, sử dụng nhiều chất kích thích</a:t>
            </a:r>
            <a:r>
              <a:rPr lang="en-US" sz="3200" dirty="0">
                <a:solidFill>
                  <a:srgbClr val="FF00FF"/>
                </a:solidFill>
                <a:latin typeface="Times New Roman" pitchFamily="18" charset="0"/>
                <a:cs typeface="Times New Roman" pitchFamily="18" charset="0"/>
              </a:rPr>
              <a:t>. </a:t>
            </a:r>
          </a:p>
        </p:txBody>
      </p:sp>
      <p:sp>
        <p:nvSpPr>
          <p:cNvPr id="5" name="Rectangle 4"/>
          <p:cNvSpPr/>
          <p:nvPr/>
        </p:nvSpPr>
        <p:spPr>
          <a:xfrm>
            <a:off x="0" y="4131117"/>
            <a:ext cx="12192000" cy="1077218"/>
          </a:xfrm>
          <a:prstGeom prst="rect">
            <a:avLst/>
          </a:prstGeom>
        </p:spPr>
        <p:txBody>
          <a:bodyPr wrap="square">
            <a:spAutoFit/>
          </a:bodyPr>
          <a:lstStyle/>
          <a:p>
            <a:pPr algn="just"/>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Bệnh</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thiếu</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hồng</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cầu</a:t>
            </a:r>
            <a:r>
              <a:rPr lang="en-US" sz="3200" b="1"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Do khẩu phần ăn thiếu sắt, folic acid, vitamin B12</a:t>
            </a:r>
            <a:r>
              <a:rPr lang="en-US" sz="3200" dirty="0">
                <a:solidFill>
                  <a:srgbClr val="FF00FF"/>
                </a:solidFill>
                <a:latin typeface="Times New Roman" pitchFamily="18" charset="0"/>
                <a:cs typeface="Times New Roman" pitchFamily="18" charset="0"/>
              </a:rPr>
              <a:t>. </a:t>
            </a:r>
          </a:p>
        </p:txBody>
      </p:sp>
      <p:sp>
        <p:nvSpPr>
          <p:cNvPr id="6" name="Rectangle 5"/>
          <p:cNvSpPr/>
          <p:nvPr/>
        </p:nvSpPr>
        <p:spPr>
          <a:xfrm>
            <a:off x="0" y="5184062"/>
            <a:ext cx="12192000" cy="584775"/>
          </a:xfrm>
          <a:prstGeom prst="rect">
            <a:avLst/>
          </a:prstGeom>
        </p:spPr>
        <p:txBody>
          <a:bodyPr wrap="square">
            <a:spAutoFit/>
          </a:bodyPr>
          <a:lstStyle/>
          <a:p>
            <a:pPr algn="just"/>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Bệnh</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sốt</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rét</a:t>
            </a:r>
            <a:r>
              <a:rPr lang="en-US" sz="3200" b="1" dirty="0">
                <a:solidFill>
                  <a:srgbClr val="FF00FF"/>
                </a:solidFill>
                <a:latin typeface="Times New Roman" pitchFamily="18" charset="0"/>
                <a:cs typeface="Times New Roman" pitchFamily="18" charset="0"/>
              </a:rPr>
              <a:t>: </a:t>
            </a:r>
            <a:r>
              <a:rPr lang="en-US" sz="3200" dirty="0">
                <a:solidFill>
                  <a:srgbClr val="FF00FF"/>
                </a:solidFill>
                <a:latin typeface="Times New Roman" pitchFamily="18" charset="0"/>
                <a:cs typeface="Times New Roman" pitchFamily="18" charset="0"/>
              </a:rPr>
              <a:t>Do </a:t>
            </a:r>
            <a:r>
              <a:rPr lang="en-US" sz="3200" dirty="0" err="1">
                <a:solidFill>
                  <a:srgbClr val="FF00FF"/>
                </a:solidFill>
                <a:latin typeface="Times New Roman" pitchFamily="18" charset="0"/>
                <a:cs typeface="Times New Roman" pitchFamily="18" charset="0"/>
              </a:rPr>
              <a:t>muỗi</a:t>
            </a:r>
            <a:r>
              <a:rPr lang="en-US" sz="3200" dirty="0">
                <a:solidFill>
                  <a:srgbClr val="FF00FF"/>
                </a:solidFill>
                <a:latin typeface="Times New Roman" pitchFamily="18" charset="0"/>
                <a:cs typeface="Times New Roman" pitchFamily="18" charset="0"/>
              </a:rPr>
              <a:t> Anopheles </a:t>
            </a:r>
            <a:r>
              <a:rPr lang="en-US" sz="3200" dirty="0" err="1">
                <a:solidFill>
                  <a:srgbClr val="FF00FF"/>
                </a:solidFill>
                <a:latin typeface="Times New Roman" pitchFamily="18" charset="0"/>
                <a:cs typeface="Times New Roman" pitchFamily="18" charset="0"/>
              </a:rPr>
              <a:t>truyền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kí</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sinh</a:t>
            </a:r>
            <a:r>
              <a:rPr lang="en-US" sz="32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360"/>
                                          </p:val>
                                        </p:tav>
                                        <p:tav tm="100000">
                                          <p:val>
                                            <p:fltVal val="0"/>
                                          </p:val>
                                        </p:tav>
                                      </p:tavLst>
                                    </p:anim>
                                    <p:animEffect transition="in" filter="fade">
                                      <p:cBhvr>
                                        <p:cTn id="10" dur="1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30:  </a:t>
            </a:r>
            <a:r>
              <a:rPr lang="en-US" sz="2600" b="1" dirty="0" err="1">
                <a:solidFill>
                  <a:srgbClr val="FF00FF"/>
                </a:solidFill>
                <a:latin typeface="Times New Roman" pitchFamily="18" charset="0"/>
                <a:cs typeface="Times New Roman" pitchFamily="18" charset="0"/>
              </a:rPr>
              <a:t>MÁU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TUẦN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HOÀN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MÁU</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p:cNvSpPr txBox="1"/>
          <p:nvPr/>
        </p:nvSpPr>
        <p:spPr>
          <a:xfrm>
            <a:off x="0" y="695947"/>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HOÀN</a:t>
            </a:r>
            <a:endParaRPr lang="en-US" sz="2800" b="1" dirty="0">
              <a:solidFill>
                <a:srgbClr val="0000FF"/>
              </a:solidFill>
              <a:latin typeface="Times New Roman" pitchFamily="18" charset="0"/>
              <a:cs typeface="Times New Roman" pitchFamily="18" charset="0"/>
            </a:endParaRPr>
          </a:p>
        </p:txBody>
      </p:sp>
      <p:sp>
        <p:nvSpPr>
          <p:cNvPr id="29" name="TextBox 28"/>
          <p:cNvSpPr txBox="1"/>
          <p:nvPr/>
        </p:nvSpPr>
        <p:spPr>
          <a:xfrm>
            <a:off x="0" y="118085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Tim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a:t>
            </a:r>
          </a:p>
        </p:txBody>
      </p:sp>
      <p:sp>
        <p:nvSpPr>
          <p:cNvPr id="30" name="TextBox 29"/>
          <p:cNvSpPr txBox="1"/>
          <p:nvPr/>
        </p:nvSpPr>
        <p:spPr>
          <a:xfrm>
            <a:off x="0" y="163805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Tim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4 </a:t>
            </a:r>
            <a:r>
              <a:rPr lang="en-US" sz="2800" dirty="0" err="1">
                <a:solidFill>
                  <a:srgbClr val="0000FF"/>
                </a:solidFill>
                <a:latin typeface="Times New Roman" pitchFamily="18" charset="0"/>
                <a:cs typeface="Times New Roman" pitchFamily="18" charset="0"/>
              </a:rPr>
              <a:t>ngăn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trái</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a:rPr>
              <a:t>co, </a:t>
            </a:r>
            <a:r>
              <a:rPr lang="en-US" sz="2800" dirty="0" err="1">
                <a:solidFill>
                  <a:srgbClr val="0000FF"/>
                </a:solidFill>
                <a:latin typeface="Times New Roman" pitchFamily="18" charset="0"/>
                <a:cs typeface="Times New Roman" pitchFamily="18" charset="0"/>
                <a:sym typeface="Wingdings 3"/>
              </a:rPr>
              <a:t>dãn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giúp</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đẩy</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máu</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ra</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động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và</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hút</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máu</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từ</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tĩnh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về</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tim</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36" name="TextBox 35"/>
          <p:cNvSpPr txBox="1"/>
          <p:nvPr/>
        </p:nvSpPr>
        <p:spPr>
          <a:xfrm>
            <a:off x="0" y="2524743"/>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tĩnh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sym typeface="Wingdings 3"/>
              </a:rPr>
              <a:t>. Mao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có</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thành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rất</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mỏng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nối</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giữa</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động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và</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tĩnh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mạch</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là</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nơi</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thực</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hiện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trao</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đổi</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chất</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khí</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giữa</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máu</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và</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tế</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bào</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của</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cơ</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thể</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37" name="TextBox 36"/>
          <p:cNvSpPr txBox="1"/>
          <p:nvPr/>
        </p:nvSpPr>
        <p:spPr>
          <a:xfrm>
            <a:off x="0" y="3854783"/>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khắp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qua 2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5143267"/>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PHÒNG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MÁU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HOÀN</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554228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729435" y="0"/>
            <a:ext cx="6358978" cy="68580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2547072" y="0"/>
            <a:ext cx="6698848"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9218"/>
                                        </p:tgtEl>
                                      </p:cBhvr>
                                    </p:animEffect>
                                    <p:set>
                                      <p:cBhvr>
                                        <p:cTn id="12" dur="1" fill="hold">
                                          <p:stCondLst>
                                            <p:cond delay="1999"/>
                                          </p:stCondLst>
                                        </p:cTn>
                                        <p:tgtEl>
                                          <p:spTgt spid="9218"/>
                                        </p:tgtEl>
                                        <p:attrNameLst>
                                          <p:attrName>style.visibility</p:attrName>
                                        </p:attrNameLst>
                                      </p:cBhvr>
                                      <p:to>
                                        <p:strVal val="hidden"/>
                                      </p:to>
                                    </p:set>
                                  </p:childTnLst>
                                </p:cTn>
                              </p:par>
                              <p:par>
                                <p:cTn id="13" presetID="49" presetClass="entr" presetSubtype="0" decel="100000" fill="hold" nodeType="withEffect">
                                  <p:stCondLst>
                                    <p:cond delay="0"/>
                                  </p:stCondLst>
                                  <p:childTnLst>
                                    <p:set>
                                      <p:cBhvr>
                                        <p:cTn id="14" dur="1" fill="hold">
                                          <p:stCondLst>
                                            <p:cond delay="0"/>
                                          </p:stCondLst>
                                        </p:cTn>
                                        <p:tgtEl>
                                          <p:spTgt spid="9219"/>
                                        </p:tgtEl>
                                        <p:attrNameLst>
                                          <p:attrName>style.visibility</p:attrName>
                                        </p:attrNameLst>
                                      </p:cBhvr>
                                      <p:to>
                                        <p:strVal val="visible"/>
                                      </p:to>
                                    </p:set>
                                    <p:anim calcmode="lin" valueType="num">
                                      <p:cBhvr>
                                        <p:cTn id="15" dur="1000" fill="hold"/>
                                        <p:tgtEl>
                                          <p:spTgt spid="9219"/>
                                        </p:tgtEl>
                                        <p:attrNameLst>
                                          <p:attrName>ppt_w</p:attrName>
                                        </p:attrNameLst>
                                      </p:cBhvr>
                                      <p:tavLst>
                                        <p:tav tm="0">
                                          <p:val>
                                            <p:fltVal val="0"/>
                                          </p:val>
                                        </p:tav>
                                        <p:tav tm="100000">
                                          <p:val>
                                            <p:strVal val="#ppt_w"/>
                                          </p:val>
                                        </p:tav>
                                      </p:tavLst>
                                    </p:anim>
                                    <p:anim calcmode="lin" valueType="num">
                                      <p:cBhvr>
                                        <p:cTn id="16" dur="1000" fill="hold"/>
                                        <p:tgtEl>
                                          <p:spTgt spid="9219"/>
                                        </p:tgtEl>
                                        <p:attrNameLst>
                                          <p:attrName>ppt_h</p:attrName>
                                        </p:attrNameLst>
                                      </p:cBhvr>
                                      <p:tavLst>
                                        <p:tav tm="0">
                                          <p:val>
                                            <p:fltVal val="0"/>
                                          </p:val>
                                        </p:tav>
                                        <p:tav tm="100000">
                                          <p:val>
                                            <p:strVal val="#ppt_h"/>
                                          </p:val>
                                        </p:tav>
                                      </p:tavLst>
                                    </p:anim>
                                    <p:anim calcmode="lin" valueType="num">
                                      <p:cBhvr>
                                        <p:cTn id="17" dur="1000" fill="hold"/>
                                        <p:tgtEl>
                                          <p:spTgt spid="9219"/>
                                        </p:tgtEl>
                                        <p:attrNameLst>
                                          <p:attrName>style.rotation</p:attrName>
                                        </p:attrNameLst>
                                      </p:cBhvr>
                                      <p:tavLst>
                                        <p:tav tm="0">
                                          <p:val>
                                            <p:fltVal val="360"/>
                                          </p:val>
                                        </p:tav>
                                        <p:tav tm="100000">
                                          <p:val>
                                            <p:fltVal val="0"/>
                                          </p:val>
                                        </p:tav>
                                      </p:tavLst>
                                    </p:anim>
                                    <p:animEffect transition="in" filter="fade">
                                      <p:cBhvr>
                                        <p:cTn id="18"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401205"/>
          </a:xfrm>
          <a:prstGeom prst="rect">
            <a:avLst/>
          </a:prstGeom>
        </p:spPr>
        <p:txBody>
          <a:bodyPr wrap="square">
            <a:spAutoFit/>
          </a:bodyPr>
          <a:lstStyle/>
          <a:p>
            <a:pPr algn="just"/>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1:</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mj-lt"/>
              </a:rPr>
              <a:t>Cho các phát biểu sau:</a:t>
            </a:r>
          </a:p>
          <a:p>
            <a:pPr algn="just"/>
            <a:r>
              <a:rPr lang="vi-VN" sz="2800" dirty="0">
                <a:solidFill>
                  <a:srgbClr val="FF0000"/>
                </a:solidFill>
                <a:latin typeface="+mj-lt"/>
              </a:rPr>
              <a:t>(1) Hồng cầu có hình đĩa, lõm hai mặt giúp tăng diện tích tiếp xúc với không khí.</a:t>
            </a:r>
          </a:p>
          <a:p>
            <a:pPr algn="just"/>
            <a:r>
              <a:rPr lang="vi-VN" sz="2800" dirty="0">
                <a:solidFill>
                  <a:srgbClr val="FF0000"/>
                </a:solidFill>
                <a:latin typeface="+mj-lt"/>
              </a:rPr>
              <a:t>(2) Hồng cầu không nhân giúp giảm tiêu hao năng lượng nên giảm lượng O</a:t>
            </a:r>
            <a:r>
              <a:rPr lang="vi-VN" sz="2800" baseline="-25000" dirty="0">
                <a:solidFill>
                  <a:srgbClr val="FF0000"/>
                </a:solidFill>
                <a:latin typeface="+mj-lt"/>
              </a:rPr>
              <a:t>2</a:t>
            </a:r>
            <a:r>
              <a:rPr lang="vi-VN" sz="2800" dirty="0">
                <a:solidFill>
                  <a:srgbClr val="FF0000"/>
                </a:solidFill>
                <a:latin typeface="+mj-lt"/>
              </a:rPr>
              <a:t> tiêu thụ từ đó tăng lượng O</a:t>
            </a:r>
            <a:r>
              <a:rPr lang="vi-VN" sz="2800" baseline="-25000" dirty="0">
                <a:solidFill>
                  <a:srgbClr val="FF0000"/>
                </a:solidFill>
                <a:latin typeface="+mj-lt"/>
              </a:rPr>
              <a:t>2</a:t>
            </a:r>
            <a:r>
              <a:rPr lang="vi-VN" sz="2800" dirty="0">
                <a:solidFill>
                  <a:srgbClr val="FF0000"/>
                </a:solidFill>
                <a:latin typeface="+mj-lt"/>
              </a:rPr>
              <a:t> được vận chuyển.</a:t>
            </a:r>
          </a:p>
          <a:p>
            <a:pPr algn="just"/>
            <a:r>
              <a:rPr lang="vi-VN" sz="2800" dirty="0">
                <a:solidFill>
                  <a:srgbClr val="FF0000"/>
                </a:solidFill>
                <a:latin typeface="+mj-lt"/>
              </a:rPr>
              <a:t>(3) Hồng cầu có màu đỏ giúp tăng khả năng kết hợp với O</a:t>
            </a:r>
            <a:r>
              <a:rPr lang="vi-VN" sz="2800" baseline="-25000" dirty="0">
                <a:solidFill>
                  <a:srgbClr val="FF0000"/>
                </a:solidFill>
                <a:latin typeface="+mj-lt"/>
              </a:rPr>
              <a:t>2</a:t>
            </a:r>
            <a:r>
              <a:rPr lang="vi-VN" sz="2800" dirty="0">
                <a:solidFill>
                  <a:srgbClr val="FF0000"/>
                </a:solidFill>
                <a:latin typeface="+mj-lt"/>
              </a:rPr>
              <a:t>.</a:t>
            </a:r>
          </a:p>
          <a:p>
            <a:pPr algn="just"/>
            <a:r>
              <a:rPr lang="vi-VN" sz="2800" dirty="0">
                <a:solidFill>
                  <a:srgbClr val="FF0000"/>
                </a:solidFill>
                <a:latin typeface="+mj-lt"/>
              </a:rPr>
              <a:t>(4) Hồng cầu chiếm khoảng 43% thể tích máu trong đó có một nửa là vận chuyển O</a:t>
            </a:r>
            <a:r>
              <a:rPr lang="vi-VN" sz="2800" baseline="-25000" dirty="0">
                <a:solidFill>
                  <a:srgbClr val="FF0000"/>
                </a:solidFill>
                <a:latin typeface="+mj-lt"/>
              </a:rPr>
              <a:t>2</a:t>
            </a:r>
            <a:r>
              <a:rPr lang="vi-VN" sz="2800" dirty="0">
                <a:solidFill>
                  <a:srgbClr val="FF0000"/>
                </a:solidFill>
                <a:latin typeface="+mj-lt"/>
              </a:rPr>
              <a:t>, phần còn lại vận chuyển CO</a:t>
            </a:r>
            <a:r>
              <a:rPr lang="vi-VN" sz="2800" baseline="-25000" dirty="0">
                <a:solidFill>
                  <a:srgbClr val="FF0000"/>
                </a:solidFill>
                <a:latin typeface="+mj-lt"/>
              </a:rPr>
              <a:t>2</a:t>
            </a:r>
            <a:r>
              <a:rPr lang="vi-VN" sz="2800" dirty="0">
                <a:solidFill>
                  <a:srgbClr val="FF0000"/>
                </a:solidFill>
                <a:latin typeface="+mj-lt"/>
              </a:rPr>
              <a:t>.</a:t>
            </a:r>
          </a:p>
          <a:p>
            <a:pPr algn="just"/>
            <a:r>
              <a:rPr lang="vi-VN" sz="2800" dirty="0">
                <a:solidFill>
                  <a:srgbClr val="FF0000"/>
                </a:solidFill>
                <a:latin typeface="+mj-lt"/>
              </a:rPr>
              <a:t>Những phát biểu đúng về đặc điểm cấu tạo của hồng cầu thích nghi với chức năng là:</a:t>
            </a:r>
          </a:p>
          <a:p>
            <a:r>
              <a:rPr lang="vi-VN" sz="2800" b="1" dirty="0">
                <a:solidFill>
                  <a:srgbClr val="FF0000"/>
                </a:solidFill>
                <a:latin typeface="+mj-lt"/>
              </a:rPr>
              <a:t>A.</a:t>
            </a:r>
            <a:r>
              <a:rPr lang="vi-VN" sz="2800" dirty="0">
                <a:solidFill>
                  <a:srgbClr val="FF0000"/>
                </a:solidFill>
                <a:latin typeface="+mj-lt"/>
              </a:rPr>
              <a:t> (1), (2).   </a:t>
            </a:r>
            <a:r>
              <a:rPr lang="vi-VN" sz="2800" b="1" dirty="0">
                <a:solidFill>
                  <a:srgbClr val="FF0000"/>
                </a:solidFill>
                <a:latin typeface="+mj-lt"/>
              </a:rPr>
              <a:t>B.</a:t>
            </a:r>
            <a:r>
              <a:rPr lang="vi-VN" sz="2800" dirty="0">
                <a:solidFill>
                  <a:srgbClr val="FF0000"/>
                </a:solidFill>
                <a:latin typeface="+mj-lt"/>
              </a:rPr>
              <a:t> (1), (3).         </a:t>
            </a:r>
            <a:r>
              <a:rPr lang="vi-VN" sz="2800" b="1" dirty="0">
                <a:solidFill>
                  <a:srgbClr val="FF0000"/>
                </a:solidFill>
                <a:latin typeface="+mj-lt"/>
              </a:rPr>
              <a:t>C.</a:t>
            </a:r>
            <a:r>
              <a:rPr lang="vi-VN" sz="2800" dirty="0">
                <a:solidFill>
                  <a:srgbClr val="FF0000"/>
                </a:solidFill>
                <a:latin typeface="+mj-lt"/>
              </a:rPr>
              <a:t> (2), (4).      </a:t>
            </a:r>
            <a:r>
              <a:rPr lang="vi-VN" sz="2800" b="1" dirty="0">
                <a:solidFill>
                  <a:srgbClr val="FF0000"/>
                </a:solidFill>
                <a:latin typeface="+mj-lt"/>
              </a:rPr>
              <a:t>D.</a:t>
            </a:r>
            <a:r>
              <a:rPr lang="vi-VN" sz="2800" dirty="0">
                <a:solidFill>
                  <a:srgbClr val="FF0000"/>
                </a:solidFill>
                <a:latin typeface="+mj-lt"/>
              </a:rPr>
              <a:t> (3), (4).</a:t>
            </a:r>
          </a:p>
        </p:txBody>
      </p:sp>
      <p:sp>
        <p:nvSpPr>
          <p:cNvPr id="5" name="Oval 4"/>
          <p:cNvSpPr/>
          <p:nvPr/>
        </p:nvSpPr>
        <p:spPr>
          <a:xfrm>
            <a:off x="0" y="3893127"/>
            <a:ext cx="512618" cy="51261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970318"/>
          </a:xfrm>
          <a:prstGeom prst="rect">
            <a:avLst/>
          </a:prstGeom>
        </p:spPr>
        <p:txBody>
          <a:bodyPr wrap="square">
            <a:spAutoFit/>
          </a:bodyPr>
          <a:lstStyle/>
          <a:p>
            <a:pPr algn="just"/>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2:</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Cho các phát biểu sau:</a:t>
            </a:r>
          </a:p>
          <a:p>
            <a:pPr algn="just"/>
            <a:r>
              <a:rPr lang="vi-VN" sz="2800" dirty="0">
                <a:solidFill>
                  <a:srgbClr val="FF0000"/>
                </a:solidFill>
                <a:latin typeface="Times New Roman" pitchFamily="18" charset="0"/>
                <a:cs typeface="Times New Roman" pitchFamily="18" charset="0"/>
              </a:rPr>
              <a:t>(1) Thành phần chiếm tỉ lệ thể tích lớn nhất trong máu là huyết tương.</a:t>
            </a:r>
          </a:p>
          <a:p>
            <a:pPr algn="just"/>
            <a:r>
              <a:rPr lang="vi-VN" sz="2800" dirty="0">
                <a:solidFill>
                  <a:srgbClr val="FF0000"/>
                </a:solidFill>
                <a:latin typeface="Times New Roman" pitchFamily="18" charset="0"/>
                <a:cs typeface="Times New Roman" pitchFamily="18" charset="0"/>
              </a:rPr>
              <a:t>(2) Loại tế bào máu có số lượng tế bào máu lớn nhất là tiểu cầu.</a:t>
            </a:r>
          </a:p>
          <a:p>
            <a:pPr algn="just"/>
            <a:r>
              <a:rPr lang="vi-VN" sz="2800" dirty="0">
                <a:solidFill>
                  <a:srgbClr val="FF0000"/>
                </a:solidFill>
                <a:latin typeface="Times New Roman" pitchFamily="18" charset="0"/>
                <a:cs typeface="Times New Roman" pitchFamily="18" charset="0"/>
              </a:rPr>
              <a:t>(3) Tiểu cầu là tế bào có nhân, có chức năng tham gia vào quá trình đông máu, bảo vệ cơ thể chống mất máu khi bị thương.</a:t>
            </a:r>
          </a:p>
          <a:p>
            <a:pPr algn="just"/>
            <a:r>
              <a:rPr lang="vi-VN" sz="2800" dirty="0">
                <a:solidFill>
                  <a:srgbClr val="FF0000"/>
                </a:solidFill>
                <a:latin typeface="Times New Roman" pitchFamily="18" charset="0"/>
                <a:cs typeface="Times New Roman" pitchFamily="18" charset="0"/>
              </a:rPr>
              <a:t>(4) Bạch cầu là tế bào không màu, có chức năng bảo vệ cơ thể thông qua cơ chế thực bào và sinh kháng thể.</a:t>
            </a:r>
          </a:p>
          <a:p>
            <a:pPr algn="just"/>
            <a:r>
              <a:rPr lang="vi-VN" sz="2800" dirty="0">
                <a:solidFill>
                  <a:srgbClr val="FF0000"/>
                </a:solidFill>
                <a:latin typeface="Times New Roman" pitchFamily="18" charset="0"/>
                <a:cs typeface="Times New Roman" pitchFamily="18" charset="0"/>
              </a:rPr>
              <a:t>Những phát biểu đúng về đặc điểm cấu tạo và chức năng của máu là:</a:t>
            </a:r>
          </a:p>
          <a:p>
            <a:r>
              <a:rPr lang="vi-VN" sz="2800" b="1" dirty="0">
                <a:solidFill>
                  <a:srgbClr val="FF0000"/>
                </a:solidFill>
                <a:latin typeface="Times New Roman" pitchFamily="18" charset="0"/>
                <a:cs typeface="Times New Roman" pitchFamily="18" charset="0"/>
              </a:rPr>
              <a:t>A.</a:t>
            </a:r>
            <a:r>
              <a:rPr lang="vi-VN" sz="2800" dirty="0">
                <a:solidFill>
                  <a:srgbClr val="FF0000"/>
                </a:solidFill>
                <a:latin typeface="Times New Roman" pitchFamily="18" charset="0"/>
                <a:cs typeface="Times New Roman" pitchFamily="18" charset="0"/>
              </a:rPr>
              <a:t> (1), (2).      </a:t>
            </a:r>
            <a:r>
              <a:rPr lang="vi-VN" sz="2800" b="1" dirty="0">
                <a:solidFill>
                  <a:srgbClr val="FF0000"/>
                </a:solidFill>
                <a:latin typeface="Times New Roman" pitchFamily="18" charset="0"/>
                <a:cs typeface="Times New Roman" pitchFamily="18" charset="0"/>
              </a:rPr>
              <a:t>B.</a:t>
            </a:r>
            <a:r>
              <a:rPr lang="vi-VN" sz="2800" dirty="0">
                <a:solidFill>
                  <a:srgbClr val="FF0000"/>
                </a:solidFill>
                <a:latin typeface="Times New Roman" pitchFamily="18" charset="0"/>
                <a:cs typeface="Times New Roman" pitchFamily="18" charset="0"/>
              </a:rPr>
              <a:t> (2), (3).          </a:t>
            </a:r>
            <a:r>
              <a:rPr lang="vi-VN" sz="2800" b="1" dirty="0">
                <a:solidFill>
                  <a:srgbClr val="FF0000"/>
                </a:solidFill>
                <a:latin typeface="Times New Roman" pitchFamily="18" charset="0"/>
                <a:cs typeface="Times New Roman" pitchFamily="18" charset="0"/>
              </a:rPr>
              <a:t>C.</a:t>
            </a:r>
            <a:r>
              <a:rPr lang="vi-VN" sz="2800" dirty="0">
                <a:solidFill>
                  <a:srgbClr val="FF0000"/>
                </a:solidFill>
                <a:latin typeface="Times New Roman" pitchFamily="18" charset="0"/>
                <a:cs typeface="Times New Roman" pitchFamily="18" charset="0"/>
              </a:rPr>
              <a:t> (1), (4).         </a:t>
            </a:r>
            <a:r>
              <a:rPr lang="vi-VN" sz="2800" b="1" dirty="0">
                <a:solidFill>
                  <a:srgbClr val="FF0000"/>
                </a:solidFill>
                <a:latin typeface="Times New Roman" pitchFamily="18" charset="0"/>
                <a:cs typeface="Times New Roman" pitchFamily="18" charset="0"/>
              </a:rPr>
              <a:t>D.</a:t>
            </a:r>
            <a:r>
              <a:rPr lang="vi-VN" sz="2800" dirty="0">
                <a:solidFill>
                  <a:srgbClr val="FF0000"/>
                </a:solidFill>
                <a:latin typeface="Times New Roman" pitchFamily="18" charset="0"/>
                <a:cs typeface="Times New Roman" pitchFamily="18" charset="0"/>
              </a:rPr>
              <a:t> (2), (4).</a:t>
            </a:r>
          </a:p>
        </p:txBody>
      </p:sp>
      <p:sp>
        <p:nvSpPr>
          <p:cNvPr id="5" name="Oval 4"/>
          <p:cNvSpPr/>
          <p:nvPr/>
        </p:nvSpPr>
        <p:spPr>
          <a:xfrm>
            <a:off x="4475019" y="3449781"/>
            <a:ext cx="512618" cy="51261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262979"/>
          </a:xfrm>
          <a:prstGeom prst="rect">
            <a:avLst/>
          </a:prstGeom>
        </p:spPr>
        <p:txBody>
          <a:bodyPr wrap="square">
            <a:spAutoFit/>
          </a:bodyPr>
          <a:lstStyle/>
          <a:p>
            <a:pPr algn="just"/>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3:</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mj-lt"/>
              </a:rPr>
              <a:t>Phát biểu nào dưới đây không đúng về vòng tuần hoàn?</a:t>
            </a:r>
          </a:p>
          <a:p>
            <a:pPr algn="just"/>
            <a:r>
              <a:rPr lang="vi-VN" sz="2800" b="1" dirty="0">
                <a:solidFill>
                  <a:srgbClr val="FF0000"/>
                </a:solidFill>
                <a:latin typeface="+mj-lt"/>
              </a:rPr>
              <a:t>A.</a:t>
            </a:r>
            <a:r>
              <a:rPr lang="vi-VN" sz="2800" dirty="0">
                <a:solidFill>
                  <a:srgbClr val="FF0000"/>
                </a:solidFill>
                <a:latin typeface="+mj-lt"/>
              </a:rPr>
              <a:t> Máu trong tĩnh mạch là máu giàu O</a:t>
            </a:r>
            <a:r>
              <a:rPr lang="vi-VN" sz="2800" baseline="-25000" dirty="0">
                <a:solidFill>
                  <a:srgbClr val="FF0000"/>
                </a:solidFill>
                <a:latin typeface="+mj-lt"/>
              </a:rPr>
              <a:t>2</a:t>
            </a:r>
            <a:r>
              <a:rPr lang="vi-VN" sz="2800" dirty="0">
                <a:solidFill>
                  <a:srgbClr val="FF0000"/>
                </a:solidFill>
                <a:latin typeface="+mj-lt"/>
              </a:rPr>
              <a:t>, máu trong động mạch là máu nghèo O</a:t>
            </a:r>
            <a:r>
              <a:rPr lang="vi-VN" sz="2800" baseline="-25000" dirty="0">
                <a:solidFill>
                  <a:srgbClr val="FF0000"/>
                </a:solidFill>
                <a:latin typeface="+mj-lt"/>
              </a:rPr>
              <a:t>2</a:t>
            </a:r>
            <a:r>
              <a:rPr lang="vi-VN" sz="2800" dirty="0">
                <a:solidFill>
                  <a:srgbClr val="FF0000"/>
                </a:solidFill>
                <a:latin typeface="+mj-lt"/>
              </a:rPr>
              <a:t>.                                 </a:t>
            </a:r>
          </a:p>
          <a:p>
            <a:pPr algn="just"/>
            <a:r>
              <a:rPr lang="vi-VN" sz="2800" b="1" dirty="0">
                <a:solidFill>
                  <a:srgbClr val="FF0000"/>
                </a:solidFill>
                <a:latin typeface="+mj-lt"/>
              </a:rPr>
              <a:t>B.</a:t>
            </a:r>
            <a:r>
              <a:rPr lang="vi-VN" sz="2800" dirty="0">
                <a:solidFill>
                  <a:srgbClr val="FF0000"/>
                </a:solidFill>
                <a:latin typeface="+mj-lt"/>
              </a:rPr>
              <a:t> Máu giàu O</a:t>
            </a:r>
            <a:r>
              <a:rPr lang="vi-VN" sz="2800" baseline="-25000" dirty="0">
                <a:solidFill>
                  <a:srgbClr val="FF0000"/>
                </a:solidFill>
                <a:latin typeface="+mj-lt"/>
              </a:rPr>
              <a:t>2</a:t>
            </a:r>
            <a:r>
              <a:rPr lang="vi-VN" sz="2800" dirty="0">
                <a:solidFill>
                  <a:srgbClr val="FF0000"/>
                </a:solidFill>
                <a:latin typeface="+mj-lt"/>
              </a:rPr>
              <a:t> từ tâm thất trái lên cung động mạch chủ, từ cung động mạch chủ máu theo các động mạch cổ, động mạch tay đi nuôi phần trên cơ thể, màu theo động mạch chủ nhánh dưới chia vào các động mạch đến các cơ quan ở phần dưới cơ thể.</a:t>
            </a:r>
          </a:p>
          <a:p>
            <a:pPr algn="just"/>
            <a:r>
              <a:rPr lang="vi-VN" sz="2800" b="1" dirty="0">
                <a:solidFill>
                  <a:srgbClr val="FF0000"/>
                </a:solidFill>
                <a:latin typeface="+mj-lt"/>
              </a:rPr>
              <a:t>C.</a:t>
            </a:r>
            <a:r>
              <a:rPr lang="vi-VN" sz="2800" dirty="0">
                <a:solidFill>
                  <a:srgbClr val="FF0000"/>
                </a:solidFill>
                <a:latin typeface="+mj-lt"/>
              </a:rPr>
              <a:t> Sau khi thực hiện trao đổi chất ở mao mạch, máu nghèo O</a:t>
            </a:r>
            <a:r>
              <a:rPr lang="vi-VN" sz="2800" baseline="-25000" dirty="0">
                <a:solidFill>
                  <a:srgbClr val="FF0000"/>
                </a:solidFill>
                <a:latin typeface="+mj-lt"/>
              </a:rPr>
              <a:t>2</a:t>
            </a:r>
            <a:r>
              <a:rPr lang="vi-VN" sz="2800" dirty="0">
                <a:solidFill>
                  <a:srgbClr val="FF0000"/>
                </a:solidFill>
                <a:latin typeface="+mj-lt"/>
              </a:rPr>
              <a:t> từ mao mạch tập trung vào các tĩnh mạch nhỏ rồi đến tĩnh mạch lớn và đổ vào tĩnh mạch chủ rồi về tâm nhĩ phải. </a:t>
            </a:r>
          </a:p>
          <a:p>
            <a:pPr algn="just"/>
            <a:r>
              <a:rPr lang="vi-VN" sz="2800" b="1" dirty="0">
                <a:solidFill>
                  <a:srgbClr val="FF0000"/>
                </a:solidFill>
                <a:latin typeface="+mj-lt"/>
              </a:rPr>
              <a:t>D.</a:t>
            </a:r>
            <a:r>
              <a:rPr lang="vi-VN" sz="2800" dirty="0">
                <a:solidFill>
                  <a:srgbClr val="FF0000"/>
                </a:solidFill>
                <a:latin typeface="+mj-lt"/>
              </a:rPr>
              <a:t> Ở vòng tuần hoàn phổi, màu nghèo O</a:t>
            </a:r>
            <a:r>
              <a:rPr lang="vi-VN" sz="2800" baseline="-25000" dirty="0">
                <a:solidFill>
                  <a:srgbClr val="FF0000"/>
                </a:solidFill>
                <a:latin typeface="+mj-lt"/>
              </a:rPr>
              <a:t>2</a:t>
            </a:r>
            <a:r>
              <a:rPr lang="vi-VN" sz="2800" dirty="0">
                <a:solidFill>
                  <a:srgbClr val="FF0000"/>
                </a:solidFill>
                <a:latin typeface="+mj-lt"/>
              </a:rPr>
              <a:t> từ tâm thất phải lên động mạch phổi, thực hiện quá trình trao đổi khí ở phổi trở thành máu giàu O</a:t>
            </a:r>
            <a:r>
              <a:rPr lang="vi-VN" sz="2800" baseline="-25000" dirty="0">
                <a:solidFill>
                  <a:srgbClr val="FF0000"/>
                </a:solidFill>
                <a:latin typeface="+mj-lt"/>
              </a:rPr>
              <a:t>2</a:t>
            </a:r>
            <a:r>
              <a:rPr lang="vi-VN" sz="2800" dirty="0">
                <a:solidFill>
                  <a:srgbClr val="FF0000"/>
                </a:solidFill>
                <a:latin typeface="+mj-lt"/>
              </a:rPr>
              <a:t> theo tĩnh mạch phổi trở về tâm nhĩ trái.</a:t>
            </a:r>
          </a:p>
        </p:txBody>
      </p:sp>
      <p:sp>
        <p:nvSpPr>
          <p:cNvPr id="5" name="Oval 4"/>
          <p:cNvSpPr/>
          <p:nvPr/>
        </p:nvSpPr>
        <p:spPr>
          <a:xfrm>
            <a:off x="0" y="429490"/>
            <a:ext cx="512618" cy="51261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663677" y="-162231"/>
            <a:ext cx="11528324" cy="70202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322106"/>
          <a:ext cx="12192000" cy="6431280"/>
        </p:xfrm>
        <a:graphic>
          <a:graphicData uri="http://schemas.openxmlformats.org/drawingml/2006/table">
            <a:tbl>
              <a:tblPr firstRow="1" bandRow="1">
                <a:tableStyleId>{5C22544A-7EE6-4342-B048-85BDC9FD1C3A}</a:tableStyleId>
              </a:tblPr>
              <a:tblGrid>
                <a:gridCol w="2292627">
                  <a:extLst>
                    <a:ext uri="{9D8B030D-6E8A-4147-A177-3AD203B41FA5}">
                      <a16:colId xmlns:a16="http://schemas.microsoft.com/office/drawing/2014/main" val="20000"/>
                    </a:ext>
                  </a:extLst>
                </a:gridCol>
                <a:gridCol w="5835373">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a:txBody>
                    <a:bodyPr/>
                    <a:lstStyle/>
                    <a:p>
                      <a:pPr algn="ctr"/>
                      <a:r>
                        <a:rPr lang="en-US" sz="2800" dirty="0" err="1">
                          <a:latin typeface="Times New Roman" pitchFamily="18" charset="0"/>
                          <a:cs typeface="Times New Roman" pitchFamily="18" charset="0"/>
                        </a:rPr>
                        <a:t>Thành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phần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của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máu</a:t>
                      </a:r>
                      <a:endParaRPr lang="en-US" sz="2800" dirty="0">
                        <a:latin typeface="Times New Roman" pitchFamily="18" charset="0"/>
                        <a:cs typeface="Times New Roman" pitchFamily="18" charset="0"/>
                      </a:endParaRPr>
                    </a:p>
                  </a:txBody>
                  <a:tcPr/>
                </a:tc>
                <a:tc>
                  <a:txBody>
                    <a:bodyPr/>
                    <a:lstStyle/>
                    <a:p>
                      <a:pPr algn="ctr"/>
                      <a:r>
                        <a:rPr lang="en-US" sz="2800" dirty="0" err="1">
                          <a:latin typeface="Times New Roman" pitchFamily="18" charset="0"/>
                          <a:cs typeface="Times New Roman" pitchFamily="18" charset="0"/>
                        </a:rPr>
                        <a:t>Đặc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điểm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cấu</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tạo</a:t>
                      </a:r>
                      <a:endParaRPr lang="en-US" sz="2800" dirty="0">
                        <a:latin typeface="Times New Roman" pitchFamily="18" charset="0"/>
                        <a:cs typeface="Times New Roman" pitchFamily="18" charset="0"/>
                      </a:endParaRPr>
                    </a:p>
                  </a:txBody>
                  <a:tcPr/>
                </a:tc>
                <a:tc>
                  <a:txBody>
                    <a:bodyPr/>
                    <a:lstStyle/>
                    <a:p>
                      <a:pPr algn="ctr"/>
                      <a:r>
                        <a:rPr lang="en-US" sz="2800" dirty="0" err="1">
                          <a:latin typeface="Times New Roman" pitchFamily="18" charset="0"/>
                          <a:cs typeface="Times New Roman" pitchFamily="18" charset="0"/>
                        </a:rPr>
                        <a:t>Chức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năng</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endParaRPr lang="en-US" sz="2800" dirty="0">
                        <a:solidFill>
                          <a:srgbClr val="FF00FF"/>
                        </a:solidFill>
                        <a:latin typeface="Times New Roman" pitchFamily="18" charset="0"/>
                        <a:cs typeface="Times New Roman" pitchFamily="18" charset="0"/>
                      </a:endParaRPr>
                    </a:p>
                    <a:p>
                      <a:pPr algn="ctr"/>
                      <a:r>
                        <a:rPr lang="en-US" sz="2800" dirty="0" err="1">
                          <a:solidFill>
                            <a:srgbClr val="FF00FF"/>
                          </a:solidFill>
                          <a:latin typeface="Times New Roman" pitchFamily="18" charset="0"/>
                          <a:cs typeface="Times New Roman" pitchFamily="18" charset="0"/>
                        </a:rPr>
                        <a:t>Huyết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tương</a:t>
                      </a:r>
                      <a:endParaRPr lang="en-US" sz="2800" dirty="0">
                        <a:solidFill>
                          <a:srgbClr val="FF00FF"/>
                        </a:solidFill>
                        <a:latin typeface="Times New Roman" pitchFamily="18" charset="0"/>
                        <a:cs typeface="Times New Roman" pitchFamily="18" charset="0"/>
                      </a:endParaRPr>
                    </a:p>
                    <a:p>
                      <a:pPr algn="ctr"/>
                      <a:endParaRPr lang="en-US" sz="2800" dirty="0">
                        <a:solidFill>
                          <a:srgbClr val="FF00FF"/>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endParaRPr lang="en-US" sz="2800" dirty="0">
                        <a:solidFill>
                          <a:srgbClr val="FF00FF"/>
                        </a:solidFill>
                        <a:latin typeface="Times New Roman" pitchFamily="18" charset="0"/>
                        <a:cs typeface="Times New Roman" pitchFamily="18" charset="0"/>
                      </a:endParaRPr>
                    </a:p>
                    <a:p>
                      <a:pPr algn="ctr"/>
                      <a:r>
                        <a:rPr lang="en-US" sz="2800" dirty="0" err="1">
                          <a:solidFill>
                            <a:srgbClr val="FF00FF"/>
                          </a:solidFill>
                          <a:latin typeface="Times New Roman" pitchFamily="18" charset="0"/>
                          <a:cs typeface="Times New Roman" pitchFamily="18" charset="0"/>
                        </a:rPr>
                        <a:t>Hồng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cầu</a:t>
                      </a:r>
                      <a:endParaRPr lang="en-US" sz="2800" dirty="0">
                        <a:solidFill>
                          <a:srgbClr val="FF00FF"/>
                        </a:solidFill>
                        <a:latin typeface="Times New Roman" pitchFamily="18" charset="0"/>
                        <a:cs typeface="Times New Roman" pitchFamily="18" charset="0"/>
                      </a:endParaRPr>
                    </a:p>
                    <a:p>
                      <a:pPr algn="ctr"/>
                      <a:endParaRPr lang="en-US" sz="2800" dirty="0">
                        <a:solidFill>
                          <a:srgbClr val="FF00FF"/>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endParaRPr lang="en-US" sz="2800" dirty="0">
                        <a:solidFill>
                          <a:srgbClr val="FF00FF"/>
                        </a:solidFill>
                        <a:latin typeface="Times New Roman" pitchFamily="18" charset="0"/>
                        <a:cs typeface="Times New Roman" pitchFamily="18" charset="0"/>
                      </a:endParaRPr>
                    </a:p>
                    <a:p>
                      <a:pPr algn="ctr"/>
                      <a:r>
                        <a:rPr lang="en-US" sz="2800" dirty="0" err="1">
                          <a:solidFill>
                            <a:srgbClr val="FF00FF"/>
                          </a:solidFill>
                          <a:latin typeface="Times New Roman" pitchFamily="18" charset="0"/>
                          <a:cs typeface="Times New Roman" pitchFamily="18" charset="0"/>
                        </a:rPr>
                        <a:t>Bạch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cầu</a:t>
                      </a:r>
                      <a:endParaRPr lang="en-US" sz="2800" dirty="0">
                        <a:solidFill>
                          <a:srgbClr val="FF00FF"/>
                        </a:solidFill>
                        <a:latin typeface="Times New Roman" pitchFamily="18" charset="0"/>
                        <a:cs typeface="Times New Roman" pitchFamily="18" charset="0"/>
                      </a:endParaRPr>
                    </a:p>
                    <a:p>
                      <a:pPr algn="ctr"/>
                      <a:endParaRPr lang="en-US" sz="2800" dirty="0">
                        <a:solidFill>
                          <a:srgbClr val="FF00FF"/>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gn="ctr"/>
                      <a:endParaRPr lang="en-US" sz="2800" dirty="0">
                        <a:solidFill>
                          <a:srgbClr val="FF00FF"/>
                        </a:solidFill>
                        <a:latin typeface="Times New Roman" pitchFamily="18" charset="0"/>
                        <a:cs typeface="Times New Roman" pitchFamily="18" charset="0"/>
                      </a:endParaRPr>
                    </a:p>
                    <a:p>
                      <a:pPr algn="ctr"/>
                      <a:r>
                        <a:rPr lang="en-US" sz="2800" dirty="0" err="1">
                          <a:solidFill>
                            <a:srgbClr val="FF00FF"/>
                          </a:solidFill>
                          <a:latin typeface="Times New Roman" pitchFamily="18" charset="0"/>
                          <a:cs typeface="Times New Roman" pitchFamily="18" charset="0"/>
                        </a:rPr>
                        <a:t>Tiểu</a:t>
                      </a:r>
                      <a:r>
                        <a:rPr lang="en-US" sz="2800" baseline="0" dirty="0">
                          <a:solidFill>
                            <a:srgbClr val="FF00FF"/>
                          </a:solidFill>
                          <a:latin typeface="Times New Roman" pitchFamily="18" charset="0"/>
                          <a:cs typeface="Times New Roman" pitchFamily="18" charset="0"/>
                        </a:rPr>
                        <a:t> </a:t>
                      </a:r>
                      <a:r>
                        <a:rPr lang="en-US" sz="2800" baseline="0" dirty="0" err="1">
                          <a:solidFill>
                            <a:srgbClr val="FF00FF"/>
                          </a:solidFill>
                          <a:latin typeface="Times New Roman" pitchFamily="18" charset="0"/>
                          <a:cs typeface="Times New Roman" pitchFamily="18" charset="0"/>
                        </a:rPr>
                        <a:t>cầu</a:t>
                      </a:r>
                      <a:endParaRPr lang="en-US" sz="2800" baseline="0" dirty="0">
                        <a:solidFill>
                          <a:srgbClr val="FF00FF"/>
                        </a:solidFill>
                        <a:latin typeface="Times New Roman" pitchFamily="18" charset="0"/>
                        <a:cs typeface="Times New Roman" pitchFamily="18" charset="0"/>
                      </a:endParaRPr>
                    </a:p>
                    <a:p>
                      <a:pPr algn="ctr"/>
                      <a:endParaRPr lang="en-US" sz="2800" dirty="0">
                        <a:solidFill>
                          <a:srgbClr val="FF00FF"/>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2305878" y="1272210"/>
            <a:ext cx="5804452" cy="1384995"/>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Chiếm</a:t>
            </a:r>
            <a:r>
              <a:rPr lang="en-US" sz="2800" dirty="0">
                <a:solidFill>
                  <a:srgbClr val="FF00FF"/>
                </a:solidFill>
                <a:latin typeface="Times New Roman" pitchFamily="18" charset="0"/>
                <a:cs typeface="Times New Roman" pitchFamily="18" charset="0"/>
              </a:rPr>
              <a:t> 55% </a:t>
            </a: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máu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Gồm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nước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dưỡng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hòa</a:t>
            </a:r>
            <a:r>
              <a:rPr lang="en-US" sz="2800" dirty="0">
                <a:solidFill>
                  <a:srgbClr val="FF00FF"/>
                </a:solidFill>
                <a:latin typeface="Times New Roman" pitchFamily="18" charset="0"/>
                <a:cs typeface="Times New Roman" pitchFamily="18" charset="0"/>
              </a:rPr>
              <a:t> tan </a:t>
            </a:r>
            <a:r>
              <a:rPr lang="en-US" sz="2800" dirty="0" err="1">
                <a:solidFill>
                  <a:srgbClr val="FF00FF"/>
                </a:solidFill>
                <a:latin typeface="Times New Roman" pitchFamily="18" charset="0"/>
                <a:cs typeface="Times New Roman" pitchFamily="18" charset="0"/>
              </a:rPr>
              <a:t>khác</a:t>
            </a:r>
            <a:r>
              <a:rPr lang="en-US" sz="2800" dirty="0">
                <a:solidFill>
                  <a:srgbClr val="FF00FF"/>
                </a:solidFill>
                <a:latin typeface="Times New Roman" pitchFamily="18" charset="0"/>
                <a:cs typeface="Times New Roman" pitchFamily="18" charset="0"/>
              </a:rPr>
              <a:t>.</a:t>
            </a:r>
          </a:p>
        </p:txBody>
      </p:sp>
      <p:sp>
        <p:nvSpPr>
          <p:cNvPr id="6" name="TextBox 5"/>
          <p:cNvSpPr txBox="1"/>
          <p:nvPr/>
        </p:nvSpPr>
        <p:spPr>
          <a:xfrm>
            <a:off x="8146472" y="1618585"/>
            <a:ext cx="4045527" cy="523220"/>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Vận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chuyển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a:t>
            </a:r>
          </a:p>
        </p:txBody>
      </p:sp>
      <p:sp>
        <p:nvSpPr>
          <p:cNvPr id="7" name="TextBox 6"/>
          <p:cNvSpPr txBox="1"/>
          <p:nvPr/>
        </p:nvSpPr>
        <p:spPr>
          <a:xfrm>
            <a:off x="2292023" y="2629957"/>
            <a:ext cx="5804452" cy="1384995"/>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Chiếm</a:t>
            </a:r>
            <a:r>
              <a:rPr lang="en-US" sz="2800" dirty="0">
                <a:solidFill>
                  <a:srgbClr val="FF00FF"/>
                </a:solidFill>
                <a:latin typeface="Times New Roman" pitchFamily="18" charset="0"/>
                <a:cs typeface="Times New Roman" pitchFamily="18" charset="0"/>
              </a:rPr>
              <a:t> 43% </a:t>
            </a: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máu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tế</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bào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máu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hình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đĩa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lõm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hai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màu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đỏ</a:t>
            </a:r>
            <a:r>
              <a:rPr lang="en-US" sz="2800" dirty="0">
                <a:solidFill>
                  <a:srgbClr val="FF00FF"/>
                </a:solidFill>
                <a:latin typeface="Times New Roman" pitchFamily="18" charset="0"/>
                <a:cs typeface="Times New Roman" pitchFamily="18" charset="0"/>
              </a:rPr>
              <a:t>.</a:t>
            </a:r>
          </a:p>
        </p:txBody>
      </p:sp>
      <p:sp>
        <p:nvSpPr>
          <p:cNvPr id="8" name="TextBox 7"/>
          <p:cNvSpPr txBox="1"/>
          <p:nvPr/>
        </p:nvSpPr>
        <p:spPr>
          <a:xfrm>
            <a:off x="8146473" y="2823924"/>
            <a:ext cx="4045527" cy="954107"/>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Vận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chuyển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O</a:t>
            </a:r>
            <a:r>
              <a:rPr lang="en-US" sz="2800" baseline="-25000" dirty="0" err="1">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rPr>
              <a:t>, CO</a:t>
            </a:r>
            <a:r>
              <a:rPr lang="en-US" sz="2800" baseline="-25000" dirty="0">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rPr>
              <a:t>).</a:t>
            </a:r>
          </a:p>
        </p:txBody>
      </p:sp>
      <p:sp>
        <p:nvSpPr>
          <p:cNvPr id="9" name="TextBox 8"/>
          <p:cNvSpPr txBox="1"/>
          <p:nvPr/>
        </p:nvSpPr>
        <p:spPr>
          <a:xfrm>
            <a:off x="2319732" y="4181672"/>
            <a:ext cx="5804452" cy="954107"/>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Chiếm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khoảng</a:t>
            </a:r>
            <a:r>
              <a:rPr lang="en-US" sz="2800" dirty="0">
                <a:solidFill>
                  <a:srgbClr val="FF00FF"/>
                </a:solidFill>
                <a:latin typeface="Times New Roman" pitchFamily="18" charset="0"/>
                <a:cs typeface="Times New Roman" pitchFamily="18" charset="0"/>
              </a:rPr>
              <a:t> 1% </a:t>
            </a: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máu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tế</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bào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màu</a:t>
            </a:r>
            <a:r>
              <a:rPr lang="en-US" sz="2800" dirty="0">
                <a:solidFill>
                  <a:srgbClr val="FF00FF"/>
                </a:solidFill>
                <a:latin typeface="Times New Roman" pitchFamily="18" charset="0"/>
                <a:cs typeface="Times New Roman" pitchFamily="18" charset="0"/>
              </a:rPr>
              <a:t>.</a:t>
            </a:r>
          </a:p>
        </p:txBody>
      </p:sp>
      <p:sp>
        <p:nvSpPr>
          <p:cNvPr id="10" name="TextBox 9"/>
          <p:cNvSpPr txBox="1"/>
          <p:nvPr/>
        </p:nvSpPr>
        <p:spPr>
          <a:xfrm>
            <a:off x="8146473" y="4444913"/>
            <a:ext cx="4045527" cy="523220"/>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Bảo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vệ</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a:t>
            </a:r>
          </a:p>
        </p:txBody>
      </p:sp>
      <p:sp>
        <p:nvSpPr>
          <p:cNvPr id="11" name="TextBox 10"/>
          <p:cNvSpPr txBox="1"/>
          <p:nvPr/>
        </p:nvSpPr>
        <p:spPr>
          <a:xfrm>
            <a:off x="2305877" y="5580981"/>
            <a:ext cx="5804452" cy="954107"/>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Chiếm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khoảng</a:t>
            </a:r>
            <a:r>
              <a:rPr lang="en-US" sz="2800" dirty="0">
                <a:solidFill>
                  <a:srgbClr val="FF00FF"/>
                </a:solidFill>
                <a:latin typeface="Times New Roman" pitchFamily="18" charset="0"/>
                <a:cs typeface="Times New Roman" pitchFamily="18" charset="0"/>
              </a:rPr>
              <a:t> 1% </a:t>
            </a: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máu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tế</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bào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nhân</a:t>
            </a:r>
            <a:r>
              <a:rPr lang="en-US" sz="2800" dirty="0">
                <a:solidFill>
                  <a:srgbClr val="FF00FF"/>
                </a:solidFill>
                <a:latin typeface="Times New Roman" pitchFamily="18" charset="0"/>
                <a:cs typeface="Times New Roman" pitchFamily="18" charset="0"/>
              </a:rPr>
              <a:t>.</a:t>
            </a:r>
          </a:p>
        </p:txBody>
      </p:sp>
      <p:sp>
        <p:nvSpPr>
          <p:cNvPr id="12" name="TextBox 11"/>
          <p:cNvSpPr txBox="1"/>
          <p:nvPr/>
        </p:nvSpPr>
        <p:spPr>
          <a:xfrm>
            <a:off x="8146473" y="5553274"/>
            <a:ext cx="4045527" cy="954107"/>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Tham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trình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máu</a:t>
            </a:r>
            <a:r>
              <a:rPr lang="en-US" sz="2800"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30:  </a:t>
            </a:r>
            <a:r>
              <a:rPr lang="en-US" sz="2600" b="1" dirty="0" err="1">
                <a:solidFill>
                  <a:srgbClr val="FF00FF"/>
                </a:solidFill>
                <a:latin typeface="Times New Roman" pitchFamily="18" charset="0"/>
                <a:cs typeface="Times New Roman" pitchFamily="18" charset="0"/>
              </a:rPr>
              <a:t>MÁU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TUẦN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HOÀN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MÁU</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536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máu</a:t>
            </a:r>
            <a:endParaRPr lang="en-US" sz="2800" b="1" dirty="0">
              <a:solidFill>
                <a:srgbClr val="0000FF"/>
              </a:solidFill>
              <a:latin typeface="Times New Roman" pitchFamily="18" charset="0"/>
              <a:cs typeface="Times New Roman" pitchFamily="18" charset="0"/>
            </a:endParaRPr>
          </a:p>
        </p:txBody>
      </p:sp>
      <p:sp>
        <p:nvSpPr>
          <p:cNvPr id="19" name="TextBox 18"/>
          <p:cNvSpPr txBox="1"/>
          <p:nvPr/>
        </p:nvSpPr>
        <p:spPr>
          <a:xfrm>
            <a:off x="0" y="1324747"/>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huyết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795801"/>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upRight)">
                                      <p:cBhvr>
                                        <p:cTn id="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156855"/>
            <a:ext cx="4838700" cy="4267200"/>
          </a:xfrm>
          <a:prstGeom prst="rect">
            <a:avLst/>
          </a:prstGeom>
          <a:noFill/>
          <a:ln w="9525">
            <a:noFill/>
            <a:miter lim="800000"/>
            <a:headEnd/>
            <a:tailEnd/>
          </a:ln>
          <a:effectLst/>
        </p:spPr>
      </p:pic>
      <p:sp>
        <p:nvSpPr>
          <p:cNvPr id="4" name="TextBox 3"/>
          <p:cNvSpPr txBox="1"/>
          <p:nvPr/>
        </p:nvSpPr>
        <p:spPr>
          <a:xfrm>
            <a:off x="5430982" y="2158911"/>
            <a:ext cx="6539345" cy="2554545"/>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thiếu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tiểu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cầu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cơ</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thể</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sẽ</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không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thể</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cầm</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máu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bị</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chảy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máu</a:t>
            </a:r>
            <a:r>
              <a:rPr lang="en-US" sz="3200" dirty="0">
                <a:solidFill>
                  <a:srgbClr val="FF00FF"/>
                </a:solidFill>
                <a:latin typeface="Times New Roman" pitchFamily="18" charset="0"/>
                <a:cs typeface="Times New Roman" pitchFamily="18" charset="0"/>
              </a:rPr>
              <a:t>, do </a:t>
            </a:r>
            <a:r>
              <a:rPr lang="en-US" sz="3200" dirty="0" err="1">
                <a:solidFill>
                  <a:srgbClr val="FF00FF"/>
                </a:solidFill>
                <a:latin typeface="Times New Roman" pitchFamily="18" charset="0"/>
                <a:cs typeface="Times New Roman" pitchFamily="18" charset="0"/>
              </a:rPr>
              <a:t>đó</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có</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thể</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dẫn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đến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bị</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mất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máu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nghiêm</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trọng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ảnh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hưởng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tới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tính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mạng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người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bệnh</a:t>
            </a:r>
            <a:r>
              <a:rPr lang="en-US" sz="32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TextBox 20"/>
          <p:cNvSpPr txBox="1"/>
          <p:nvPr/>
        </p:nvSpPr>
        <p:spPr>
          <a:xfrm>
            <a:off x="0" y="99219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Miễn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dịch</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142168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Miễn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228066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4" name="TextBox 23"/>
          <p:cNvSpPr txBox="1"/>
          <p:nvPr/>
        </p:nvSpPr>
        <p:spPr>
          <a:xfrm>
            <a:off x="0" y="2682447"/>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endParaRPr lang="en-US" sz="2800" dirty="0">
              <a:solidFill>
                <a:srgbClr val="0000FF"/>
              </a:solidFill>
              <a:latin typeface="Times New Roman" pitchFamily="18" charset="0"/>
              <a:cs typeface="Times New Roman" pitchFamily="18" charset="0"/>
            </a:endParaRPr>
          </a:p>
        </p:txBody>
      </p:sp>
      <p:sp>
        <p:nvSpPr>
          <p:cNvPr id="25" name="TextBox 24"/>
          <p:cNvSpPr txBox="1"/>
          <p:nvPr/>
        </p:nvSpPr>
        <p:spPr>
          <a:xfrm>
            <a:off x="0" y="307037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Tiêu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ổ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443346" y="4303455"/>
            <a:ext cx="10903528" cy="584775"/>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Nêu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chế</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miễn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dịch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trips(upRight)">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upRight)">
                                      <p:cBhvr>
                                        <p:cTn id="27" dur="1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upRight)">
                                      <p:cBhvr>
                                        <p:cTn id="32" dur="1000"/>
                                        <p:tgtEl>
                                          <p:spTgt spid="25"/>
                                        </p:tgtEl>
                                      </p:cBhvr>
                                    </p:animEffect>
                                  </p:childTnLst>
                                </p:cTn>
                              </p:par>
                            </p:childTnLst>
                          </p:cTn>
                        </p:par>
                        <p:par>
                          <p:cTn id="33" fill="hold">
                            <p:stCondLst>
                              <p:cond delay="1000"/>
                            </p:stCondLst>
                            <p:childTnLst>
                              <p:par>
                                <p:cTn id="34" presetID="37" presetClass="exit" presetSubtype="0" fill="hold" grpId="1" nodeType="afterEffect">
                                  <p:stCondLst>
                                    <p:cond delay="0"/>
                                  </p:stCondLst>
                                  <p:childTnLst>
                                    <p:animEffect transition="out" filter="fade">
                                      <p:cBhvr>
                                        <p:cTn id="35" dur="1000"/>
                                        <p:tgtEl>
                                          <p:spTgt spid="29"/>
                                        </p:tgtEl>
                                      </p:cBhvr>
                                    </p:animEffect>
                                    <p:anim calcmode="lin" valueType="num">
                                      <p:cBhvr>
                                        <p:cTn id="36" dur="1000"/>
                                        <p:tgtEl>
                                          <p:spTgt spid="29"/>
                                        </p:tgtEl>
                                        <p:attrNameLst>
                                          <p:attrName>ppt_x</p:attrName>
                                        </p:attrNameLst>
                                      </p:cBhvr>
                                      <p:tavLst>
                                        <p:tav tm="0">
                                          <p:val>
                                            <p:strVal val="ppt_x"/>
                                          </p:val>
                                        </p:tav>
                                        <p:tav tm="100000">
                                          <p:val>
                                            <p:strVal val="ppt_x"/>
                                          </p:val>
                                        </p:tav>
                                      </p:tavLst>
                                    </p:anim>
                                    <p:anim calcmode="lin" valueType="num">
                                      <p:cBhvr>
                                        <p:cTn id="37" dur="100" decel="100000"/>
                                        <p:tgtEl>
                                          <p:spTgt spid="29"/>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29"/>
                                        </p:tgtEl>
                                        <p:attrNameLst>
                                          <p:attrName>ppt_y</p:attrName>
                                        </p:attrNameLst>
                                      </p:cBhvr>
                                      <p:tavLst>
                                        <p:tav tm="0">
                                          <p:val>
                                            <p:strVal val="ppt_y"/>
                                          </p:val>
                                        </p:tav>
                                        <p:tav tm="100000">
                                          <p:val>
                                            <p:strVal val="ppt_y+1"/>
                                          </p:val>
                                        </p:tav>
                                      </p:tavLst>
                                    </p:anim>
                                    <p:set>
                                      <p:cBhvr>
                                        <p:cTn id="39"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9" grpId="0"/>
      <p:bldP spid="2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134728"/>
            <a:ext cx="12192000" cy="1077218"/>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Vì</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phản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ứng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viêm</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giúp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tạo</a:t>
            </a:r>
            <a:r>
              <a:rPr lang="en-US" sz="3200" dirty="0">
                <a:solidFill>
                  <a:srgbClr val="FF00FF"/>
                </a:solidFill>
                <a:latin typeface="Times New Roman" pitchFamily="18" charset="0"/>
                <a:cs typeface="Times New Roman" pitchFamily="18" charset="0"/>
              </a:rPr>
              <a:t> ổ </a:t>
            </a:r>
            <a:r>
              <a:rPr lang="en-US" sz="3200" dirty="0" err="1">
                <a:solidFill>
                  <a:srgbClr val="FF00FF"/>
                </a:solidFill>
                <a:latin typeface="Times New Roman" pitchFamily="18" charset="0"/>
                <a:cs typeface="Times New Roman" pitchFamily="18" charset="0"/>
              </a:rPr>
              <a:t>viêm</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để</a:t>
            </a:r>
            <a:r>
              <a:rPr lang="en-US" sz="3200" dirty="0">
                <a:solidFill>
                  <a:srgbClr val="FF00FF"/>
                </a:solidFill>
                <a:latin typeface="Times New Roman" pitchFamily="18" charset="0"/>
                <a:cs typeface="Times New Roman" pitchFamily="18" charset="0"/>
              </a:rPr>
              <a:t> co </a:t>
            </a:r>
            <a:r>
              <a:rPr lang="en-US" sz="3200" dirty="0" err="1">
                <a:solidFill>
                  <a:srgbClr val="FF00FF"/>
                </a:solidFill>
                <a:latin typeface="Times New Roman" pitchFamily="18" charset="0"/>
                <a:cs typeface="Times New Roman" pitchFamily="18" charset="0"/>
              </a:rPr>
              <a:t>cụm</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mầm</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bệnh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và</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kích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thích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bạch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cầu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đến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thực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bào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mầm</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bệnh</a:t>
            </a:r>
            <a:r>
              <a:rPr lang="en-US" sz="3200" dirty="0">
                <a:solidFill>
                  <a:srgbClr val="FF00FF"/>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srcRect/>
          <a:stretch>
            <a:fillRect/>
          </a:stretch>
        </p:blipFill>
        <p:spPr bwMode="auto">
          <a:xfrm>
            <a:off x="0" y="0"/>
            <a:ext cx="12192000" cy="49998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2510"/>
            <a:ext cx="12192000" cy="1077218"/>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Mụn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trứng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cá</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là</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phản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ứng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miễn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dịch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vì</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mụn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trứng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cá</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chính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là</a:t>
            </a:r>
            <a:r>
              <a:rPr lang="en-US" sz="3200" dirty="0">
                <a:solidFill>
                  <a:srgbClr val="FF00FF"/>
                </a:solidFill>
                <a:latin typeface="Times New Roman" pitchFamily="18" charset="0"/>
                <a:cs typeface="Times New Roman" pitchFamily="18" charset="0"/>
              </a:rPr>
              <a:t> ổ </a:t>
            </a:r>
            <a:r>
              <a:rPr lang="en-US" sz="3200" dirty="0" err="1">
                <a:solidFill>
                  <a:srgbClr val="FF00FF"/>
                </a:solidFill>
                <a:latin typeface="Times New Roman" pitchFamily="18" charset="0"/>
                <a:cs typeface="Times New Roman" pitchFamily="18" charset="0"/>
              </a:rPr>
              <a:t>viêm</a:t>
            </a:r>
            <a:endParaRPr lang="en-US" sz="3200" dirty="0">
              <a:solidFill>
                <a:srgbClr val="FF00FF"/>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srcRect/>
          <a:stretch>
            <a:fillRect/>
          </a:stretch>
        </p:blipFill>
        <p:spPr bwMode="auto">
          <a:xfrm>
            <a:off x="3539404" y="0"/>
            <a:ext cx="5057775" cy="3638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1976</Words>
  <Application>Microsoft Office PowerPoint</Application>
  <PresentationFormat>Widescreen</PresentationFormat>
  <Paragraphs>118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4</cp:revision>
  <dcterms:created xsi:type="dcterms:W3CDTF">2026-03-06T07:18:38Z</dcterms:created>
  <dcterms:modified xsi:type="dcterms:W3CDTF">2026-03-10T08:11:06Z</dcterms:modified>
</cp:coreProperties>
</file>