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94" r:id="rId2"/>
    <p:sldId id="964" r:id="rId3"/>
    <p:sldId id="962" r:id="rId4"/>
    <p:sldId id="662" r:id="rId5"/>
    <p:sldId id="965" r:id="rId6"/>
    <p:sldId id="966" r:id="rId7"/>
    <p:sldId id="285" r:id="rId8"/>
    <p:sldId id="273" r:id="rId9"/>
    <p:sldId id="967" r:id="rId10"/>
    <p:sldId id="968" r:id="rId11"/>
    <p:sldId id="969" r:id="rId12"/>
    <p:sldId id="970" r:id="rId13"/>
    <p:sldId id="984" r:id="rId14"/>
    <p:sldId id="286" r:id="rId15"/>
    <p:sldId id="275" r:id="rId16"/>
    <p:sldId id="276" r:id="rId17"/>
    <p:sldId id="971" r:id="rId18"/>
    <p:sldId id="278" r:id="rId19"/>
    <p:sldId id="975" r:id="rId20"/>
    <p:sldId id="972" r:id="rId21"/>
    <p:sldId id="974" r:id="rId22"/>
    <p:sldId id="976" r:id="rId23"/>
    <p:sldId id="280" r:id="rId24"/>
    <p:sldId id="279" r:id="rId25"/>
    <p:sldId id="288" r:id="rId26"/>
    <p:sldId id="289" r:id="rId27"/>
    <p:sldId id="979" r:id="rId28"/>
    <p:sldId id="980" r:id="rId29"/>
    <p:sldId id="261" r:id="rId30"/>
    <p:sldId id="287" r:id="rId31"/>
    <p:sldId id="981" r:id="rId32"/>
    <p:sldId id="982" r:id="rId33"/>
    <p:sldId id="2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1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2873E-7526-4017-864E-340DFC69368F}" type="datetimeFigureOut">
              <a:rPr lang="en-US" smtClean="0"/>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1CC38-CE4A-4E08-B1C8-9FEC9C8C51D4}" type="slidenum">
              <a:rPr lang="en-US" smtClean="0"/>
              <a:t>‹#›</a:t>
            </a:fld>
            <a:endParaRPr lang="en-US"/>
          </a:p>
        </p:txBody>
      </p:sp>
    </p:spTree>
    <p:extLst>
      <p:ext uri="{BB962C8B-B14F-4D97-AF65-F5344CB8AC3E}">
        <p14:creationId xmlns:p14="http://schemas.microsoft.com/office/powerpoint/2010/main" val="1286831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43dca4997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43dca4997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8c30849765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8c30849765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143dca4997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143dca4997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972F36-0DDD-49DE-B836-9D3DADBC0B52}"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94010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972F36-0DDD-49DE-B836-9D3DADBC0B52}"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14142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972F36-0DDD-49DE-B836-9D3DADBC0B52}"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4122521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28"/>
        <p:cNvGrpSpPr/>
        <p:nvPr/>
      </p:nvGrpSpPr>
      <p:grpSpPr>
        <a:xfrm>
          <a:off x="0" y="0"/>
          <a:ext cx="0" cy="0"/>
          <a:chOff x="0" y="0"/>
          <a:chExt cx="0" cy="0"/>
        </a:xfrm>
      </p:grpSpPr>
      <p:sp>
        <p:nvSpPr>
          <p:cNvPr id="329" name="Google Shape;329;p19"/>
          <p:cNvSpPr/>
          <p:nvPr/>
        </p:nvSpPr>
        <p:spPr>
          <a:xfrm flipH="1">
            <a:off x="9238886" y="-11410"/>
            <a:ext cx="6565100" cy="6858051"/>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0" name="Google Shape;330;p19"/>
          <p:cNvGrpSpPr/>
          <p:nvPr/>
        </p:nvGrpSpPr>
        <p:grpSpPr>
          <a:xfrm rot="10800000" flipH="1">
            <a:off x="-3611985" y="11357"/>
            <a:ext cx="6565100" cy="6858051"/>
            <a:chOff x="4318075" y="1161550"/>
            <a:chExt cx="1550225" cy="1619400"/>
          </a:xfrm>
        </p:grpSpPr>
        <p:sp>
          <p:nvSpPr>
            <p:cNvPr id="331" name="Google Shape;331;p19"/>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rot="1351242">
              <a:off x="5265314" y="2308571"/>
              <a:ext cx="194091" cy="169467"/>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3" name="Google Shape;333;p19"/>
          <p:cNvGrpSpPr/>
          <p:nvPr/>
        </p:nvGrpSpPr>
        <p:grpSpPr>
          <a:xfrm rot="10800000">
            <a:off x="110648" y="198023"/>
            <a:ext cx="11827633" cy="6514937"/>
            <a:chOff x="4192753" y="1223723"/>
            <a:chExt cx="2685982" cy="1479502"/>
          </a:xfrm>
        </p:grpSpPr>
        <p:sp>
          <p:nvSpPr>
            <p:cNvPr id="334" name="Google Shape;334;p19"/>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6348480" y="2338095"/>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5540214" y="1326816"/>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6819361" y="2577286"/>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6033575"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6773211" y="1397580"/>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4818925" y="1397575"/>
              <a:ext cx="25925" cy="33975"/>
            </a:xfrm>
            <a:custGeom>
              <a:avLst/>
              <a:gdLst/>
              <a:ahLst/>
              <a:cxnLst/>
              <a:rect l="l" t="t" r="r" b="b"/>
              <a:pathLst>
                <a:path w="1037" h="1359" extrusionOk="0">
                  <a:moveTo>
                    <a:pt x="0" y="1162"/>
                  </a:moveTo>
                  <a:lnTo>
                    <a:pt x="705" y="1"/>
                  </a:lnTo>
                  <a:lnTo>
                    <a:pt x="1037" y="198"/>
                  </a:lnTo>
                  <a:lnTo>
                    <a:pt x="332" y="135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rot="-2700000">
              <a:off x="6830745" y="1758868"/>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title"/>
          </p:nvPr>
        </p:nvSpPr>
        <p:spPr>
          <a:xfrm>
            <a:off x="2847400" y="1585467"/>
            <a:ext cx="649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12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48" name="Google Shape;348;p19"/>
          <p:cNvSpPr txBox="1">
            <a:spLocks noGrp="1"/>
          </p:cNvSpPr>
          <p:nvPr>
            <p:ph type="subTitle" idx="1"/>
          </p:nvPr>
        </p:nvSpPr>
        <p:spPr>
          <a:xfrm>
            <a:off x="2847400" y="4204667"/>
            <a:ext cx="64972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28342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27D59-6977-44DD-8E4E-5EC5FBCC1A34}" type="datetime1">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80232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77"/>
        <p:cNvGrpSpPr/>
        <p:nvPr/>
      </p:nvGrpSpPr>
      <p:grpSpPr>
        <a:xfrm>
          <a:off x="0" y="0"/>
          <a:ext cx="0" cy="0"/>
          <a:chOff x="0" y="0"/>
          <a:chExt cx="0" cy="0"/>
        </a:xfrm>
      </p:grpSpPr>
      <p:grpSp>
        <p:nvGrpSpPr>
          <p:cNvPr id="178" name="Google Shape;178;p13"/>
          <p:cNvGrpSpPr/>
          <p:nvPr/>
        </p:nvGrpSpPr>
        <p:grpSpPr>
          <a:xfrm rot="-7136737" flipH="1">
            <a:off x="-2486966" y="-4462013"/>
            <a:ext cx="6774663" cy="6857984"/>
            <a:chOff x="4318075" y="1161550"/>
            <a:chExt cx="1599725" cy="1619400"/>
          </a:xfrm>
        </p:grpSpPr>
        <p:sp>
          <p:nvSpPr>
            <p:cNvPr id="179" name="Google Shape;179;p13"/>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3"/>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3"/>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 name="Google Shape;182;p13"/>
          <p:cNvGrpSpPr/>
          <p:nvPr/>
        </p:nvGrpSpPr>
        <p:grpSpPr>
          <a:xfrm rot="3280359" flipH="1">
            <a:off x="9984131" y="1669826"/>
            <a:ext cx="6774624" cy="6857945"/>
            <a:chOff x="4318075" y="1161550"/>
            <a:chExt cx="1599725" cy="1619400"/>
          </a:xfrm>
        </p:grpSpPr>
        <p:sp>
          <p:nvSpPr>
            <p:cNvPr id="183" name="Google Shape;183;p13"/>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3"/>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3"/>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6" name="Google Shape;186;p13"/>
          <p:cNvGrpSpPr/>
          <p:nvPr/>
        </p:nvGrpSpPr>
        <p:grpSpPr>
          <a:xfrm>
            <a:off x="86475" y="198023"/>
            <a:ext cx="11851805" cy="6566229"/>
            <a:chOff x="4192753" y="1212075"/>
            <a:chExt cx="2691472" cy="1491150"/>
          </a:xfrm>
        </p:grpSpPr>
        <p:sp>
          <p:nvSpPr>
            <p:cNvPr id="187" name="Google Shape;187;p13"/>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3"/>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3"/>
            <p:cNvSpPr/>
            <p:nvPr/>
          </p:nvSpPr>
          <p:spPr>
            <a:xfrm>
              <a:off x="6620358" y="2617982"/>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3"/>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3"/>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3"/>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3"/>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3"/>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3"/>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3"/>
            <p:cNvSpPr/>
            <p:nvPr/>
          </p:nvSpPr>
          <p:spPr>
            <a:xfrm>
              <a:off x="4992784" y="2646730"/>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13"/>
          <p:cNvSpPr txBox="1">
            <a:spLocks noGrp="1"/>
          </p:cNvSpPr>
          <p:nvPr>
            <p:ph type="title"/>
          </p:nvPr>
        </p:nvSpPr>
        <p:spPr>
          <a:xfrm>
            <a:off x="1066900" y="1996200"/>
            <a:ext cx="3404400" cy="9728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accent3"/>
              </a:buClr>
              <a:buSzPts val="2400"/>
              <a:buNone/>
              <a:defRPr sz="3467">
                <a:solidFill>
                  <a:schemeClr val="accent3"/>
                </a:solidFill>
              </a:defRPr>
            </a:lvl1pPr>
            <a:lvl2pPr lvl="1" algn="r" rtl="0">
              <a:spcBef>
                <a:spcPts val="0"/>
              </a:spcBef>
              <a:spcAft>
                <a:spcPts val="0"/>
              </a:spcAft>
              <a:buClr>
                <a:schemeClr val="accent3"/>
              </a:buClr>
              <a:buSzPts val="2400"/>
              <a:buNone/>
              <a:defRPr sz="3200">
                <a:solidFill>
                  <a:schemeClr val="accent3"/>
                </a:solidFill>
              </a:defRPr>
            </a:lvl2pPr>
            <a:lvl3pPr lvl="2" algn="r" rtl="0">
              <a:spcBef>
                <a:spcPts val="0"/>
              </a:spcBef>
              <a:spcAft>
                <a:spcPts val="0"/>
              </a:spcAft>
              <a:buClr>
                <a:schemeClr val="accent3"/>
              </a:buClr>
              <a:buSzPts val="2400"/>
              <a:buNone/>
              <a:defRPr sz="3200">
                <a:solidFill>
                  <a:schemeClr val="accent3"/>
                </a:solidFill>
              </a:defRPr>
            </a:lvl3pPr>
            <a:lvl4pPr lvl="3" algn="r" rtl="0">
              <a:spcBef>
                <a:spcPts val="0"/>
              </a:spcBef>
              <a:spcAft>
                <a:spcPts val="0"/>
              </a:spcAft>
              <a:buClr>
                <a:schemeClr val="accent3"/>
              </a:buClr>
              <a:buSzPts val="2400"/>
              <a:buNone/>
              <a:defRPr sz="3200">
                <a:solidFill>
                  <a:schemeClr val="accent3"/>
                </a:solidFill>
              </a:defRPr>
            </a:lvl4pPr>
            <a:lvl5pPr lvl="4" algn="r" rtl="0">
              <a:spcBef>
                <a:spcPts val="0"/>
              </a:spcBef>
              <a:spcAft>
                <a:spcPts val="0"/>
              </a:spcAft>
              <a:buClr>
                <a:schemeClr val="accent3"/>
              </a:buClr>
              <a:buSzPts val="2400"/>
              <a:buNone/>
              <a:defRPr sz="3200">
                <a:solidFill>
                  <a:schemeClr val="accent3"/>
                </a:solidFill>
              </a:defRPr>
            </a:lvl5pPr>
            <a:lvl6pPr lvl="5" algn="r" rtl="0">
              <a:spcBef>
                <a:spcPts val="0"/>
              </a:spcBef>
              <a:spcAft>
                <a:spcPts val="0"/>
              </a:spcAft>
              <a:buClr>
                <a:schemeClr val="accent3"/>
              </a:buClr>
              <a:buSzPts val="2400"/>
              <a:buNone/>
              <a:defRPr sz="3200">
                <a:solidFill>
                  <a:schemeClr val="accent3"/>
                </a:solidFill>
              </a:defRPr>
            </a:lvl6pPr>
            <a:lvl7pPr lvl="6" algn="r" rtl="0">
              <a:spcBef>
                <a:spcPts val="0"/>
              </a:spcBef>
              <a:spcAft>
                <a:spcPts val="0"/>
              </a:spcAft>
              <a:buClr>
                <a:schemeClr val="accent3"/>
              </a:buClr>
              <a:buSzPts val="2400"/>
              <a:buNone/>
              <a:defRPr sz="3200">
                <a:solidFill>
                  <a:schemeClr val="accent3"/>
                </a:solidFill>
              </a:defRPr>
            </a:lvl7pPr>
            <a:lvl8pPr lvl="7" algn="r" rtl="0">
              <a:spcBef>
                <a:spcPts val="0"/>
              </a:spcBef>
              <a:spcAft>
                <a:spcPts val="0"/>
              </a:spcAft>
              <a:buClr>
                <a:schemeClr val="accent3"/>
              </a:buClr>
              <a:buSzPts val="2400"/>
              <a:buNone/>
              <a:defRPr sz="3200">
                <a:solidFill>
                  <a:schemeClr val="accent3"/>
                </a:solidFill>
              </a:defRPr>
            </a:lvl8pPr>
            <a:lvl9pPr lvl="8" algn="r" rtl="0">
              <a:spcBef>
                <a:spcPts val="0"/>
              </a:spcBef>
              <a:spcAft>
                <a:spcPts val="0"/>
              </a:spcAft>
              <a:buClr>
                <a:schemeClr val="accent3"/>
              </a:buClr>
              <a:buSzPts val="2400"/>
              <a:buNone/>
              <a:defRPr sz="3200">
                <a:solidFill>
                  <a:schemeClr val="accent3"/>
                </a:solidFill>
              </a:defRPr>
            </a:lvl9pPr>
          </a:lstStyle>
          <a:p>
            <a:endParaRPr/>
          </a:p>
        </p:txBody>
      </p:sp>
      <p:sp>
        <p:nvSpPr>
          <p:cNvPr id="198" name="Google Shape;198;p13"/>
          <p:cNvSpPr txBox="1">
            <a:spLocks noGrp="1"/>
          </p:cNvSpPr>
          <p:nvPr>
            <p:ph type="title" idx="2" hasCustomPrompt="1"/>
          </p:nvPr>
        </p:nvSpPr>
        <p:spPr>
          <a:xfrm>
            <a:off x="4726485" y="2442600"/>
            <a:ext cx="124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algn="r" rtl="0">
              <a:spcBef>
                <a:spcPts val="0"/>
              </a:spcBef>
              <a:spcAft>
                <a:spcPts val="0"/>
              </a:spcAft>
              <a:buClr>
                <a:schemeClr val="dk2"/>
              </a:buClr>
              <a:buSzPts val="3000"/>
              <a:buNone/>
              <a:defRPr sz="4000">
                <a:solidFill>
                  <a:schemeClr val="dk2"/>
                </a:solidFill>
              </a:defRPr>
            </a:lvl2pPr>
            <a:lvl3pPr lvl="2" algn="r" rtl="0">
              <a:spcBef>
                <a:spcPts val="0"/>
              </a:spcBef>
              <a:spcAft>
                <a:spcPts val="0"/>
              </a:spcAft>
              <a:buClr>
                <a:schemeClr val="dk2"/>
              </a:buClr>
              <a:buSzPts val="3000"/>
              <a:buNone/>
              <a:defRPr sz="4000">
                <a:solidFill>
                  <a:schemeClr val="dk2"/>
                </a:solidFill>
              </a:defRPr>
            </a:lvl3pPr>
            <a:lvl4pPr lvl="3" algn="r" rtl="0">
              <a:spcBef>
                <a:spcPts val="0"/>
              </a:spcBef>
              <a:spcAft>
                <a:spcPts val="0"/>
              </a:spcAft>
              <a:buClr>
                <a:schemeClr val="dk2"/>
              </a:buClr>
              <a:buSzPts val="3000"/>
              <a:buNone/>
              <a:defRPr sz="4000">
                <a:solidFill>
                  <a:schemeClr val="dk2"/>
                </a:solidFill>
              </a:defRPr>
            </a:lvl4pPr>
            <a:lvl5pPr lvl="4" algn="r" rtl="0">
              <a:spcBef>
                <a:spcPts val="0"/>
              </a:spcBef>
              <a:spcAft>
                <a:spcPts val="0"/>
              </a:spcAft>
              <a:buClr>
                <a:schemeClr val="dk2"/>
              </a:buClr>
              <a:buSzPts val="3000"/>
              <a:buNone/>
              <a:defRPr sz="4000">
                <a:solidFill>
                  <a:schemeClr val="dk2"/>
                </a:solidFill>
              </a:defRPr>
            </a:lvl5pPr>
            <a:lvl6pPr lvl="5" algn="r" rtl="0">
              <a:spcBef>
                <a:spcPts val="0"/>
              </a:spcBef>
              <a:spcAft>
                <a:spcPts val="0"/>
              </a:spcAft>
              <a:buClr>
                <a:schemeClr val="dk2"/>
              </a:buClr>
              <a:buSzPts val="3000"/>
              <a:buNone/>
              <a:defRPr sz="4000">
                <a:solidFill>
                  <a:schemeClr val="dk2"/>
                </a:solidFill>
              </a:defRPr>
            </a:lvl6pPr>
            <a:lvl7pPr lvl="6" algn="r" rtl="0">
              <a:spcBef>
                <a:spcPts val="0"/>
              </a:spcBef>
              <a:spcAft>
                <a:spcPts val="0"/>
              </a:spcAft>
              <a:buClr>
                <a:schemeClr val="dk2"/>
              </a:buClr>
              <a:buSzPts val="3000"/>
              <a:buNone/>
              <a:defRPr sz="4000">
                <a:solidFill>
                  <a:schemeClr val="dk2"/>
                </a:solidFill>
              </a:defRPr>
            </a:lvl7pPr>
            <a:lvl8pPr lvl="7" algn="r" rtl="0">
              <a:spcBef>
                <a:spcPts val="0"/>
              </a:spcBef>
              <a:spcAft>
                <a:spcPts val="0"/>
              </a:spcAft>
              <a:buClr>
                <a:schemeClr val="dk2"/>
              </a:buClr>
              <a:buSzPts val="3000"/>
              <a:buNone/>
              <a:defRPr sz="4000">
                <a:solidFill>
                  <a:schemeClr val="dk2"/>
                </a:solidFill>
              </a:defRPr>
            </a:lvl8pPr>
            <a:lvl9pPr lvl="8" algn="r" rtl="0">
              <a:spcBef>
                <a:spcPts val="0"/>
              </a:spcBef>
              <a:spcAft>
                <a:spcPts val="0"/>
              </a:spcAft>
              <a:buClr>
                <a:schemeClr val="dk2"/>
              </a:buClr>
              <a:buSzPts val="3000"/>
              <a:buNone/>
              <a:defRPr sz="4000">
                <a:solidFill>
                  <a:schemeClr val="dk2"/>
                </a:solidFill>
              </a:defRPr>
            </a:lvl9pPr>
          </a:lstStyle>
          <a:p>
            <a:r>
              <a:t>xx%</a:t>
            </a:r>
          </a:p>
        </p:txBody>
      </p:sp>
      <p:sp>
        <p:nvSpPr>
          <p:cNvPr id="199" name="Google Shape;199;p13"/>
          <p:cNvSpPr txBox="1">
            <a:spLocks noGrp="1"/>
          </p:cNvSpPr>
          <p:nvPr>
            <p:ph type="subTitle" idx="1"/>
          </p:nvPr>
        </p:nvSpPr>
        <p:spPr>
          <a:xfrm>
            <a:off x="1068619" y="2929777"/>
            <a:ext cx="3402800" cy="972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00" name="Google Shape;200;p13"/>
          <p:cNvSpPr txBox="1">
            <a:spLocks noGrp="1"/>
          </p:cNvSpPr>
          <p:nvPr>
            <p:ph type="title" idx="3"/>
          </p:nvPr>
        </p:nvSpPr>
        <p:spPr>
          <a:xfrm>
            <a:off x="7720704" y="1996200"/>
            <a:ext cx="3402800" cy="9728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accent3"/>
              </a:buClr>
              <a:buSzPts val="2400"/>
              <a:buNone/>
              <a:defRPr sz="3467">
                <a:solidFill>
                  <a:schemeClr val="accent3"/>
                </a:solidFill>
              </a:defRPr>
            </a:lvl1pPr>
            <a:lvl2pPr lvl="1" rtl="0">
              <a:spcBef>
                <a:spcPts val="0"/>
              </a:spcBef>
              <a:spcAft>
                <a:spcPts val="0"/>
              </a:spcAft>
              <a:buClr>
                <a:schemeClr val="accent3"/>
              </a:buClr>
              <a:buSzPts val="2400"/>
              <a:buNone/>
              <a:defRPr sz="3200">
                <a:solidFill>
                  <a:schemeClr val="accent3"/>
                </a:solidFill>
              </a:defRPr>
            </a:lvl2pPr>
            <a:lvl3pPr lvl="2" rtl="0">
              <a:spcBef>
                <a:spcPts val="0"/>
              </a:spcBef>
              <a:spcAft>
                <a:spcPts val="0"/>
              </a:spcAft>
              <a:buClr>
                <a:schemeClr val="accent3"/>
              </a:buClr>
              <a:buSzPts val="2400"/>
              <a:buNone/>
              <a:defRPr sz="3200">
                <a:solidFill>
                  <a:schemeClr val="accent3"/>
                </a:solidFill>
              </a:defRPr>
            </a:lvl3pPr>
            <a:lvl4pPr lvl="3" rtl="0">
              <a:spcBef>
                <a:spcPts val="0"/>
              </a:spcBef>
              <a:spcAft>
                <a:spcPts val="0"/>
              </a:spcAft>
              <a:buClr>
                <a:schemeClr val="accent3"/>
              </a:buClr>
              <a:buSzPts val="2400"/>
              <a:buNone/>
              <a:defRPr sz="3200">
                <a:solidFill>
                  <a:schemeClr val="accent3"/>
                </a:solidFill>
              </a:defRPr>
            </a:lvl4pPr>
            <a:lvl5pPr lvl="4" rtl="0">
              <a:spcBef>
                <a:spcPts val="0"/>
              </a:spcBef>
              <a:spcAft>
                <a:spcPts val="0"/>
              </a:spcAft>
              <a:buClr>
                <a:schemeClr val="accent3"/>
              </a:buClr>
              <a:buSzPts val="2400"/>
              <a:buNone/>
              <a:defRPr sz="3200">
                <a:solidFill>
                  <a:schemeClr val="accent3"/>
                </a:solidFill>
              </a:defRPr>
            </a:lvl5pPr>
            <a:lvl6pPr lvl="5" rtl="0">
              <a:spcBef>
                <a:spcPts val="0"/>
              </a:spcBef>
              <a:spcAft>
                <a:spcPts val="0"/>
              </a:spcAft>
              <a:buClr>
                <a:schemeClr val="accent3"/>
              </a:buClr>
              <a:buSzPts val="2400"/>
              <a:buNone/>
              <a:defRPr sz="3200">
                <a:solidFill>
                  <a:schemeClr val="accent3"/>
                </a:solidFill>
              </a:defRPr>
            </a:lvl6pPr>
            <a:lvl7pPr lvl="6" rtl="0">
              <a:spcBef>
                <a:spcPts val="0"/>
              </a:spcBef>
              <a:spcAft>
                <a:spcPts val="0"/>
              </a:spcAft>
              <a:buClr>
                <a:schemeClr val="accent3"/>
              </a:buClr>
              <a:buSzPts val="2400"/>
              <a:buNone/>
              <a:defRPr sz="3200">
                <a:solidFill>
                  <a:schemeClr val="accent3"/>
                </a:solidFill>
              </a:defRPr>
            </a:lvl7pPr>
            <a:lvl8pPr lvl="7" rtl="0">
              <a:spcBef>
                <a:spcPts val="0"/>
              </a:spcBef>
              <a:spcAft>
                <a:spcPts val="0"/>
              </a:spcAft>
              <a:buClr>
                <a:schemeClr val="accent3"/>
              </a:buClr>
              <a:buSzPts val="2400"/>
              <a:buNone/>
              <a:defRPr sz="3200">
                <a:solidFill>
                  <a:schemeClr val="accent3"/>
                </a:solidFill>
              </a:defRPr>
            </a:lvl8pPr>
            <a:lvl9pPr lvl="8" rtl="0">
              <a:spcBef>
                <a:spcPts val="0"/>
              </a:spcBef>
              <a:spcAft>
                <a:spcPts val="0"/>
              </a:spcAft>
              <a:buClr>
                <a:schemeClr val="accent3"/>
              </a:buClr>
              <a:buSzPts val="2400"/>
              <a:buNone/>
              <a:defRPr sz="3200">
                <a:solidFill>
                  <a:schemeClr val="accent3"/>
                </a:solidFill>
              </a:defRPr>
            </a:lvl9pPr>
          </a:lstStyle>
          <a:p>
            <a:endParaRPr/>
          </a:p>
        </p:txBody>
      </p:sp>
      <p:sp>
        <p:nvSpPr>
          <p:cNvPr id="201" name="Google Shape;201;p13"/>
          <p:cNvSpPr txBox="1">
            <a:spLocks noGrp="1"/>
          </p:cNvSpPr>
          <p:nvPr>
            <p:ph type="title" idx="4" hasCustomPrompt="1"/>
          </p:nvPr>
        </p:nvSpPr>
        <p:spPr>
          <a:xfrm>
            <a:off x="6225115" y="2442600"/>
            <a:ext cx="124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rtl="0">
              <a:spcBef>
                <a:spcPts val="0"/>
              </a:spcBef>
              <a:spcAft>
                <a:spcPts val="0"/>
              </a:spcAft>
              <a:buClr>
                <a:schemeClr val="dk2"/>
              </a:buClr>
              <a:buSzPts val="3000"/>
              <a:buNone/>
              <a:defRPr sz="4000">
                <a:solidFill>
                  <a:schemeClr val="dk2"/>
                </a:solidFill>
              </a:defRPr>
            </a:lvl2pPr>
            <a:lvl3pPr lvl="2" rtl="0">
              <a:spcBef>
                <a:spcPts val="0"/>
              </a:spcBef>
              <a:spcAft>
                <a:spcPts val="0"/>
              </a:spcAft>
              <a:buClr>
                <a:schemeClr val="dk2"/>
              </a:buClr>
              <a:buSzPts val="3000"/>
              <a:buNone/>
              <a:defRPr sz="4000">
                <a:solidFill>
                  <a:schemeClr val="dk2"/>
                </a:solidFill>
              </a:defRPr>
            </a:lvl3pPr>
            <a:lvl4pPr lvl="3" rtl="0">
              <a:spcBef>
                <a:spcPts val="0"/>
              </a:spcBef>
              <a:spcAft>
                <a:spcPts val="0"/>
              </a:spcAft>
              <a:buClr>
                <a:schemeClr val="dk2"/>
              </a:buClr>
              <a:buSzPts val="3000"/>
              <a:buNone/>
              <a:defRPr sz="4000">
                <a:solidFill>
                  <a:schemeClr val="dk2"/>
                </a:solidFill>
              </a:defRPr>
            </a:lvl4pPr>
            <a:lvl5pPr lvl="4" rtl="0">
              <a:spcBef>
                <a:spcPts val="0"/>
              </a:spcBef>
              <a:spcAft>
                <a:spcPts val="0"/>
              </a:spcAft>
              <a:buClr>
                <a:schemeClr val="dk2"/>
              </a:buClr>
              <a:buSzPts val="3000"/>
              <a:buNone/>
              <a:defRPr sz="4000">
                <a:solidFill>
                  <a:schemeClr val="dk2"/>
                </a:solidFill>
              </a:defRPr>
            </a:lvl5pPr>
            <a:lvl6pPr lvl="5" rtl="0">
              <a:spcBef>
                <a:spcPts val="0"/>
              </a:spcBef>
              <a:spcAft>
                <a:spcPts val="0"/>
              </a:spcAft>
              <a:buClr>
                <a:schemeClr val="dk2"/>
              </a:buClr>
              <a:buSzPts val="3000"/>
              <a:buNone/>
              <a:defRPr sz="4000">
                <a:solidFill>
                  <a:schemeClr val="dk2"/>
                </a:solidFill>
              </a:defRPr>
            </a:lvl6pPr>
            <a:lvl7pPr lvl="6" rtl="0">
              <a:spcBef>
                <a:spcPts val="0"/>
              </a:spcBef>
              <a:spcAft>
                <a:spcPts val="0"/>
              </a:spcAft>
              <a:buClr>
                <a:schemeClr val="dk2"/>
              </a:buClr>
              <a:buSzPts val="3000"/>
              <a:buNone/>
              <a:defRPr sz="4000">
                <a:solidFill>
                  <a:schemeClr val="dk2"/>
                </a:solidFill>
              </a:defRPr>
            </a:lvl7pPr>
            <a:lvl8pPr lvl="7" rtl="0">
              <a:spcBef>
                <a:spcPts val="0"/>
              </a:spcBef>
              <a:spcAft>
                <a:spcPts val="0"/>
              </a:spcAft>
              <a:buClr>
                <a:schemeClr val="dk2"/>
              </a:buClr>
              <a:buSzPts val="3000"/>
              <a:buNone/>
              <a:defRPr sz="4000">
                <a:solidFill>
                  <a:schemeClr val="dk2"/>
                </a:solidFill>
              </a:defRPr>
            </a:lvl8pPr>
            <a:lvl9pPr lvl="8" rtl="0">
              <a:spcBef>
                <a:spcPts val="0"/>
              </a:spcBef>
              <a:spcAft>
                <a:spcPts val="0"/>
              </a:spcAft>
              <a:buClr>
                <a:schemeClr val="dk2"/>
              </a:buClr>
              <a:buSzPts val="3000"/>
              <a:buNone/>
              <a:defRPr sz="4000">
                <a:solidFill>
                  <a:schemeClr val="dk2"/>
                </a:solidFill>
              </a:defRPr>
            </a:lvl9pPr>
          </a:lstStyle>
          <a:p>
            <a:r>
              <a:t>xx%</a:t>
            </a:r>
          </a:p>
        </p:txBody>
      </p:sp>
      <p:sp>
        <p:nvSpPr>
          <p:cNvPr id="202" name="Google Shape;202;p13"/>
          <p:cNvSpPr txBox="1">
            <a:spLocks noGrp="1"/>
          </p:cNvSpPr>
          <p:nvPr>
            <p:ph type="subTitle" idx="5"/>
          </p:nvPr>
        </p:nvSpPr>
        <p:spPr>
          <a:xfrm>
            <a:off x="7720701" y="2929777"/>
            <a:ext cx="3404400" cy="97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3" name="Google Shape;203;p13"/>
          <p:cNvSpPr txBox="1">
            <a:spLocks noGrp="1"/>
          </p:cNvSpPr>
          <p:nvPr>
            <p:ph type="title" idx="6"/>
          </p:nvPr>
        </p:nvSpPr>
        <p:spPr>
          <a:xfrm>
            <a:off x="1066900" y="4257400"/>
            <a:ext cx="3404400" cy="9716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accent3"/>
              </a:buClr>
              <a:buSzPts val="2400"/>
              <a:buNone/>
              <a:defRPr sz="3467">
                <a:solidFill>
                  <a:schemeClr val="accent3"/>
                </a:solidFill>
              </a:defRPr>
            </a:lvl1pPr>
            <a:lvl2pPr lvl="1" algn="r" rtl="0">
              <a:spcBef>
                <a:spcPts val="0"/>
              </a:spcBef>
              <a:spcAft>
                <a:spcPts val="0"/>
              </a:spcAft>
              <a:buClr>
                <a:schemeClr val="accent3"/>
              </a:buClr>
              <a:buSzPts val="2400"/>
              <a:buNone/>
              <a:defRPr sz="3200">
                <a:solidFill>
                  <a:schemeClr val="accent3"/>
                </a:solidFill>
              </a:defRPr>
            </a:lvl2pPr>
            <a:lvl3pPr lvl="2" algn="r" rtl="0">
              <a:spcBef>
                <a:spcPts val="0"/>
              </a:spcBef>
              <a:spcAft>
                <a:spcPts val="0"/>
              </a:spcAft>
              <a:buClr>
                <a:schemeClr val="accent3"/>
              </a:buClr>
              <a:buSzPts val="2400"/>
              <a:buNone/>
              <a:defRPr sz="3200">
                <a:solidFill>
                  <a:schemeClr val="accent3"/>
                </a:solidFill>
              </a:defRPr>
            </a:lvl3pPr>
            <a:lvl4pPr lvl="3" algn="r" rtl="0">
              <a:spcBef>
                <a:spcPts val="0"/>
              </a:spcBef>
              <a:spcAft>
                <a:spcPts val="0"/>
              </a:spcAft>
              <a:buClr>
                <a:schemeClr val="accent3"/>
              </a:buClr>
              <a:buSzPts val="2400"/>
              <a:buNone/>
              <a:defRPr sz="3200">
                <a:solidFill>
                  <a:schemeClr val="accent3"/>
                </a:solidFill>
              </a:defRPr>
            </a:lvl4pPr>
            <a:lvl5pPr lvl="4" algn="r" rtl="0">
              <a:spcBef>
                <a:spcPts val="0"/>
              </a:spcBef>
              <a:spcAft>
                <a:spcPts val="0"/>
              </a:spcAft>
              <a:buClr>
                <a:schemeClr val="accent3"/>
              </a:buClr>
              <a:buSzPts val="2400"/>
              <a:buNone/>
              <a:defRPr sz="3200">
                <a:solidFill>
                  <a:schemeClr val="accent3"/>
                </a:solidFill>
              </a:defRPr>
            </a:lvl5pPr>
            <a:lvl6pPr lvl="5" algn="r" rtl="0">
              <a:spcBef>
                <a:spcPts val="0"/>
              </a:spcBef>
              <a:spcAft>
                <a:spcPts val="0"/>
              </a:spcAft>
              <a:buClr>
                <a:schemeClr val="accent3"/>
              </a:buClr>
              <a:buSzPts val="2400"/>
              <a:buNone/>
              <a:defRPr sz="3200">
                <a:solidFill>
                  <a:schemeClr val="accent3"/>
                </a:solidFill>
              </a:defRPr>
            </a:lvl6pPr>
            <a:lvl7pPr lvl="6" algn="r" rtl="0">
              <a:spcBef>
                <a:spcPts val="0"/>
              </a:spcBef>
              <a:spcAft>
                <a:spcPts val="0"/>
              </a:spcAft>
              <a:buClr>
                <a:schemeClr val="accent3"/>
              </a:buClr>
              <a:buSzPts val="2400"/>
              <a:buNone/>
              <a:defRPr sz="3200">
                <a:solidFill>
                  <a:schemeClr val="accent3"/>
                </a:solidFill>
              </a:defRPr>
            </a:lvl7pPr>
            <a:lvl8pPr lvl="7" algn="r" rtl="0">
              <a:spcBef>
                <a:spcPts val="0"/>
              </a:spcBef>
              <a:spcAft>
                <a:spcPts val="0"/>
              </a:spcAft>
              <a:buClr>
                <a:schemeClr val="accent3"/>
              </a:buClr>
              <a:buSzPts val="2400"/>
              <a:buNone/>
              <a:defRPr sz="3200">
                <a:solidFill>
                  <a:schemeClr val="accent3"/>
                </a:solidFill>
              </a:defRPr>
            </a:lvl8pPr>
            <a:lvl9pPr lvl="8" algn="r" rtl="0">
              <a:spcBef>
                <a:spcPts val="0"/>
              </a:spcBef>
              <a:spcAft>
                <a:spcPts val="0"/>
              </a:spcAft>
              <a:buClr>
                <a:schemeClr val="accent3"/>
              </a:buClr>
              <a:buSzPts val="2400"/>
              <a:buNone/>
              <a:defRPr sz="3200">
                <a:solidFill>
                  <a:schemeClr val="accent3"/>
                </a:solidFill>
              </a:defRPr>
            </a:lvl9pPr>
          </a:lstStyle>
          <a:p>
            <a:endParaRPr/>
          </a:p>
        </p:txBody>
      </p:sp>
      <p:sp>
        <p:nvSpPr>
          <p:cNvPr id="204" name="Google Shape;204;p13"/>
          <p:cNvSpPr txBox="1">
            <a:spLocks noGrp="1"/>
          </p:cNvSpPr>
          <p:nvPr>
            <p:ph type="title" idx="7" hasCustomPrompt="1"/>
          </p:nvPr>
        </p:nvSpPr>
        <p:spPr>
          <a:xfrm>
            <a:off x="4726485" y="4703200"/>
            <a:ext cx="124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algn="r" rtl="0">
              <a:spcBef>
                <a:spcPts val="0"/>
              </a:spcBef>
              <a:spcAft>
                <a:spcPts val="0"/>
              </a:spcAft>
              <a:buClr>
                <a:schemeClr val="dk2"/>
              </a:buClr>
              <a:buSzPts val="3000"/>
              <a:buNone/>
              <a:defRPr sz="4000">
                <a:solidFill>
                  <a:schemeClr val="dk2"/>
                </a:solidFill>
              </a:defRPr>
            </a:lvl2pPr>
            <a:lvl3pPr lvl="2" algn="r" rtl="0">
              <a:spcBef>
                <a:spcPts val="0"/>
              </a:spcBef>
              <a:spcAft>
                <a:spcPts val="0"/>
              </a:spcAft>
              <a:buClr>
                <a:schemeClr val="dk2"/>
              </a:buClr>
              <a:buSzPts val="3000"/>
              <a:buNone/>
              <a:defRPr sz="4000">
                <a:solidFill>
                  <a:schemeClr val="dk2"/>
                </a:solidFill>
              </a:defRPr>
            </a:lvl3pPr>
            <a:lvl4pPr lvl="3" algn="r" rtl="0">
              <a:spcBef>
                <a:spcPts val="0"/>
              </a:spcBef>
              <a:spcAft>
                <a:spcPts val="0"/>
              </a:spcAft>
              <a:buClr>
                <a:schemeClr val="dk2"/>
              </a:buClr>
              <a:buSzPts val="3000"/>
              <a:buNone/>
              <a:defRPr sz="4000">
                <a:solidFill>
                  <a:schemeClr val="dk2"/>
                </a:solidFill>
              </a:defRPr>
            </a:lvl4pPr>
            <a:lvl5pPr lvl="4" algn="r" rtl="0">
              <a:spcBef>
                <a:spcPts val="0"/>
              </a:spcBef>
              <a:spcAft>
                <a:spcPts val="0"/>
              </a:spcAft>
              <a:buClr>
                <a:schemeClr val="dk2"/>
              </a:buClr>
              <a:buSzPts val="3000"/>
              <a:buNone/>
              <a:defRPr sz="4000">
                <a:solidFill>
                  <a:schemeClr val="dk2"/>
                </a:solidFill>
              </a:defRPr>
            </a:lvl5pPr>
            <a:lvl6pPr lvl="5" algn="r" rtl="0">
              <a:spcBef>
                <a:spcPts val="0"/>
              </a:spcBef>
              <a:spcAft>
                <a:spcPts val="0"/>
              </a:spcAft>
              <a:buClr>
                <a:schemeClr val="dk2"/>
              </a:buClr>
              <a:buSzPts val="3000"/>
              <a:buNone/>
              <a:defRPr sz="4000">
                <a:solidFill>
                  <a:schemeClr val="dk2"/>
                </a:solidFill>
              </a:defRPr>
            </a:lvl6pPr>
            <a:lvl7pPr lvl="6" algn="r" rtl="0">
              <a:spcBef>
                <a:spcPts val="0"/>
              </a:spcBef>
              <a:spcAft>
                <a:spcPts val="0"/>
              </a:spcAft>
              <a:buClr>
                <a:schemeClr val="dk2"/>
              </a:buClr>
              <a:buSzPts val="3000"/>
              <a:buNone/>
              <a:defRPr sz="4000">
                <a:solidFill>
                  <a:schemeClr val="dk2"/>
                </a:solidFill>
              </a:defRPr>
            </a:lvl7pPr>
            <a:lvl8pPr lvl="7" algn="r" rtl="0">
              <a:spcBef>
                <a:spcPts val="0"/>
              </a:spcBef>
              <a:spcAft>
                <a:spcPts val="0"/>
              </a:spcAft>
              <a:buClr>
                <a:schemeClr val="dk2"/>
              </a:buClr>
              <a:buSzPts val="3000"/>
              <a:buNone/>
              <a:defRPr sz="4000">
                <a:solidFill>
                  <a:schemeClr val="dk2"/>
                </a:solidFill>
              </a:defRPr>
            </a:lvl8pPr>
            <a:lvl9pPr lvl="8" algn="r" rtl="0">
              <a:spcBef>
                <a:spcPts val="0"/>
              </a:spcBef>
              <a:spcAft>
                <a:spcPts val="0"/>
              </a:spcAft>
              <a:buClr>
                <a:schemeClr val="dk2"/>
              </a:buClr>
              <a:buSzPts val="3000"/>
              <a:buNone/>
              <a:defRPr sz="4000">
                <a:solidFill>
                  <a:schemeClr val="dk2"/>
                </a:solidFill>
              </a:defRPr>
            </a:lvl9pPr>
          </a:lstStyle>
          <a:p>
            <a:r>
              <a:t>xx%</a:t>
            </a:r>
          </a:p>
        </p:txBody>
      </p:sp>
      <p:sp>
        <p:nvSpPr>
          <p:cNvPr id="205" name="Google Shape;205;p13"/>
          <p:cNvSpPr txBox="1">
            <a:spLocks noGrp="1"/>
          </p:cNvSpPr>
          <p:nvPr>
            <p:ph type="subTitle" idx="8"/>
          </p:nvPr>
        </p:nvSpPr>
        <p:spPr>
          <a:xfrm>
            <a:off x="1066901" y="5187877"/>
            <a:ext cx="3404400" cy="972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06" name="Google Shape;206;p13"/>
          <p:cNvSpPr txBox="1">
            <a:spLocks noGrp="1"/>
          </p:cNvSpPr>
          <p:nvPr>
            <p:ph type="title" idx="9"/>
          </p:nvPr>
        </p:nvSpPr>
        <p:spPr>
          <a:xfrm>
            <a:off x="7720700" y="4257400"/>
            <a:ext cx="3404400" cy="9716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accent3"/>
              </a:buClr>
              <a:buSzPts val="2400"/>
              <a:buNone/>
              <a:defRPr sz="3467">
                <a:solidFill>
                  <a:schemeClr val="accent3"/>
                </a:solidFill>
              </a:defRPr>
            </a:lvl1pPr>
            <a:lvl2pPr lvl="1" rtl="0">
              <a:spcBef>
                <a:spcPts val="0"/>
              </a:spcBef>
              <a:spcAft>
                <a:spcPts val="0"/>
              </a:spcAft>
              <a:buClr>
                <a:schemeClr val="accent3"/>
              </a:buClr>
              <a:buSzPts val="2400"/>
              <a:buNone/>
              <a:defRPr sz="3200">
                <a:solidFill>
                  <a:schemeClr val="accent3"/>
                </a:solidFill>
              </a:defRPr>
            </a:lvl2pPr>
            <a:lvl3pPr lvl="2" rtl="0">
              <a:spcBef>
                <a:spcPts val="0"/>
              </a:spcBef>
              <a:spcAft>
                <a:spcPts val="0"/>
              </a:spcAft>
              <a:buClr>
                <a:schemeClr val="accent3"/>
              </a:buClr>
              <a:buSzPts val="2400"/>
              <a:buNone/>
              <a:defRPr sz="3200">
                <a:solidFill>
                  <a:schemeClr val="accent3"/>
                </a:solidFill>
              </a:defRPr>
            </a:lvl3pPr>
            <a:lvl4pPr lvl="3" rtl="0">
              <a:spcBef>
                <a:spcPts val="0"/>
              </a:spcBef>
              <a:spcAft>
                <a:spcPts val="0"/>
              </a:spcAft>
              <a:buClr>
                <a:schemeClr val="accent3"/>
              </a:buClr>
              <a:buSzPts val="2400"/>
              <a:buNone/>
              <a:defRPr sz="3200">
                <a:solidFill>
                  <a:schemeClr val="accent3"/>
                </a:solidFill>
              </a:defRPr>
            </a:lvl4pPr>
            <a:lvl5pPr lvl="4" rtl="0">
              <a:spcBef>
                <a:spcPts val="0"/>
              </a:spcBef>
              <a:spcAft>
                <a:spcPts val="0"/>
              </a:spcAft>
              <a:buClr>
                <a:schemeClr val="accent3"/>
              </a:buClr>
              <a:buSzPts val="2400"/>
              <a:buNone/>
              <a:defRPr sz="3200">
                <a:solidFill>
                  <a:schemeClr val="accent3"/>
                </a:solidFill>
              </a:defRPr>
            </a:lvl5pPr>
            <a:lvl6pPr lvl="5" rtl="0">
              <a:spcBef>
                <a:spcPts val="0"/>
              </a:spcBef>
              <a:spcAft>
                <a:spcPts val="0"/>
              </a:spcAft>
              <a:buClr>
                <a:schemeClr val="accent3"/>
              </a:buClr>
              <a:buSzPts val="2400"/>
              <a:buNone/>
              <a:defRPr sz="3200">
                <a:solidFill>
                  <a:schemeClr val="accent3"/>
                </a:solidFill>
              </a:defRPr>
            </a:lvl6pPr>
            <a:lvl7pPr lvl="6" rtl="0">
              <a:spcBef>
                <a:spcPts val="0"/>
              </a:spcBef>
              <a:spcAft>
                <a:spcPts val="0"/>
              </a:spcAft>
              <a:buClr>
                <a:schemeClr val="accent3"/>
              </a:buClr>
              <a:buSzPts val="2400"/>
              <a:buNone/>
              <a:defRPr sz="3200">
                <a:solidFill>
                  <a:schemeClr val="accent3"/>
                </a:solidFill>
              </a:defRPr>
            </a:lvl7pPr>
            <a:lvl8pPr lvl="7" rtl="0">
              <a:spcBef>
                <a:spcPts val="0"/>
              </a:spcBef>
              <a:spcAft>
                <a:spcPts val="0"/>
              </a:spcAft>
              <a:buClr>
                <a:schemeClr val="accent3"/>
              </a:buClr>
              <a:buSzPts val="2400"/>
              <a:buNone/>
              <a:defRPr sz="3200">
                <a:solidFill>
                  <a:schemeClr val="accent3"/>
                </a:solidFill>
              </a:defRPr>
            </a:lvl8pPr>
            <a:lvl9pPr lvl="8" rtl="0">
              <a:spcBef>
                <a:spcPts val="0"/>
              </a:spcBef>
              <a:spcAft>
                <a:spcPts val="0"/>
              </a:spcAft>
              <a:buClr>
                <a:schemeClr val="accent3"/>
              </a:buClr>
              <a:buSzPts val="2400"/>
              <a:buNone/>
              <a:defRPr sz="3200">
                <a:solidFill>
                  <a:schemeClr val="accent3"/>
                </a:solidFill>
              </a:defRPr>
            </a:lvl9pPr>
          </a:lstStyle>
          <a:p>
            <a:endParaRPr/>
          </a:p>
        </p:txBody>
      </p:sp>
      <p:sp>
        <p:nvSpPr>
          <p:cNvPr id="207" name="Google Shape;207;p13"/>
          <p:cNvSpPr txBox="1">
            <a:spLocks noGrp="1"/>
          </p:cNvSpPr>
          <p:nvPr>
            <p:ph type="title" idx="13" hasCustomPrompt="1"/>
          </p:nvPr>
        </p:nvSpPr>
        <p:spPr>
          <a:xfrm>
            <a:off x="6225115" y="4703200"/>
            <a:ext cx="124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rtl="0">
              <a:spcBef>
                <a:spcPts val="0"/>
              </a:spcBef>
              <a:spcAft>
                <a:spcPts val="0"/>
              </a:spcAft>
              <a:buClr>
                <a:schemeClr val="dk2"/>
              </a:buClr>
              <a:buSzPts val="3000"/>
              <a:buNone/>
              <a:defRPr sz="4000">
                <a:solidFill>
                  <a:schemeClr val="dk2"/>
                </a:solidFill>
              </a:defRPr>
            </a:lvl2pPr>
            <a:lvl3pPr lvl="2" rtl="0">
              <a:spcBef>
                <a:spcPts val="0"/>
              </a:spcBef>
              <a:spcAft>
                <a:spcPts val="0"/>
              </a:spcAft>
              <a:buClr>
                <a:schemeClr val="dk2"/>
              </a:buClr>
              <a:buSzPts val="3000"/>
              <a:buNone/>
              <a:defRPr sz="4000">
                <a:solidFill>
                  <a:schemeClr val="dk2"/>
                </a:solidFill>
              </a:defRPr>
            </a:lvl3pPr>
            <a:lvl4pPr lvl="3" rtl="0">
              <a:spcBef>
                <a:spcPts val="0"/>
              </a:spcBef>
              <a:spcAft>
                <a:spcPts val="0"/>
              </a:spcAft>
              <a:buClr>
                <a:schemeClr val="dk2"/>
              </a:buClr>
              <a:buSzPts val="3000"/>
              <a:buNone/>
              <a:defRPr sz="4000">
                <a:solidFill>
                  <a:schemeClr val="dk2"/>
                </a:solidFill>
              </a:defRPr>
            </a:lvl4pPr>
            <a:lvl5pPr lvl="4" rtl="0">
              <a:spcBef>
                <a:spcPts val="0"/>
              </a:spcBef>
              <a:spcAft>
                <a:spcPts val="0"/>
              </a:spcAft>
              <a:buClr>
                <a:schemeClr val="dk2"/>
              </a:buClr>
              <a:buSzPts val="3000"/>
              <a:buNone/>
              <a:defRPr sz="4000">
                <a:solidFill>
                  <a:schemeClr val="dk2"/>
                </a:solidFill>
              </a:defRPr>
            </a:lvl5pPr>
            <a:lvl6pPr lvl="5" rtl="0">
              <a:spcBef>
                <a:spcPts val="0"/>
              </a:spcBef>
              <a:spcAft>
                <a:spcPts val="0"/>
              </a:spcAft>
              <a:buClr>
                <a:schemeClr val="dk2"/>
              </a:buClr>
              <a:buSzPts val="3000"/>
              <a:buNone/>
              <a:defRPr sz="4000">
                <a:solidFill>
                  <a:schemeClr val="dk2"/>
                </a:solidFill>
              </a:defRPr>
            </a:lvl6pPr>
            <a:lvl7pPr lvl="6" rtl="0">
              <a:spcBef>
                <a:spcPts val="0"/>
              </a:spcBef>
              <a:spcAft>
                <a:spcPts val="0"/>
              </a:spcAft>
              <a:buClr>
                <a:schemeClr val="dk2"/>
              </a:buClr>
              <a:buSzPts val="3000"/>
              <a:buNone/>
              <a:defRPr sz="4000">
                <a:solidFill>
                  <a:schemeClr val="dk2"/>
                </a:solidFill>
              </a:defRPr>
            </a:lvl7pPr>
            <a:lvl8pPr lvl="7" rtl="0">
              <a:spcBef>
                <a:spcPts val="0"/>
              </a:spcBef>
              <a:spcAft>
                <a:spcPts val="0"/>
              </a:spcAft>
              <a:buClr>
                <a:schemeClr val="dk2"/>
              </a:buClr>
              <a:buSzPts val="3000"/>
              <a:buNone/>
              <a:defRPr sz="4000">
                <a:solidFill>
                  <a:schemeClr val="dk2"/>
                </a:solidFill>
              </a:defRPr>
            </a:lvl8pPr>
            <a:lvl9pPr lvl="8" rtl="0">
              <a:spcBef>
                <a:spcPts val="0"/>
              </a:spcBef>
              <a:spcAft>
                <a:spcPts val="0"/>
              </a:spcAft>
              <a:buClr>
                <a:schemeClr val="dk2"/>
              </a:buClr>
              <a:buSzPts val="3000"/>
              <a:buNone/>
              <a:defRPr sz="4000">
                <a:solidFill>
                  <a:schemeClr val="dk2"/>
                </a:solidFill>
              </a:defRPr>
            </a:lvl9pPr>
          </a:lstStyle>
          <a:p>
            <a:r>
              <a:t>xx%</a:t>
            </a:r>
          </a:p>
        </p:txBody>
      </p:sp>
      <p:sp>
        <p:nvSpPr>
          <p:cNvPr id="208" name="Google Shape;208;p13"/>
          <p:cNvSpPr txBox="1">
            <a:spLocks noGrp="1"/>
          </p:cNvSpPr>
          <p:nvPr>
            <p:ph type="subTitle" idx="14"/>
          </p:nvPr>
        </p:nvSpPr>
        <p:spPr>
          <a:xfrm>
            <a:off x="7720701" y="5188877"/>
            <a:ext cx="3404400" cy="97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9" name="Google Shape;209;p13"/>
          <p:cNvSpPr txBox="1">
            <a:spLocks noGrp="1"/>
          </p:cNvSpPr>
          <p:nvPr>
            <p:ph type="title" idx="15"/>
          </p:nvPr>
        </p:nvSpPr>
        <p:spPr>
          <a:xfrm>
            <a:off x="950967" y="593367"/>
            <a:ext cx="1030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56014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972F36-0DDD-49DE-B836-9D3DADBC0B52}"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138176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972F36-0DDD-49DE-B836-9D3DADBC0B52}"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122850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972F36-0DDD-49DE-B836-9D3DADBC0B52}"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351509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972F36-0DDD-49DE-B836-9D3DADBC0B52}" type="datetimeFigureOut">
              <a:rPr lang="en-US" smtClean="0"/>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397832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972F36-0DDD-49DE-B836-9D3DADBC0B52}"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73332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72F36-0DDD-49DE-B836-9D3DADBC0B52}" type="datetimeFigureOut">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214470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972F36-0DDD-49DE-B836-9D3DADBC0B52}"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236397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972F36-0DDD-49DE-B836-9D3DADBC0B52}"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3FA18-31AF-46E5-9BBA-37E4F0D9E70C}" type="slidenum">
              <a:rPr lang="en-US" smtClean="0"/>
              <a:t>‹#›</a:t>
            </a:fld>
            <a:endParaRPr lang="en-US"/>
          </a:p>
        </p:txBody>
      </p:sp>
    </p:spTree>
    <p:extLst>
      <p:ext uri="{BB962C8B-B14F-4D97-AF65-F5344CB8AC3E}">
        <p14:creationId xmlns:p14="http://schemas.microsoft.com/office/powerpoint/2010/main" val="352355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72F36-0DDD-49DE-B836-9D3DADBC0B52}" type="datetimeFigureOut">
              <a:rPr lang="en-US" smtClean="0"/>
              <a:t>3/10/2026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3FA18-31AF-46E5-9BBA-37E4F0D9E70C}" type="slidenum">
              <a:rPr lang="en-US" smtClean="0"/>
              <a:t>‹#›</a:t>
            </a:fld>
            <a:endParaRPr lang="en-US"/>
          </a:p>
        </p:txBody>
      </p:sp>
    </p:spTree>
    <p:extLst>
      <p:ext uri="{BB962C8B-B14F-4D97-AF65-F5344CB8AC3E}">
        <p14:creationId xmlns:p14="http://schemas.microsoft.com/office/powerpoint/2010/main" val="1780711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2.bin"/><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2.wdp"/><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slide" Target="slide3.xm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slide" Target="slide4.xml"/><Relationship Id="rId9" Type="http://schemas.openxmlformats.org/officeDocument/2006/relationships/image" Target="../media/image7.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i&#7879;u%20&#7913;ng%20nh&#224;%20k&#237;nh%20l&#224;%20g&#236;_%20Nguy&#234;n%20nh&#226;n%20v&#224;%20h&#7853;u%20qu&#7843;%20c&#7911;a%20Hi&#7879;u%20&#7913;ng%20nh&#224;%20k&#237;nh%20-%20Kh&#225;m%20ph&#225;%20&#273;&#7883;a%20l&#237;.mp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4.xm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slide" Target="sl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 name="Cloud 7"/>
          <p:cNvSpPr/>
          <p:nvPr/>
        </p:nvSpPr>
        <p:spPr>
          <a:xfrm>
            <a:off x="2171903" y="1229716"/>
            <a:ext cx="8238661" cy="3494544"/>
          </a:xfrm>
          <a:prstGeom prst="cloud">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7" name="Google Shape;807;p39"/>
          <p:cNvSpPr txBox="1">
            <a:spLocks noGrp="1"/>
          </p:cNvSpPr>
          <p:nvPr>
            <p:ph type="title"/>
          </p:nvPr>
        </p:nvSpPr>
        <p:spPr>
          <a:xfrm>
            <a:off x="3063886" y="1705875"/>
            <a:ext cx="6934316" cy="2619200"/>
          </a:xfrm>
          <a:prstGeom prst="rect">
            <a:avLst/>
          </a:prstGeom>
        </p:spPr>
        <p:txBody>
          <a:bodyPr spcFirstLastPara="1" vert="horz" wrap="square" lIns="121900" tIns="121900" rIns="121900" bIns="121900" rtlCol="0" anchor="ctr" anchorCtr="0">
            <a:noAutofit/>
          </a:bodyPr>
          <a:lstStyle/>
          <a:p>
            <a:pPr lvl="0"/>
            <a:r>
              <a:rPr lang="en-US" sz="88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KHỞI ĐỘNG</a:t>
            </a:r>
          </a:p>
        </p:txBody>
      </p:sp>
      <p:grpSp>
        <p:nvGrpSpPr>
          <p:cNvPr id="809" name="Google Shape;809;p39"/>
          <p:cNvGrpSpPr/>
          <p:nvPr/>
        </p:nvGrpSpPr>
        <p:grpSpPr>
          <a:xfrm rot="3240491">
            <a:off x="9753954" y="1384163"/>
            <a:ext cx="1915673" cy="2120108"/>
            <a:chOff x="-3182688" y="3354477"/>
            <a:chExt cx="1377835" cy="1524874"/>
          </a:xfrm>
        </p:grpSpPr>
        <p:sp>
          <p:nvSpPr>
            <p:cNvPr id="810" name="Google Shape;810;p39"/>
            <p:cNvSpPr/>
            <p:nvPr/>
          </p:nvSpPr>
          <p:spPr>
            <a:xfrm>
              <a:off x="-3182287" y="3354517"/>
              <a:ext cx="1377034" cy="1524794"/>
            </a:xfrm>
            <a:custGeom>
              <a:avLst/>
              <a:gdLst/>
              <a:ahLst/>
              <a:cxnLst/>
              <a:rect l="l" t="t" r="r" b="b"/>
              <a:pathLst>
                <a:path w="17185" h="19029" extrusionOk="0">
                  <a:moveTo>
                    <a:pt x="13121" y="12893"/>
                  </a:moveTo>
                  <a:cubicBezTo>
                    <a:pt x="13111" y="12924"/>
                    <a:pt x="13101" y="12955"/>
                    <a:pt x="13090" y="12987"/>
                  </a:cubicBezTo>
                  <a:lnTo>
                    <a:pt x="13038" y="13069"/>
                  </a:lnTo>
                  <a:cubicBezTo>
                    <a:pt x="13070" y="13018"/>
                    <a:pt x="13101" y="12956"/>
                    <a:pt x="13121" y="12893"/>
                  </a:cubicBezTo>
                  <a:close/>
                  <a:moveTo>
                    <a:pt x="9774" y="12064"/>
                  </a:moveTo>
                  <a:lnTo>
                    <a:pt x="11597" y="14090"/>
                  </a:lnTo>
                  <a:lnTo>
                    <a:pt x="11597" y="14090"/>
                  </a:lnTo>
                  <a:lnTo>
                    <a:pt x="11556" y="14303"/>
                  </a:lnTo>
                  <a:cubicBezTo>
                    <a:pt x="11556" y="14303"/>
                    <a:pt x="13360" y="16448"/>
                    <a:pt x="15298" y="17992"/>
                  </a:cubicBezTo>
                  <a:lnTo>
                    <a:pt x="15101" y="18169"/>
                  </a:lnTo>
                  <a:cubicBezTo>
                    <a:pt x="12852" y="16614"/>
                    <a:pt x="9795" y="12873"/>
                    <a:pt x="9795" y="12873"/>
                  </a:cubicBezTo>
                  <a:cubicBezTo>
                    <a:pt x="9867" y="12603"/>
                    <a:pt x="9857" y="12323"/>
                    <a:pt x="9774" y="12064"/>
                  </a:cubicBezTo>
                  <a:close/>
                  <a:moveTo>
                    <a:pt x="591" y="0"/>
                  </a:moveTo>
                  <a:lnTo>
                    <a:pt x="1" y="529"/>
                  </a:lnTo>
                  <a:cubicBezTo>
                    <a:pt x="218" y="1358"/>
                    <a:pt x="923" y="2270"/>
                    <a:pt x="1286" y="2695"/>
                  </a:cubicBezTo>
                  <a:lnTo>
                    <a:pt x="1389" y="2809"/>
                  </a:lnTo>
                  <a:lnTo>
                    <a:pt x="1503" y="2933"/>
                  </a:lnTo>
                  <a:lnTo>
                    <a:pt x="9359" y="11598"/>
                  </a:lnTo>
                  <a:cubicBezTo>
                    <a:pt x="9142" y="11484"/>
                    <a:pt x="8903" y="11432"/>
                    <a:pt x="8665" y="11422"/>
                  </a:cubicBezTo>
                  <a:lnTo>
                    <a:pt x="8406" y="11660"/>
                  </a:lnTo>
                  <a:cubicBezTo>
                    <a:pt x="8406" y="11660"/>
                    <a:pt x="12748" y="16780"/>
                    <a:pt x="15132" y="18821"/>
                  </a:cubicBezTo>
                  <a:lnTo>
                    <a:pt x="15965" y="18482"/>
                  </a:lnTo>
                  <a:lnTo>
                    <a:pt x="15965" y="18482"/>
                  </a:lnTo>
                  <a:cubicBezTo>
                    <a:pt x="16244" y="18678"/>
                    <a:pt x="16522" y="18864"/>
                    <a:pt x="16821" y="19029"/>
                  </a:cubicBezTo>
                  <a:lnTo>
                    <a:pt x="17184" y="18687"/>
                  </a:lnTo>
                  <a:cubicBezTo>
                    <a:pt x="17184" y="18687"/>
                    <a:pt x="16065" y="15971"/>
                    <a:pt x="13121" y="12893"/>
                  </a:cubicBezTo>
                  <a:cubicBezTo>
                    <a:pt x="13121" y="12893"/>
                    <a:pt x="13121" y="12893"/>
                    <a:pt x="13121" y="12893"/>
                  </a:cubicBezTo>
                  <a:lnTo>
                    <a:pt x="13121" y="12893"/>
                  </a:lnTo>
                  <a:lnTo>
                    <a:pt x="12904" y="12914"/>
                  </a:lnTo>
                  <a:lnTo>
                    <a:pt x="11577" y="11442"/>
                  </a:lnTo>
                  <a:lnTo>
                    <a:pt x="10541" y="10302"/>
                  </a:lnTo>
                  <a:lnTo>
                    <a:pt x="10302" y="10043"/>
                  </a:lnTo>
                  <a:lnTo>
                    <a:pt x="7193" y="6613"/>
                  </a:lnTo>
                  <a:lnTo>
                    <a:pt x="2581" y="1524"/>
                  </a:lnTo>
                  <a:cubicBezTo>
                    <a:pt x="1400" y="322"/>
                    <a:pt x="591" y="0"/>
                    <a:pt x="591"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endParaRPr sz="2400"/>
            </a:p>
          </p:txBody>
        </p:sp>
        <p:grpSp>
          <p:nvGrpSpPr>
            <p:cNvPr id="811" name="Google Shape;811;p39"/>
            <p:cNvGrpSpPr/>
            <p:nvPr/>
          </p:nvGrpSpPr>
          <p:grpSpPr>
            <a:xfrm>
              <a:off x="-3182688" y="3354477"/>
              <a:ext cx="1377835" cy="1524874"/>
              <a:chOff x="3870625" y="2784800"/>
              <a:chExt cx="429875" cy="475750"/>
            </a:xfrm>
          </p:grpSpPr>
          <p:sp>
            <p:nvSpPr>
              <p:cNvPr id="812" name="Google Shape;812;p39"/>
              <p:cNvSpPr/>
              <p:nvPr/>
            </p:nvSpPr>
            <p:spPr>
              <a:xfrm>
                <a:off x="4086975" y="3070600"/>
                <a:ext cx="173875" cy="175950"/>
              </a:xfrm>
              <a:custGeom>
                <a:avLst/>
                <a:gdLst/>
                <a:ahLst/>
                <a:cxnLst/>
                <a:rect l="l" t="t" r="r" b="b"/>
                <a:pathLst>
                  <a:path w="6955" h="7038" extrusionOk="0">
                    <a:moveTo>
                      <a:pt x="1" y="0"/>
                    </a:moveTo>
                    <a:cubicBezTo>
                      <a:pt x="0" y="0"/>
                      <a:pt x="0" y="0"/>
                      <a:pt x="0" y="0"/>
                    </a:cubicBezTo>
                    <a:lnTo>
                      <a:pt x="508" y="975"/>
                    </a:lnTo>
                    <a:cubicBezTo>
                      <a:pt x="2042" y="3141"/>
                      <a:pt x="6374" y="7038"/>
                      <a:pt x="6374" y="7038"/>
                    </a:cubicBezTo>
                    <a:lnTo>
                      <a:pt x="6954" y="6810"/>
                    </a:lnTo>
                    <a:lnTo>
                      <a:pt x="6695" y="6613"/>
                    </a:lnTo>
                    <a:lnTo>
                      <a:pt x="6633" y="6561"/>
                    </a:lnTo>
                    <a:lnTo>
                      <a:pt x="6447" y="6737"/>
                    </a:lnTo>
                    <a:cubicBezTo>
                      <a:pt x="4198" y="5193"/>
                      <a:pt x="1130" y="1441"/>
                      <a:pt x="1130" y="1441"/>
                    </a:cubicBezTo>
                    <a:cubicBezTo>
                      <a:pt x="1457" y="10"/>
                      <a:pt x="41" y="0"/>
                      <a:pt x="1" y="0"/>
                    </a:cubicBezTo>
                    <a:close/>
                  </a:path>
                </a:pathLst>
              </a:custGeom>
              <a:solidFill>
                <a:srgbClr val="343063">
                  <a:alpha val="45240"/>
                </a:srgbClr>
              </a:solidFill>
              <a:ln>
                <a:noFill/>
              </a:ln>
            </p:spPr>
            <p:txBody>
              <a:bodyPr spcFirstLastPara="1" wrap="square" lIns="121900" tIns="121900" rIns="121900" bIns="121900" anchor="ctr" anchorCtr="0">
                <a:noAutofit/>
              </a:bodyPr>
              <a:lstStyle/>
              <a:p>
                <a:endParaRPr sz="2400"/>
              </a:p>
            </p:txBody>
          </p:sp>
          <p:sp>
            <p:nvSpPr>
              <p:cNvPr id="813" name="Google Shape;813;p39"/>
              <p:cNvSpPr/>
              <p:nvPr/>
            </p:nvSpPr>
            <p:spPr>
              <a:xfrm>
                <a:off x="3902475" y="2822650"/>
                <a:ext cx="338150" cy="366650"/>
              </a:xfrm>
              <a:custGeom>
                <a:avLst/>
                <a:gdLst/>
                <a:ahLst/>
                <a:cxnLst/>
                <a:rect l="l" t="t" r="r" b="b"/>
                <a:pathLst>
                  <a:path w="13526" h="14666" extrusionOk="0">
                    <a:moveTo>
                      <a:pt x="1307" y="0"/>
                    </a:moveTo>
                    <a:lnTo>
                      <a:pt x="13526" y="13494"/>
                    </a:lnTo>
                    <a:lnTo>
                      <a:pt x="12220" y="14665"/>
                    </a:lnTo>
                    <a:lnTo>
                      <a:pt x="1" y="1182"/>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814" name="Google Shape;814;p39"/>
              <p:cNvSpPr/>
              <p:nvPr/>
            </p:nvSpPr>
            <p:spPr>
              <a:xfrm>
                <a:off x="3927875" y="2822650"/>
                <a:ext cx="312750" cy="343850"/>
              </a:xfrm>
              <a:custGeom>
                <a:avLst/>
                <a:gdLst/>
                <a:ahLst/>
                <a:cxnLst/>
                <a:rect l="l" t="t" r="r" b="b"/>
                <a:pathLst>
                  <a:path w="12510" h="13754" extrusionOk="0">
                    <a:moveTo>
                      <a:pt x="280" y="0"/>
                    </a:moveTo>
                    <a:lnTo>
                      <a:pt x="1" y="270"/>
                    </a:lnTo>
                    <a:lnTo>
                      <a:pt x="12220" y="13753"/>
                    </a:lnTo>
                    <a:lnTo>
                      <a:pt x="12510" y="13494"/>
                    </a:lnTo>
                    <a:lnTo>
                      <a:pt x="280" y="0"/>
                    </a:lnTo>
                    <a:close/>
                  </a:path>
                </a:pathLst>
              </a:custGeom>
              <a:solidFill>
                <a:srgbClr val="FCFCFC">
                  <a:alpha val="12500"/>
                </a:srgbClr>
              </a:solidFill>
              <a:ln>
                <a:noFill/>
              </a:ln>
            </p:spPr>
            <p:txBody>
              <a:bodyPr spcFirstLastPara="1" wrap="square" lIns="121900" tIns="121900" rIns="121900" bIns="121900" anchor="ctr" anchorCtr="0">
                <a:noAutofit/>
              </a:bodyPr>
              <a:lstStyle/>
              <a:p>
                <a:endParaRPr sz="2400"/>
              </a:p>
            </p:txBody>
          </p:sp>
          <p:sp>
            <p:nvSpPr>
              <p:cNvPr id="815" name="Google Shape;815;p39"/>
              <p:cNvSpPr/>
              <p:nvPr/>
            </p:nvSpPr>
            <p:spPr>
              <a:xfrm>
                <a:off x="3902475" y="2845700"/>
                <a:ext cx="312775" cy="343600"/>
              </a:xfrm>
              <a:custGeom>
                <a:avLst/>
                <a:gdLst/>
                <a:ahLst/>
                <a:cxnLst/>
                <a:rect l="l" t="t" r="r" b="b"/>
                <a:pathLst>
                  <a:path w="12511" h="13744" extrusionOk="0">
                    <a:moveTo>
                      <a:pt x="291" y="0"/>
                    </a:moveTo>
                    <a:lnTo>
                      <a:pt x="12510" y="13484"/>
                    </a:lnTo>
                    <a:lnTo>
                      <a:pt x="12220" y="13743"/>
                    </a:lnTo>
                    <a:lnTo>
                      <a:pt x="1" y="260"/>
                    </a:lnTo>
                    <a:close/>
                  </a:path>
                </a:pathLst>
              </a:custGeom>
              <a:solidFill>
                <a:srgbClr val="343063">
                  <a:alpha val="18450"/>
                </a:srgbClr>
              </a:solidFill>
              <a:ln>
                <a:noFill/>
              </a:ln>
            </p:spPr>
            <p:txBody>
              <a:bodyPr spcFirstLastPara="1" wrap="square" lIns="121900" tIns="121900" rIns="121900" bIns="121900" anchor="ctr" anchorCtr="0">
                <a:noAutofit/>
              </a:bodyPr>
              <a:lstStyle/>
              <a:p>
                <a:endParaRPr sz="2400"/>
              </a:p>
            </p:txBody>
          </p:sp>
          <p:sp>
            <p:nvSpPr>
              <p:cNvPr id="816" name="Google Shape;816;p39"/>
              <p:cNvSpPr/>
              <p:nvPr/>
            </p:nvSpPr>
            <p:spPr>
              <a:xfrm>
                <a:off x="4159775" y="3107125"/>
                <a:ext cx="140725" cy="153425"/>
              </a:xfrm>
              <a:custGeom>
                <a:avLst/>
                <a:gdLst/>
                <a:ahLst/>
                <a:cxnLst/>
                <a:rect l="l" t="t" r="r" b="b"/>
                <a:pathLst>
                  <a:path w="5629" h="6137" extrusionOk="0">
                    <a:moveTo>
                      <a:pt x="1555" y="1"/>
                    </a:moveTo>
                    <a:cubicBezTo>
                      <a:pt x="1555" y="1"/>
                      <a:pt x="1389" y="788"/>
                      <a:pt x="0" y="1410"/>
                    </a:cubicBezTo>
                    <a:cubicBezTo>
                      <a:pt x="0" y="1410"/>
                      <a:pt x="2861" y="4830"/>
                      <a:pt x="5255" y="6136"/>
                    </a:cubicBezTo>
                    <a:lnTo>
                      <a:pt x="5628" y="5794"/>
                    </a:lnTo>
                    <a:cubicBezTo>
                      <a:pt x="5628" y="5794"/>
                      <a:pt x="4498" y="3079"/>
                      <a:pt x="1555"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17" name="Google Shape;817;p39"/>
              <p:cNvSpPr/>
              <p:nvPr/>
            </p:nvSpPr>
            <p:spPr>
              <a:xfrm>
                <a:off x="4159775" y="3107125"/>
                <a:ext cx="38875" cy="35275"/>
              </a:xfrm>
              <a:custGeom>
                <a:avLst/>
                <a:gdLst/>
                <a:ahLst/>
                <a:cxnLst/>
                <a:rect l="l" t="t" r="r" b="b"/>
                <a:pathLst>
                  <a:path w="1555" h="1411" extrusionOk="0">
                    <a:moveTo>
                      <a:pt x="1555" y="1"/>
                    </a:moveTo>
                    <a:lnTo>
                      <a:pt x="1327" y="11"/>
                    </a:lnTo>
                    <a:lnTo>
                      <a:pt x="1420" y="115"/>
                    </a:lnTo>
                    <a:cubicBezTo>
                      <a:pt x="1120" y="633"/>
                      <a:pt x="653" y="1037"/>
                      <a:pt x="104" y="1276"/>
                    </a:cubicBezTo>
                    <a:lnTo>
                      <a:pt x="31" y="1193"/>
                    </a:lnTo>
                    <a:lnTo>
                      <a:pt x="0" y="1410"/>
                    </a:lnTo>
                    <a:cubicBezTo>
                      <a:pt x="0" y="1410"/>
                      <a:pt x="1016" y="1213"/>
                      <a:pt x="1555" y="1"/>
                    </a:cubicBezTo>
                    <a:close/>
                  </a:path>
                </a:pathLst>
              </a:custGeom>
              <a:solidFill>
                <a:srgbClr val="343063">
                  <a:alpha val="45240"/>
                </a:srgbClr>
              </a:solidFill>
              <a:ln>
                <a:noFill/>
              </a:ln>
            </p:spPr>
            <p:txBody>
              <a:bodyPr spcFirstLastPara="1" wrap="square" lIns="121900" tIns="121900" rIns="121900" bIns="121900" anchor="ctr" anchorCtr="0">
                <a:noAutofit/>
              </a:bodyPr>
              <a:lstStyle/>
              <a:p>
                <a:endParaRPr sz="2400"/>
              </a:p>
            </p:txBody>
          </p:sp>
          <p:sp>
            <p:nvSpPr>
              <p:cNvPr id="818" name="Google Shape;818;p39"/>
              <p:cNvSpPr/>
              <p:nvPr/>
            </p:nvSpPr>
            <p:spPr>
              <a:xfrm>
                <a:off x="3870625" y="2784800"/>
                <a:ext cx="69725" cy="73350"/>
              </a:xfrm>
              <a:custGeom>
                <a:avLst/>
                <a:gdLst/>
                <a:ahLst/>
                <a:cxnLst/>
                <a:rect l="l" t="t" r="r" b="b"/>
                <a:pathLst>
                  <a:path w="2789" h="2934" extrusionOk="0">
                    <a:moveTo>
                      <a:pt x="2788" y="1752"/>
                    </a:moveTo>
                    <a:cubicBezTo>
                      <a:pt x="2788" y="1752"/>
                      <a:pt x="2146" y="1918"/>
                      <a:pt x="1493" y="2934"/>
                    </a:cubicBezTo>
                    <a:cubicBezTo>
                      <a:pt x="1493" y="2934"/>
                      <a:pt x="290" y="1659"/>
                      <a:pt x="0" y="529"/>
                    </a:cubicBezTo>
                    <a:lnTo>
                      <a:pt x="581" y="1"/>
                    </a:lnTo>
                    <a:cubicBezTo>
                      <a:pt x="581" y="1"/>
                      <a:pt x="1493" y="374"/>
                      <a:pt x="2788" y="1752"/>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19" name="Google Shape;819;p39"/>
              <p:cNvSpPr/>
              <p:nvPr/>
            </p:nvSpPr>
            <p:spPr>
              <a:xfrm>
                <a:off x="3907925" y="2828600"/>
                <a:ext cx="32425" cy="29575"/>
              </a:xfrm>
              <a:custGeom>
                <a:avLst/>
                <a:gdLst/>
                <a:ahLst/>
                <a:cxnLst/>
                <a:rect l="l" t="t" r="r" b="b"/>
                <a:pathLst>
                  <a:path w="1297" h="1183" extrusionOk="0">
                    <a:moveTo>
                      <a:pt x="1296" y="0"/>
                    </a:moveTo>
                    <a:cubicBezTo>
                      <a:pt x="1296" y="0"/>
                      <a:pt x="477" y="218"/>
                      <a:pt x="1" y="1182"/>
                    </a:cubicBezTo>
                    <a:cubicBezTo>
                      <a:pt x="1" y="1182"/>
                      <a:pt x="1" y="1182"/>
                      <a:pt x="1" y="1182"/>
                    </a:cubicBezTo>
                    <a:cubicBezTo>
                      <a:pt x="6" y="1182"/>
                      <a:pt x="319" y="535"/>
                      <a:pt x="1296" y="0"/>
                    </a:cubicBezTo>
                    <a:close/>
                  </a:path>
                </a:pathLst>
              </a:custGeom>
              <a:solidFill>
                <a:srgbClr val="343063">
                  <a:alpha val="45240"/>
                </a:srgbClr>
              </a:solidFill>
              <a:ln>
                <a:noFill/>
              </a:ln>
            </p:spPr>
            <p:txBody>
              <a:bodyPr spcFirstLastPara="1" wrap="square" lIns="121900" tIns="121900" rIns="121900" bIns="121900" anchor="ctr" anchorCtr="0">
                <a:noAutofit/>
              </a:bodyPr>
              <a:lstStyle/>
              <a:p>
                <a:endParaRPr sz="2400"/>
              </a:p>
            </p:txBody>
          </p:sp>
          <p:sp>
            <p:nvSpPr>
              <p:cNvPr id="820" name="Google Shape;820;p39"/>
              <p:cNvSpPr/>
              <p:nvPr/>
            </p:nvSpPr>
            <p:spPr>
              <a:xfrm>
                <a:off x="4013650" y="2915125"/>
                <a:ext cx="114275" cy="124925"/>
              </a:xfrm>
              <a:custGeom>
                <a:avLst/>
                <a:gdLst/>
                <a:ahLst/>
                <a:cxnLst/>
                <a:rect l="l" t="t" r="r" b="b"/>
                <a:pathLst>
                  <a:path w="4571" h="4997" extrusionOk="0">
                    <a:moveTo>
                      <a:pt x="197" y="1"/>
                    </a:moveTo>
                    <a:lnTo>
                      <a:pt x="0" y="353"/>
                    </a:lnTo>
                    <a:lnTo>
                      <a:pt x="4198" y="4996"/>
                    </a:lnTo>
                    <a:lnTo>
                      <a:pt x="4571" y="4831"/>
                    </a:lnTo>
                    <a:lnTo>
                      <a:pt x="197" y="1"/>
                    </a:lnTo>
                    <a:close/>
                  </a:path>
                </a:pathLst>
              </a:custGeom>
              <a:solidFill>
                <a:srgbClr val="FCFCFC">
                  <a:alpha val="7140"/>
                </a:srgbClr>
              </a:solidFill>
              <a:ln>
                <a:noFill/>
              </a:ln>
            </p:spPr>
            <p:txBody>
              <a:bodyPr spcFirstLastPara="1" wrap="square" lIns="121900" tIns="121900" rIns="121900" bIns="121900" anchor="ctr" anchorCtr="0">
                <a:noAutofit/>
              </a:bodyPr>
              <a:lstStyle/>
              <a:p>
                <a:endParaRPr sz="2400"/>
              </a:p>
            </p:txBody>
          </p:sp>
          <p:sp>
            <p:nvSpPr>
              <p:cNvPr id="821" name="Google Shape;821;p39"/>
              <p:cNvSpPr/>
              <p:nvPr/>
            </p:nvSpPr>
            <p:spPr>
              <a:xfrm>
                <a:off x="4124275" y="3042100"/>
                <a:ext cx="35525" cy="35250"/>
              </a:xfrm>
              <a:custGeom>
                <a:avLst/>
                <a:gdLst/>
                <a:ahLst/>
                <a:cxnLst/>
                <a:rect l="l" t="t" r="r" b="b"/>
                <a:pathLst>
                  <a:path w="1421" h="1410" extrusionOk="0">
                    <a:moveTo>
                      <a:pt x="384" y="0"/>
                    </a:moveTo>
                    <a:lnTo>
                      <a:pt x="1" y="166"/>
                    </a:lnTo>
                    <a:lnTo>
                      <a:pt x="1130" y="1410"/>
                    </a:lnTo>
                    <a:lnTo>
                      <a:pt x="1420" y="1151"/>
                    </a:lnTo>
                    <a:lnTo>
                      <a:pt x="384" y="0"/>
                    </a:lnTo>
                    <a:close/>
                  </a:path>
                </a:pathLst>
              </a:custGeom>
              <a:solidFill>
                <a:srgbClr val="FCFCFC">
                  <a:alpha val="7140"/>
                </a:srgbClr>
              </a:solidFill>
              <a:ln>
                <a:noFill/>
              </a:ln>
            </p:spPr>
            <p:txBody>
              <a:bodyPr spcFirstLastPara="1" wrap="square" lIns="121900" tIns="121900" rIns="121900" bIns="121900" anchor="ctr" anchorCtr="0">
                <a:noAutofit/>
              </a:bodyPr>
              <a:lstStyle/>
              <a:p>
                <a:endParaRPr sz="2400"/>
              </a:p>
            </p:txBody>
          </p:sp>
          <p:sp>
            <p:nvSpPr>
              <p:cNvPr id="822" name="Google Shape;822;p39"/>
              <p:cNvSpPr/>
              <p:nvPr/>
            </p:nvSpPr>
            <p:spPr>
              <a:xfrm>
                <a:off x="4183100" y="3109475"/>
                <a:ext cx="117125" cy="145625"/>
              </a:xfrm>
              <a:custGeom>
                <a:avLst/>
                <a:gdLst/>
                <a:ahLst/>
                <a:cxnLst/>
                <a:rect l="l" t="t" r="r" b="b"/>
                <a:pathLst>
                  <a:path w="4685" h="5825" extrusionOk="0">
                    <a:moveTo>
                      <a:pt x="0" y="788"/>
                    </a:moveTo>
                    <a:cubicBezTo>
                      <a:pt x="93" y="725"/>
                      <a:pt x="218" y="684"/>
                      <a:pt x="332" y="684"/>
                    </a:cubicBezTo>
                    <a:cubicBezTo>
                      <a:pt x="467" y="715"/>
                      <a:pt x="2850" y="3088"/>
                      <a:pt x="4550" y="5825"/>
                    </a:cubicBezTo>
                    <a:lnTo>
                      <a:pt x="4685" y="5700"/>
                    </a:lnTo>
                    <a:cubicBezTo>
                      <a:pt x="4685" y="5700"/>
                      <a:pt x="3254" y="3565"/>
                      <a:pt x="2104" y="2197"/>
                    </a:cubicBezTo>
                    <a:cubicBezTo>
                      <a:pt x="943" y="829"/>
                      <a:pt x="487" y="435"/>
                      <a:pt x="477" y="352"/>
                    </a:cubicBezTo>
                    <a:cubicBezTo>
                      <a:pt x="508" y="228"/>
                      <a:pt x="539" y="114"/>
                      <a:pt x="591" y="0"/>
                    </a:cubicBezTo>
                    <a:cubicBezTo>
                      <a:pt x="425" y="290"/>
                      <a:pt x="228" y="560"/>
                      <a:pt x="0" y="788"/>
                    </a:cubicBezTo>
                    <a:close/>
                  </a:path>
                </a:pathLst>
              </a:custGeom>
              <a:solidFill>
                <a:srgbClr val="343063">
                  <a:alpha val="45240"/>
                </a:srgbClr>
              </a:solidFill>
              <a:ln>
                <a:noFill/>
              </a:ln>
            </p:spPr>
            <p:txBody>
              <a:bodyPr spcFirstLastPara="1" wrap="square" lIns="121900" tIns="121900" rIns="121900" bIns="121900" anchor="ctr" anchorCtr="0">
                <a:noAutofit/>
              </a:bodyPr>
              <a:lstStyle/>
              <a:p>
                <a:endParaRPr sz="2400"/>
              </a:p>
            </p:txBody>
          </p:sp>
          <p:sp>
            <p:nvSpPr>
              <p:cNvPr id="823" name="Google Shape;823;p39"/>
              <p:cNvSpPr/>
              <p:nvPr/>
            </p:nvSpPr>
            <p:spPr>
              <a:xfrm>
                <a:off x="3877100" y="2784800"/>
                <a:ext cx="62200" cy="52125"/>
              </a:xfrm>
              <a:custGeom>
                <a:avLst/>
                <a:gdLst/>
                <a:ahLst/>
                <a:cxnLst/>
                <a:rect l="l" t="t" r="r" b="b"/>
                <a:pathLst>
                  <a:path w="2488" h="2085" extrusionOk="0">
                    <a:moveTo>
                      <a:pt x="1907" y="2084"/>
                    </a:moveTo>
                    <a:cubicBezTo>
                      <a:pt x="1980" y="2012"/>
                      <a:pt x="2197" y="1825"/>
                      <a:pt x="1513" y="1213"/>
                    </a:cubicBezTo>
                    <a:cubicBezTo>
                      <a:pt x="943" y="695"/>
                      <a:pt x="363" y="229"/>
                      <a:pt x="280" y="219"/>
                    </a:cubicBezTo>
                    <a:cubicBezTo>
                      <a:pt x="176" y="219"/>
                      <a:pt x="83" y="250"/>
                      <a:pt x="0" y="301"/>
                    </a:cubicBezTo>
                    <a:lnTo>
                      <a:pt x="322" y="1"/>
                    </a:lnTo>
                    <a:cubicBezTo>
                      <a:pt x="322" y="1"/>
                      <a:pt x="270" y="84"/>
                      <a:pt x="311" y="136"/>
                    </a:cubicBezTo>
                    <a:cubicBezTo>
                      <a:pt x="684" y="353"/>
                      <a:pt x="1037" y="602"/>
                      <a:pt x="1379" y="882"/>
                    </a:cubicBezTo>
                    <a:cubicBezTo>
                      <a:pt x="1700" y="1141"/>
                      <a:pt x="2001" y="1431"/>
                      <a:pt x="2260" y="1742"/>
                    </a:cubicBezTo>
                    <a:cubicBezTo>
                      <a:pt x="2301" y="1804"/>
                      <a:pt x="2488" y="1773"/>
                      <a:pt x="2488" y="1773"/>
                    </a:cubicBezTo>
                    <a:cubicBezTo>
                      <a:pt x="2280" y="1846"/>
                      <a:pt x="2083" y="1949"/>
                      <a:pt x="1907" y="2084"/>
                    </a:cubicBezTo>
                    <a:close/>
                  </a:path>
                </a:pathLst>
              </a:custGeom>
              <a:solidFill>
                <a:srgbClr val="343063">
                  <a:alpha val="45240"/>
                </a:srgbClr>
              </a:solidFill>
              <a:ln>
                <a:noFill/>
              </a:ln>
            </p:spPr>
            <p:txBody>
              <a:bodyPr spcFirstLastPara="1" wrap="square" lIns="121900" tIns="121900" rIns="121900" bIns="121900" anchor="ctr" anchorCtr="0">
                <a:noAutofit/>
              </a:bodyPr>
              <a:lstStyle/>
              <a:p>
                <a:endParaRPr sz="2400"/>
              </a:p>
            </p:txBody>
          </p:sp>
          <p:sp>
            <p:nvSpPr>
              <p:cNvPr id="824" name="Google Shape;824;p39"/>
              <p:cNvSpPr/>
              <p:nvPr/>
            </p:nvSpPr>
            <p:spPr>
              <a:xfrm>
                <a:off x="4080500" y="3070600"/>
                <a:ext cx="188900" cy="184750"/>
              </a:xfrm>
              <a:custGeom>
                <a:avLst/>
                <a:gdLst/>
                <a:ahLst/>
                <a:cxnLst/>
                <a:rect l="l" t="t" r="r" b="b"/>
                <a:pathLst>
                  <a:path w="7556" h="7390" extrusionOk="0">
                    <a:moveTo>
                      <a:pt x="6965" y="6613"/>
                    </a:moveTo>
                    <a:lnTo>
                      <a:pt x="6664" y="6882"/>
                    </a:lnTo>
                    <a:cubicBezTo>
                      <a:pt x="6664" y="6882"/>
                      <a:pt x="3659" y="4364"/>
                      <a:pt x="1233" y="1431"/>
                    </a:cubicBezTo>
                    <a:cubicBezTo>
                      <a:pt x="1233" y="1431"/>
                      <a:pt x="1524" y="114"/>
                      <a:pt x="259" y="0"/>
                    </a:cubicBezTo>
                    <a:lnTo>
                      <a:pt x="0" y="228"/>
                    </a:lnTo>
                    <a:cubicBezTo>
                      <a:pt x="0" y="228"/>
                      <a:pt x="4343" y="5359"/>
                      <a:pt x="6726" y="7390"/>
                    </a:cubicBezTo>
                    <a:lnTo>
                      <a:pt x="7555" y="7058"/>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25" name="Google Shape;825;p39"/>
              <p:cNvSpPr/>
              <p:nvPr/>
            </p:nvSpPr>
            <p:spPr>
              <a:xfrm>
                <a:off x="4252000" y="3235900"/>
                <a:ext cx="17400" cy="12725"/>
              </a:xfrm>
              <a:custGeom>
                <a:avLst/>
                <a:gdLst/>
                <a:ahLst/>
                <a:cxnLst/>
                <a:rect l="l" t="t" r="r" b="b"/>
                <a:pathLst>
                  <a:path w="696" h="509" extrusionOk="0">
                    <a:moveTo>
                      <a:pt x="105" y="1"/>
                    </a:moveTo>
                    <a:lnTo>
                      <a:pt x="1" y="94"/>
                    </a:lnTo>
                    <a:lnTo>
                      <a:pt x="550" y="508"/>
                    </a:lnTo>
                    <a:lnTo>
                      <a:pt x="695" y="446"/>
                    </a:lnTo>
                    <a:lnTo>
                      <a:pt x="105" y="1"/>
                    </a:lnTo>
                    <a:close/>
                  </a:path>
                </a:pathLst>
              </a:custGeom>
              <a:solidFill>
                <a:srgbClr val="AE4F90"/>
              </a:solidFill>
              <a:ln>
                <a:noFill/>
              </a:ln>
            </p:spPr>
            <p:txBody>
              <a:bodyPr spcFirstLastPara="1" wrap="square" lIns="121900" tIns="121900" rIns="121900" bIns="121900" anchor="ctr" anchorCtr="0">
                <a:noAutofit/>
              </a:bodyPr>
              <a:lstStyle/>
              <a:p>
                <a:endParaRPr sz="2400"/>
              </a:p>
            </p:txBody>
          </p:sp>
        </p:grpSp>
      </p:grpSp>
      <p:grpSp>
        <p:nvGrpSpPr>
          <p:cNvPr id="826" name="Google Shape;826;p39"/>
          <p:cNvGrpSpPr/>
          <p:nvPr/>
        </p:nvGrpSpPr>
        <p:grpSpPr>
          <a:xfrm rot="10423927">
            <a:off x="650351" y="3527846"/>
            <a:ext cx="1862500" cy="946332"/>
            <a:chOff x="10533749" y="4791252"/>
            <a:chExt cx="1580383" cy="802899"/>
          </a:xfrm>
        </p:grpSpPr>
        <p:sp>
          <p:nvSpPr>
            <p:cNvPr id="827" name="Google Shape;827;p39"/>
            <p:cNvSpPr/>
            <p:nvPr/>
          </p:nvSpPr>
          <p:spPr>
            <a:xfrm>
              <a:off x="10533749" y="4791610"/>
              <a:ext cx="1580310" cy="801901"/>
            </a:xfrm>
            <a:custGeom>
              <a:avLst/>
              <a:gdLst/>
              <a:ahLst/>
              <a:cxnLst/>
              <a:rect l="l" t="t" r="r" b="b"/>
              <a:pathLst>
                <a:path w="17423" h="8841" extrusionOk="0">
                  <a:moveTo>
                    <a:pt x="15484" y="1"/>
                  </a:moveTo>
                  <a:lnTo>
                    <a:pt x="11971" y="1379"/>
                  </a:lnTo>
                  <a:cubicBezTo>
                    <a:pt x="11971" y="1379"/>
                    <a:pt x="12044" y="1524"/>
                    <a:pt x="12147" y="1773"/>
                  </a:cubicBezTo>
                  <a:lnTo>
                    <a:pt x="11743" y="1939"/>
                  </a:lnTo>
                  <a:lnTo>
                    <a:pt x="11235" y="1617"/>
                  </a:lnTo>
                  <a:lnTo>
                    <a:pt x="2529" y="5110"/>
                  </a:lnTo>
                  <a:lnTo>
                    <a:pt x="2001" y="5286"/>
                  </a:lnTo>
                  <a:lnTo>
                    <a:pt x="1804" y="6447"/>
                  </a:lnTo>
                  <a:lnTo>
                    <a:pt x="1286" y="6727"/>
                  </a:lnTo>
                  <a:lnTo>
                    <a:pt x="1332" y="6864"/>
                  </a:lnTo>
                  <a:lnTo>
                    <a:pt x="882" y="7038"/>
                  </a:lnTo>
                  <a:lnTo>
                    <a:pt x="1" y="7369"/>
                  </a:lnTo>
                  <a:lnTo>
                    <a:pt x="954" y="8292"/>
                  </a:lnTo>
                  <a:lnTo>
                    <a:pt x="1731" y="8033"/>
                  </a:lnTo>
                  <a:lnTo>
                    <a:pt x="1783" y="8188"/>
                  </a:lnTo>
                  <a:lnTo>
                    <a:pt x="2395" y="8084"/>
                  </a:lnTo>
                  <a:lnTo>
                    <a:pt x="3079" y="8841"/>
                  </a:lnTo>
                  <a:lnTo>
                    <a:pt x="3721" y="8686"/>
                  </a:lnTo>
                  <a:lnTo>
                    <a:pt x="3794" y="8665"/>
                  </a:lnTo>
                  <a:lnTo>
                    <a:pt x="12945" y="6219"/>
                  </a:lnTo>
                  <a:lnTo>
                    <a:pt x="13277" y="5618"/>
                  </a:lnTo>
                  <a:lnTo>
                    <a:pt x="13495" y="5566"/>
                  </a:lnTo>
                  <a:cubicBezTo>
                    <a:pt x="13526" y="5711"/>
                    <a:pt x="13557" y="5846"/>
                    <a:pt x="13578" y="5981"/>
                  </a:cubicBezTo>
                  <a:lnTo>
                    <a:pt x="17132" y="4965"/>
                  </a:lnTo>
                  <a:lnTo>
                    <a:pt x="17163" y="4695"/>
                  </a:lnTo>
                  <a:lnTo>
                    <a:pt x="17423" y="4612"/>
                  </a:lnTo>
                  <a:lnTo>
                    <a:pt x="17329" y="3576"/>
                  </a:lnTo>
                  <a:cubicBezTo>
                    <a:pt x="17070" y="2685"/>
                    <a:pt x="16759" y="1814"/>
                    <a:pt x="16397" y="964"/>
                  </a:cubicBezTo>
                  <a:lnTo>
                    <a:pt x="15972" y="260"/>
                  </a:lnTo>
                  <a:lnTo>
                    <a:pt x="15764" y="332"/>
                  </a:lnTo>
                  <a:lnTo>
                    <a:pt x="15484" y="1"/>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endParaRPr sz="2400"/>
            </a:p>
          </p:txBody>
        </p:sp>
        <p:grpSp>
          <p:nvGrpSpPr>
            <p:cNvPr id="828" name="Google Shape;828;p39"/>
            <p:cNvGrpSpPr/>
            <p:nvPr/>
          </p:nvGrpSpPr>
          <p:grpSpPr>
            <a:xfrm>
              <a:off x="10533914" y="4791252"/>
              <a:ext cx="1580219" cy="802899"/>
              <a:chOff x="4796650" y="3254825"/>
              <a:chExt cx="435550" cy="221300"/>
            </a:xfrm>
          </p:grpSpPr>
          <p:sp>
            <p:nvSpPr>
              <p:cNvPr id="829" name="Google Shape;829;p39"/>
              <p:cNvSpPr/>
              <p:nvPr/>
            </p:nvSpPr>
            <p:spPr>
              <a:xfrm>
                <a:off x="4860125" y="3295500"/>
                <a:ext cx="260425" cy="176475"/>
              </a:xfrm>
              <a:custGeom>
                <a:avLst/>
                <a:gdLst/>
                <a:ahLst/>
                <a:cxnLst/>
                <a:rect l="l" t="t" r="r" b="b"/>
                <a:pathLst>
                  <a:path w="10417" h="7059" extrusionOk="0">
                    <a:moveTo>
                      <a:pt x="0" y="3493"/>
                    </a:moveTo>
                    <a:lnTo>
                      <a:pt x="8706" y="0"/>
                    </a:lnTo>
                    <a:cubicBezTo>
                      <a:pt x="9587" y="1400"/>
                      <a:pt x="10167" y="2964"/>
                      <a:pt x="10416" y="4602"/>
                    </a:cubicBezTo>
                    <a:lnTo>
                      <a:pt x="1182" y="7058"/>
                    </a:lnTo>
                    <a:cubicBezTo>
                      <a:pt x="1182" y="7058"/>
                      <a:pt x="633" y="5721"/>
                      <a:pt x="0" y="349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30" name="Google Shape;830;p39"/>
              <p:cNvSpPr/>
              <p:nvPr/>
            </p:nvSpPr>
            <p:spPr>
              <a:xfrm>
                <a:off x="5077775" y="3295500"/>
                <a:ext cx="52350" cy="115050"/>
              </a:xfrm>
              <a:custGeom>
                <a:avLst/>
                <a:gdLst/>
                <a:ahLst/>
                <a:cxnLst/>
                <a:rect l="l" t="t" r="r" b="b"/>
                <a:pathLst>
                  <a:path w="2094" h="4602" extrusionOk="0">
                    <a:moveTo>
                      <a:pt x="0" y="0"/>
                    </a:moveTo>
                    <a:lnTo>
                      <a:pt x="0" y="0"/>
                    </a:lnTo>
                    <a:cubicBezTo>
                      <a:pt x="1399" y="2954"/>
                      <a:pt x="1710" y="4602"/>
                      <a:pt x="1710" y="4602"/>
                    </a:cubicBezTo>
                    <a:lnTo>
                      <a:pt x="2094" y="3804"/>
                    </a:lnTo>
                    <a:cubicBezTo>
                      <a:pt x="1803" y="2622"/>
                      <a:pt x="1337" y="1482"/>
                      <a:pt x="705" y="446"/>
                    </a:cubicBezTo>
                    <a:lnTo>
                      <a:pt x="0"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31" name="Google Shape;831;p39"/>
              <p:cNvSpPr/>
              <p:nvPr/>
            </p:nvSpPr>
            <p:spPr>
              <a:xfrm>
                <a:off x="5087100" y="3289275"/>
                <a:ext cx="72300" cy="108075"/>
              </a:xfrm>
              <a:custGeom>
                <a:avLst/>
                <a:gdLst/>
                <a:ahLst/>
                <a:cxnLst/>
                <a:rect l="l" t="t" r="r" b="b"/>
                <a:pathLst>
                  <a:path w="2892" h="4323" extrusionOk="0">
                    <a:moveTo>
                      <a:pt x="0" y="612"/>
                    </a:moveTo>
                    <a:cubicBezTo>
                      <a:pt x="570" y="1804"/>
                      <a:pt x="1016" y="3048"/>
                      <a:pt x="1347" y="4322"/>
                    </a:cubicBezTo>
                    <a:lnTo>
                      <a:pt x="2892" y="3970"/>
                    </a:lnTo>
                    <a:cubicBezTo>
                      <a:pt x="2892" y="3970"/>
                      <a:pt x="2747" y="2478"/>
                      <a:pt x="1524"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32" name="Google Shape;832;p39"/>
              <p:cNvSpPr/>
              <p:nvPr/>
            </p:nvSpPr>
            <p:spPr>
              <a:xfrm>
                <a:off x="5125175" y="3289275"/>
                <a:ext cx="37075" cy="99275"/>
              </a:xfrm>
              <a:custGeom>
                <a:avLst/>
                <a:gdLst/>
                <a:ahLst/>
                <a:cxnLst/>
                <a:rect l="l" t="t" r="r" b="b"/>
                <a:pathLst>
                  <a:path w="1483" h="3971" extrusionOk="0">
                    <a:moveTo>
                      <a:pt x="1" y="1"/>
                    </a:moveTo>
                    <a:lnTo>
                      <a:pt x="716" y="705"/>
                    </a:lnTo>
                    <a:cubicBezTo>
                      <a:pt x="1089" y="1503"/>
                      <a:pt x="1348" y="2343"/>
                      <a:pt x="1483" y="3203"/>
                    </a:cubicBezTo>
                    <a:lnTo>
                      <a:pt x="1369" y="3970"/>
                    </a:lnTo>
                    <a:cubicBezTo>
                      <a:pt x="1369" y="3970"/>
                      <a:pt x="1089" y="2291"/>
                      <a:pt x="1" y="1"/>
                    </a:cubicBezTo>
                    <a:close/>
                  </a:path>
                </a:pathLst>
              </a:custGeom>
              <a:solidFill>
                <a:srgbClr val="6E7190"/>
              </a:solidFill>
              <a:ln>
                <a:noFill/>
              </a:ln>
            </p:spPr>
            <p:txBody>
              <a:bodyPr spcFirstLastPara="1" wrap="square" lIns="121900" tIns="121900" rIns="121900" bIns="121900" anchor="ctr" anchorCtr="0">
                <a:noAutofit/>
              </a:bodyPr>
              <a:lstStyle/>
              <a:p>
                <a:endParaRPr sz="2400"/>
              </a:p>
            </p:txBody>
          </p:sp>
          <p:sp>
            <p:nvSpPr>
              <p:cNvPr id="833" name="Google Shape;833;p39"/>
              <p:cNvSpPr/>
              <p:nvPr/>
            </p:nvSpPr>
            <p:spPr>
              <a:xfrm>
                <a:off x="4829025" y="3382825"/>
                <a:ext cx="60650" cy="93300"/>
              </a:xfrm>
              <a:custGeom>
                <a:avLst/>
                <a:gdLst/>
                <a:ahLst/>
                <a:cxnLst/>
                <a:rect l="l" t="t" r="r" b="b"/>
                <a:pathLst>
                  <a:path w="2426" h="3732" extrusionOk="0">
                    <a:moveTo>
                      <a:pt x="1244" y="0"/>
                    </a:moveTo>
                    <a:lnTo>
                      <a:pt x="716" y="176"/>
                    </a:lnTo>
                    <a:lnTo>
                      <a:pt x="519" y="1337"/>
                    </a:lnTo>
                    <a:lnTo>
                      <a:pt x="1" y="1617"/>
                    </a:lnTo>
                    <a:lnTo>
                      <a:pt x="488" y="3078"/>
                    </a:lnTo>
                    <a:lnTo>
                      <a:pt x="1099" y="2975"/>
                    </a:lnTo>
                    <a:lnTo>
                      <a:pt x="1783" y="3731"/>
                    </a:lnTo>
                    <a:lnTo>
                      <a:pt x="2426" y="3576"/>
                    </a:lnTo>
                    <a:cubicBezTo>
                      <a:pt x="2426" y="3576"/>
                      <a:pt x="1762" y="1876"/>
                      <a:pt x="124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34" name="Google Shape;834;p39"/>
              <p:cNvSpPr/>
              <p:nvPr/>
            </p:nvSpPr>
            <p:spPr>
              <a:xfrm>
                <a:off x="4796650" y="3426350"/>
                <a:ext cx="43275" cy="35775"/>
              </a:xfrm>
              <a:custGeom>
                <a:avLst/>
                <a:gdLst/>
                <a:ahLst/>
                <a:cxnLst/>
                <a:rect l="l" t="t" r="r" b="b"/>
                <a:pathLst>
                  <a:path w="1731" h="1431" extrusionOk="0">
                    <a:moveTo>
                      <a:pt x="1337" y="0"/>
                    </a:moveTo>
                    <a:lnTo>
                      <a:pt x="0" y="508"/>
                    </a:lnTo>
                    <a:lnTo>
                      <a:pt x="954" y="1430"/>
                    </a:lnTo>
                    <a:lnTo>
                      <a:pt x="1731" y="117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35" name="Google Shape;835;p39"/>
              <p:cNvSpPr/>
              <p:nvPr/>
            </p:nvSpPr>
            <p:spPr>
              <a:xfrm>
                <a:off x="4841975" y="3387225"/>
                <a:ext cx="31650" cy="88625"/>
              </a:xfrm>
              <a:custGeom>
                <a:avLst/>
                <a:gdLst/>
                <a:ahLst/>
                <a:cxnLst/>
                <a:rect l="l" t="t" r="r" b="b"/>
                <a:pathLst>
                  <a:path w="1266" h="3545" extrusionOk="0">
                    <a:moveTo>
                      <a:pt x="187" y="0"/>
                    </a:moveTo>
                    <a:cubicBezTo>
                      <a:pt x="187" y="0"/>
                      <a:pt x="218" y="1524"/>
                      <a:pt x="1265" y="3545"/>
                    </a:cubicBezTo>
                    <a:lnTo>
                      <a:pt x="581" y="2788"/>
                    </a:lnTo>
                    <a:lnTo>
                      <a:pt x="1" y="115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36" name="Google Shape;836;p39"/>
              <p:cNvSpPr/>
              <p:nvPr/>
            </p:nvSpPr>
            <p:spPr>
              <a:xfrm>
                <a:off x="4860125" y="3382825"/>
                <a:ext cx="29550" cy="89150"/>
              </a:xfrm>
              <a:custGeom>
                <a:avLst/>
                <a:gdLst/>
                <a:ahLst/>
                <a:cxnLst/>
                <a:rect l="l" t="t" r="r" b="b"/>
                <a:pathLst>
                  <a:path w="1182" h="3566" extrusionOk="0">
                    <a:moveTo>
                      <a:pt x="0" y="0"/>
                    </a:moveTo>
                    <a:cubicBezTo>
                      <a:pt x="0" y="0"/>
                      <a:pt x="850" y="2270"/>
                      <a:pt x="1182" y="3565"/>
                    </a:cubicBezTo>
                    <a:cubicBezTo>
                      <a:pt x="1182" y="3565"/>
                      <a:pt x="622" y="2394"/>
                      <a:pt x="0" y="0"/>
                    </a:cubicBezTo>
                    <a:close/>
                  </a:path>
                </a:pathLst>
              </a:custGeom>
              <a:solidFill>
                <a:srgbClr val="343063">
                  <a:alpha val="45240"/>
                </a:srgbClr>
              </a:solidFill>
              <a:ln>
                <a:noFill/>
              </a:ln>
            </p:spPr>
            <p:txBody>
              <a:bodyPr spcFirstLastPara="1" wrap="square" lIns="121900" tIns="121900" rIns="121900" bIns="121900" anchor="ctr" anchorCtr="0">
                <a:noAutofit/>
              </a:bodyPr>
              <a:lstStyle/>
              <a:p>
                <a:endParaRPr sz="2400"/>
              </a:p>
            </p:txBody>
          </p:sp>
          <p:sp>
            <p:nvSpPr>
              <p:cNvPr id="837" name="Google Shape;837;p39"/>
              <p:cNvSpPr/>
              <p:nvPr/>
            </p:nvSpPr>
            <p:spPr>
              <a:xfrm>
                <a:off x="5083200" y="3304575"/>
                <a:ext cx="37600" cy="93025"/>
              </a:xfrm>
              <a:custGeom>
                <a:avLst/>
                <a:gdLst/>
                <a:ahLst/>
                <a:cxnLst/>
                <a:rect l="l" t="t" r="r" b="b"/>
                <a:pathLst>
                  <a:path w="1504" h="3721" extrusionOk="0">
                    <a:moveTo>
                      <a:pt x="156" y="0"/>
                    </a:moveTo>
                    <a:lnTo>
                      <a:pt x="1" y="104"/>
                    </a:lnTo>
                    <a:cubicBezTo>
                      <a:pt x="1" y="104"/>
                      <a:pt x="996" y="2342"/>
                      <a:pt x="1358" y="3721"/>
                    </a:cubicBezTo>
                    <a:lnTo>
                      <a:pt x="1503" y="3710"/>
                    </a:lnTo>
                    <a:cubicBezTo>
                      <a:pt x="1182" y="2436"/>
                      <a:pt x="726" y="1192"/>
                      <a:pt x="156"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38" name="Google Shape;838;p39"/>
              <p:cNvSpPr/>
              <p:nvPr/>
            </p:nvSpPr>
            <p:spPr>
              <a:xfrm>
                <a:off x="5117150" y="3395500"/>
                <a:ext cx="11675" cy="15050"/>
              </a:xfrm>
              <a:custGeom>
                <a:avLst/>
                <a:gdLst/>
                <a:ahLst/>
                <a:cxnLst/>
                <a:rect l="l" t="t" r="r" b="b"/>
                <a:pathLst>
                  <a:path w="467" h="602" extrusionOk="0">
                    <a:moveTo>
                      <a:pt x="467" y="1"/>
                    </a:moveTo>
                    <a:lnTo>
                      <a:pt x="145" y="73"/>
                    </a:lnTo>
                    <a:lnTo>
                      <a:pt x="0" y="84"/>
                    </a:lnTo>
                    <a:lnTo>
                      <a:pt x="135" y="602"/>
                    </a:lnTo>
                    <a:lnTo>
                      <a:pt x="467"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39" name="Google Shape;839;p39"/>
              <p:cNvSpPr/>
              <p:nvPr/>
            </p:nvSpPr>
            <p:spPr>
              <a:xfrm>
                <a:off x="5095900" y="3254825"/>
                <a:ext cx="129325" cy="149525"/>
              </a:xfrm>
              <a:custGeom>
                <a:avLst/>
                <a:gdLst/>
                <a:ahLst/>
                <a:cxnLst/>
                <a:rect l="l" t="t" r="r" b="b"/>
                <a:pathLst>
                  <a:path w="5173" h="5981" extrusionOk="0">
                    <a:moveTo>
                      <a:pt x="1" y="1389"/>
                    </a:moveTo>
                    <a:cubicBezTo>
                      <a:pt x="1" y="1389"/>
                      <a:pt x="1244" y="4001"/>
                      <a:pt x="1617" y="5980"/>
                    </a:cubicBezTo>
                    <a:lnTo>
                      <a:pt x="5172" y="4975"/>
                    </a:lnTo>
                    <a:cubicBezTo>
                      <a:pt x="5172" y="4975"/>
                      <a:pt x="4882" y="2716"/>
                      <a:pt x="351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40" name="Google Shape;840;p39"/>
              <p:cNvSpPr/>
              <p:nvPr/>
            </p:nvSpPr>
            <p:spPr>
              <a:xfrm>
                <a:off x="5183725" y="3254825"/>
                <a:ext cx="44600" cy="124375"/>
              </a:xfrm>
              <a:custGeom>
                <a:avLst/>
                <a:gdLst/>
                <a:ahLst/>
                <a:cxnLst/>
                <a:rect l="l" t="t" r="r" b="b"/>
                <a:pathLst>
                  <a:path w="1784" h="4975" extrusionOk="0">
                    <a:moveTo>
                      <a:pt x="1" y="0"/>
                    </a:moveTo>
                    <a:lnTo>
                      <a:pt x="1" y="0"/>
                    </a:lnTo>
                    <a:cubicBezTo>
                      <a:pt x="1545" y="3742"/>
                      <a:pt x="1659" y="4975"/>
                      <a:pt x="1659" y="4975"/>
                    </a:cubicBezTo>
                    <a:lnTo>
                      <a:pt x="1784" y="3752"/>
                    </a:lnTo>
                    <a:cubicBezTo>
                      <a:pt x="1545" y="2788"/>
                      <a:pt x="1214" y="1845"/>
                      <a:pt x="778" y="943"/>
                    </a:cubicBezTo>
                    <a:lnTo>
                      <a:pt x="1"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41" name="Google Shape;841;p39"/>
              <p:cNvSpPr/>
              <p:nvPr/>
            </p:nvSpPr>
            <p:spPr>
              <a:xfrm>
                <a:off x="4818675" y="3426350"/>
                <a:ext cx="21250" cy="31375"/>
              </a:xfrm>
              <a:custGeom>
                <a:avLst/>
                <a:gdLst/>
                <a:ahLst/>
                <a:cxnLst/>
                <a:rect l="l" t="t" r="r" b="b"/>
                <a:pathLst>
                  <a:path w="850" h="1255" extrusionOk="0">
                    <a:moveTo>
                      <a:pt x="0" y="176"/>
                    </a:moveTo>
                    <a:lnTo>
                      <a:pt x="591" y="1254"/>
                    </a:lnTo>
                    <a:lnTo>
                      <a:pt x="850" y="1171"/>
                    </a:lnTo>
                    <a:lnTo>
                      <a:pt x="456" y="0"/>
                    </a:lnTo>
                    <a:close/>
                  </a:path>
                </a:pathLst>
              </a:custGeom>
              <a:solidFill>
                <a:srgbClr val="343063">
                  <a:alpha val="45240"/>
                </a:srgbClr>
              </a:solidFill>
              <a:ln>
                <a:noFill/>
              </a:ln>
            </p:spPr>
            <p:txBody>
              <a:bodyPr spcFirstLastPara="1" wrap="square" lIns="121900" tIns="121900" rIns="121900" bIns="121900" anchor="ctr" anchorCtr="0">
                <a:noAutofit/>
              </a:bodyPr>
              <a:lstStyle/>
              <a:p>
                <a:endParaRPr sz="2400"/>
              </a:p>
            </p:txBody>
          </p:sp>
          <p:sp>
            <p:nvSpPr>
              <p:cNvPr id="842" name="Google Shape;842;p39"/>
              <p:cNvSpPr/>
              <p:nvPr/>
            </p:nvSpPr>
            <p:spPr>
              <a:xfrm>
                <a:off x="5189175" y="3261550"/>
                <a:ext cx="43025" cy="110925"/>
              </a:xfrm>
              <a:custGeom>
                <a:avLst/>
                <a:gdLst/>
                <a:ahLst/>
                <a:cxnLst/>
                <a:rect l="l" t="t" r="r" b="b"/>
                <a:pathLst>
                  <a:path w="1721" h="4437" extrusionOk="0">
                    <a:moveTo>
                      <a:pt x="270" y="1"/>
                    </a:moveTo>
                    <a:lnTo>
                      <a:pt x="1" y="94"/>
                    </a:lnTo>
                    <a:cubicBezTo>
                      <a:pt x="622" y="1493"/>
                      <a:pt x="1110" y="2944"/>
                      <a:pt x="1462" y="4436"/>
                    </a:cubicBezTo>
                    <a:lnTo>
                      <a:pt x="1721" y="4354"/>
                    </a:lnTo>
                    <a:cubicBezTo>
                      <a:pt x="1472" y="2861"/>
                      <a:pt x="270" y="1"/>
                      <a:pt x="27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43" name="Google Shape;843;p39"/>
              <p:cNvSpPr/>
              <p:nvPr/>
            </p:nvSpPr>
            <p:spPr>
              <a:xfrm>
                <a:off x="5196175" y="3261550"/>
                <a:ext cx="36025" cy="108850"/>
              </a:xfrm>
              <a:custGeom>
                <a:avLst/>
                <a:gdLst/>
                <a:ahLst/>
                <a:cxnLst/>
                <a:rect l="l" t="t" r="r" b="b"/>
                <a:pathLst>
                  <a:path w="1441" h="4354" extrusionOk="0">
                    <a:moveTo>
                      <a:pt x="0" y="1"/>
                    </a:moveTo>
                    <a:cubicBezTo>
                      <a:pt x="1" y="1"/>
                      <a:pt x="1130" y="2872"/>
                      <a:pt x="1441" y="4354"/>
                    </a:cubicBezTo>
                    <a:lnTo>
                      <a:pt x="1348" y="3317"/>
                    </a:lnTo>
                    <a:cubicBezTo>
                      <a:pt x="1099" y="2426"/>
                      <a:pt x="778" y="1555"/>
                      <a:pt x="415" y="705"/>
                    </a:cubicBezTo>
                    <a:lnTo>
                      <a:pt x="0"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844" name="Google Shape;844;p39"/>
              <p:cNvSpPr/>
              <p:nvPr/>
            </p:nvSpPr>
            <p:spPr>
              <a:xfrm>
                <a:off x="4860125" y="3295500"/>
                <a:ext cx="217675" cy="97175"/>
              </a:xfrm>
              <a:custGeom>
                <a:avLst/>
                <a:gdLst/>
                <a:ahLst/>
                <a:cxnLst/>
                <a:rect l="l" t="t" r="r" b="b"/>
                <a:pathLst>
                  <a:path w="8707" h="3887" extrusionOk="0">
                    <a:moveTo>
                      <a:pt x="8706" y="0"/>
                    </a:moveTo>
                    <a:cubicBezTo>
                      <a:pt x="8706" y="0"/>
                      <a:pt x="7348" y="1887"/>
                      <a:pt x="5276" y="2892"/>
                    </a:cubicBezTo>
                    <a:cubicBezTo>
                      <a:pt x="3192" y="3887"/>
                      <a:pt x="0" y="3483"/>
                      <a:pt x="0" y="3483"/>
                    </a:cubicBezTo>
                    <a:lnTo>
                      <a:pt x="239" y="3410"/>
                    </a:lnTo>
                    <a:cubicBezTo>
                      <a:pt x="239" y="3410"/>
                      <a:pt x="2695" y="3669"/>
                      <a:pt x="4560" y="3016"/>
                    </a:cubicBezTo>
                    <a:cubicBezTo>
                      <a:pt x="6416" y="2374"/>
                      <a:pt x="8250" y="187"/>
                      <a:pt x="8250" y="187"/>
                    </a:cubicBezTo>
                    <a:close/>
                  </a:path>
                </a:pathLst>
              </a:custGeom>
              <a:solidFill>
                <a:srgbClr val="343063">
                  <a:alpha val="45240"/>
                </a:srgbClr>
              </a:solidFill>
              <a:ln>
                <a:noFill/>
              </a:ln>
            </p:spPr>
            <p:txBody>
              <a:bodyPr spcFirstLastPara="1" wrap="square" lIns="121900" tIns="121900" rIns="121900" bIns="121900" anchor="ctr" anchorCtr="0">
                <a:noAutofit/>
              </a:bodyPr>
              <a:lstStyle/>
              <a:p>
                <a:endParaRPr sz="2400"/>
              </a:p>
            </p:txBody>
          </p:sp>
          <p:sp>
            <p:nvSpPr>
              <p:cNvPr id="845" name="Google Shape;845;p39"/>
              <p:cNvSpPr/>
              <p:nvPr/>
            </p:nvSpPr>
            <p:spPr>
              <a:xfrm>
                <a:off x="4889925" y="3393950"/>
                <a:ext cx="226475" cy="78275"/>
              </a:xfrm>
              <a:custGeom>
                <a:avLst/>
                <a:gdLst/>
                <a:ahLst/>
                <a:cxnLst/>
                <a:rect l="l" t="t" r="r" b="b"/>
                <a:pathLst>
                  <a:path w="9059" h="3131" extrusionOk="0">
                    <a:moveTo>
                      <a:pt x="9058" y="705"/>
                    </a:moveTo>
                    <a:cubicBezTo>
                      <a:pt x="9058" y="705"/>
                      <a:pt x="6840" y="1"/>
                      <a:pt x="4581" y="446"/>
                    </a:cubicBezTo>
                    <a:cubicBezTo>
                      <a:pt x="2311" y="892"/>
                      <a:pt x="0" y="3131"/>
                      <a:pt x="0" y="3131"/>
                    </a:cubicBezTo>
                    <a:lnTo>
                      <a:pt x="228" y="3048"/>
                    </a:lnTo>
                    <a:cubicBezTo>
                      <a:pt x="228" y="3048"/>
                      <a:pt x="2042" y="1369"/>
                      <a:pt x="3928" y="768"/>
                    </a:cubicBezTo>
                    <a:cubicBezTo>
                      <a:pt x="5804" y="177"/>
                      <a:pt x="8582" y="830"/>
                      <a:pt x="8582" y="830"/>
                    </a:cubicBezTo>
                    <a:close/>
                  </a:path>
                </a:pathLst>
              </a:custGeom>
              <a:solidFill>
                <a:srgbClr val="343063">
                  <a:alpha val="45240"/>
                </a:srgbClr>
              </a:solidFill>
              <a:ln>
                <a:noFill/>
              </a:ln>
            </p:spPr>
            <p:txBody>
              <a:bodyPr spcFirstLastPara="1" wrap="square" lIns="121900" tIns="121900" rIns="121900" bIns="121900" anchor="ctr" anchorCtr="0">
                <a:noAutofit/>
              </a:bodyPr>
              <a:lstStyle/>
              <a:p>
                <a:endParaRPr sz="2400"/>
              </a:p>
            </p:txBody>
          </p:sp>
        </p:grpSp>
      </p:grpSp>
      <p:grpSp>
        <p:nvGrpSpPr>
          <p:cNvPr id="846" name="Google Shape;846;p39"/>
          <p:cNvGrpSpPr/>
          <p:nvPr/>
        </p:nvGrpSpPr>
        <p:grpSpPr>
          <a:xfrm>
            <a:off x="8925489" y="4814794"/>
            <a:ext cx="2077335" cy="1594151"/>
            <a:chOff x="5696450" y="-1636314"/>
            <a:chExt cx="1032335" cy="792217"/>
          </a:xfrm>
        </p:grpSpPr>
        <p:sp>
          <p:nvSpPr>
            <p:cNvPr id="847" name="Google Shape;847;p39"/>
            <p:cNvSpPr/>
            <p:nvPr/>
          </p:nvSpPr>
          <p:spPr>
            <a:xfrm>
              <a:off x="5726065" y="-1583923"/>
              <a:ext cx="1002721" cy="732850"/>
            </a:xfrm>
            <a:custGeom>
              <a:avLst/>
              <a:gdLst/>
              <a:ahLst/>
              <a:cxnLst/>
              <a:rect l="l" t="t" r="r" b="b"/>
              <a:pathLst>
                <a:path w="15401" h="11256" extrusionOk="0">
                  <a:moveTo>
                    <a:pt x="15401" y="6955"/>
                  </a:moveTo>
                  <a:lnTo>
                    <a:pt x="14862" y="4384"/>
                  </a:lnTo>
                  <a:lnTo>
                    <a:pt x="14852" y="4384"/>
                  </a:lnTo>
                  <a:lnTo>
                    <a:pt x="14821" y="4239"/>
                  </a:lnTo>
                  <a:lnTo>
                    <a:pt x="13618" y="4602"/>
                  </a:lnTo>
                  <a:cubicBezTo>
                    <a:pt x="13121" y="2944"/>
                    <a:pt x="11981" y="1555"/>
                    <a:pt x="10447" y="747"/>
                  </a:cubicBezTo>
                  <a:lnTo>
                    <a:pt x="10447" y="747"/>
                  </a:lnTo>
                  <a:cubicBezTo>
                    <a:pt x="10095" y="560"/>
                    <a:pt x="9732" y="415"/>
                    <a:pt x="9359" y="301"/>
                  </a:cubicBezTo>
                  <a:lnTo>
                    <a:pt x="9359" y="301"/>
                  </a:lnTo>
                  <a:cubicBezTo>
                    <a:pt x="9069" y="208"/>
                    <a:pt x="8872" y="166"/>
                    <a:pt x="8872" y="166"/>
                  </a:cubicBezTo>
                  <a:lnTo>
                    <a:pt x="8872" y="166"/>
                  </a:lnTo>
                  <a:cubicBezTo>
                    <a:pt x="8664" y="125"/>
                    <a:pt x="8457" y="83"/>
                    <a:pt x="8239" y="63"/>
                  </a:cubicBezTo>
                  <a:lnTo>
                    <a:pt x="8239" y="63"/>
                  </a:lnTo>
                  <a:cubicBezTo>
                    <a:pt x="8022" y="32"/>
                    <a:pt x="7794" y="11"/>
                    <a:pt x="7566" y="11"/>
                  </a:cubicBezTo>
                  <a:cubicBezTo>
                    <a:pt x="6944" y="0"/>
                    <a:pt x="6332" y="83"/>
                    <a:pt x="5742" y="249"/>
                  </a:cubicBezTo>
                  <a:lnTo>
                    <a:pt x="5690" y="260"/>
                  </a:lnTo>
                  <a:lnTo>
                    <a:pt x="5597" y="280"/>
                  </a:lnTo>
                  <a:lnTo>
                    <a:pt x="5555" y="301"/>
                  </a:lnTo>
                  <a:cubicBezTo>
                    <a:pt x="5472" y="322"/>
                    <a:pt x="5389" y="353"/>
                    <a:pt x="5306" y="384"/>
                  </a:cubicBezTo>
                  <a:lnTo>
                    <a:pt x="5275" y="394"/>
                  </a:lnTo>
                  <a:lnTo>
                    <a:pt x="5265" y="394"/>
                  </a:lnTo>
                  <a:cubicBezTo>
                    <a:pt x="2042" y="1545"/>
                    <a:pt x="280" y="5017"/>
                    <a:pt x="1254" y="8302"/>
                  </a:cubicBezTo>
                  <a:lnTo>
                    <a:pt x="0" y="8686"/>
                  </a:lnTo>
                  <a:lnTo>
                    <a:pt x="52" y="8810"/>
                  </a:lnTo>
                  <a:lnTo>
                    <a:pt x="42" y="8810"/>
                  </a:lnTo>
                  <a:lnTo>
                    <a:pt x="985" y="11256"/>
                  </a:lnTo>
                  <a:lnTo>
                    <a:pt x="2519" y="10800"/>
                  </a:lnTo>
                  <a:lnTo>
                    <a:pt x="2519" y="10800"/>
                  </a:lnTo>
                  <a:lnTo>
                    <a:pt x="5659" y="9857"/>
                  </a:lnTo>
                  <a:lnTo>
                    <a:pt x="5659" y="9857"/>
                  </a:lnTo>
                  <a:lnTo>
                    <a:pt x="10178" y="8509"/>
                  </a:lnTo>
                  <a:lnTo>
                    <a:pt x="10178" y="8509"/>
                  </a:lnTo>
                  <a:lnTo>
                    <a:pt x="10799" y="8323"/>
                  </a:lnTo>
                  <a:lnTo>
                    <a:pt x="10799" y="8323"/>
                  </a:lnTo>
                  <a:lnTo>
                    <a:pt x="13950" y="7380"/>
                  </a:lnTo>
                  <a:lnTo>
                    <a:pt x="13950" y="7380"/>
                  </a:lnTo>
                  <a:close/>
                  <a:moveTo>
                    <a:pt x="3959" y="7504"/>
                  </a:moveTo>
                  <a:cubicBezTo>
                    <a:pt x="3545" y="5639"/>
                    <a:pt x="4643" y="3773"/>
                    <a:pt x="6467" y="3224"/>
                  </a:cubicBezTo>
                  <a:cubicBezTo>
                    <a:pt x="8291" y="2685"/>
                    <a:pt x="10229" y="3638"/>
                    <a:pt x="10913" y="5421"/>
                  </a:cubicBezTo>
                  <a:lnTo>
                    <a:pt x="10634" y="5504"/>
                  </a:lnTo>
                  <a:lnTo>
                    <a:pt x="10634" y="5504"/>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endParaRPr sz="2400"/>
            </a:p>
          </p:txBody>
        </p:sp>
        <p:grpSp>
          <p:nvGrpSpPr>
            <p:cNvPr id="848" name="Google Shape;848;p39"/>
            <p:cNvGrpSpPr/>
            <p:nvPr/>
          </p:nvGrpSpPr>
          <p:grpSpPr>
            <a:xfrm>
              <a:off x="5696450" y="-1636314"/>
              <a:ext cx="1030456" cy="792217"/>
              <a:chOff x="2201375" y="-1181426"/>
              <a:chExt cx="1030456" cy="792217"/>
            </a:xfrm>
          </p:grpSpPr>
          <p:sp>
            <p:nvSpPr>
              <p:cNvPr id="849" name="Google Shape;849;p39"/>
              <p:cNvSpPr/>
              <p:nvPr/>
            </p:nvSpPr>
            <p:spPr>
              <a:xfrm>
                <a:off x="2231064" y="-837279"/>
                <a:ext cx="1000767" cy="448070"/>
              </a:xfrm>
              <a:custGeom>
                <a:avLst/>
                <a:gdLst/>
                <a:ahLst/>
                <a:cxnLst/>
                <a:rect l="l" t="t" r="r" b="b"/>
                <a:pathLst>
                  <a:path w="15371" h="6882" extrusionOk="0">
                    <a:moveTo>
                      <a:pt x="14842" y="0"/>
                    </a:moveTo>
                    <a:lnTo>
                      <a:pt x="15370" y="2570"/>
                    </a:lnTo>
                    <a:lnTo>
                      <a:pt x="944" y="6882"/>
                    </a:lnTo>
                    <a:lnTo>
                      <a:pt x="0" y="4436"/>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50" name="Google Shape;850;p39"/>
              <p:cNvSpPr/>
              <p:nvPr/>
            </p:nvSpPr>
            <p:spPr>
              <a:xfrm>
                <a:off x="2201375" y="-1181426"/>
                <a:ext cx="962940" cy="753815"/>
              </a:xfrm>
              <a:custGeom>
                <a:avLst/>
                <a:gdLst/>
                <a:ahLst/>
                <a:cxnLst/>
                <a:rect l="l" t="t" r="r" b="b"/>
                <a:pathLst>
                  <a:path w="14790" h="11578" extrusionOk="0">
                    <a:moveTo>
                      <a:pt x="6053" y="1317"/>
                    </a:moveTo>
                    <a:cubicBezTo>
                      <a:pt x="1648" y="2643"/>
                      <a:pt x="0" y="8002"/>
                      <a:pt x="2892" y="11577"/>
                    </a:cubicBezTo>
                    <a:lnTo>
                      <a:pt x="6043" y="10634"/>
                    </a:lnTo>
                    <a:cubicBezTo>
                      <a:pt x="3317" y="9007"/>
                      <a:pt x="3814" y="4923"/>
                      <a:pt x="6861" y="4011"/>
                    </a:cubicBezTo>
                    <a:cubicBezTo>
                      <a:pt x="9898" y="3099"/>
                      <a:pt x="12572" y="6240"/>
                      <a:pt x="11183" y="9100"/>
                    </a:cubicBezTo>
                    <a:lnTo>
                      <a:pt x="14323" y="8157"/>
                    </a:lnTo>
                    <a:cubicBezTo>
                      <a:pt x="14790" y="3586"/>
                      <a:pt x="10458" y="0"/>
                      <a:pt x="6053" y="1317"/>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851" name="Google Shape;851;p39"/>
            <p:cNvSpPr/>
            <p:nvPr/>
          </p:nvSpPr>
          <p:spPr>
            <a:xfrm>
              <a:off x="5748918" y="-1584572"/>
              <a:ext cx="887415" cy="690335"/>
            </a:xfrm>
            <a:custGeom>
              <a:avLst/>
              <a:gdLst/>
              <a:ahLst/>
              <a:cxnLst/>
              <a:rect l="l" t="t" r="r" b="b"/>
              <a:pathLst>
                <a:path w="13630" h="10603" extrusionOk="0">
                  <a:moveTo>
                    <a:pt x="13257" y="4530"/>
                  </a:moveTo>
                  <a:cubicBezTo>
                    <a:pt x="12697" y="2820"/>
                    <a:pt x="11464" y="1420"/>
                    <a:pt x="9826" y="664"/>
                  </a:cubicBezTo>
                  <a:lnTo>
                    <a:pt x="9826" y="664"/>
                  </a:lnTo>
                  <a:cubicBezTo>
                    <a:pt x="9308" y="425"/>
                    <a:pt x="8748" y="249"/>
                    <a:pt x="8178" y="156"/>
                  </a:cubicBezTo>
                  <a:lnTo>
                    <a:pt x="8168" y="156"/>
                  </a:lnTo>
                  <a:cubicBezTo>
                    <a:pt x="7204" y="1"/>
                    <a:pt x="6209" y="63"/>
                    <a:pt x="5266" y="343"/>
                  </a:cubicBezTo>
                  <a:lnTo>
                    <a:pt x="5193" y="363"/>
                  </a:lnTo>
                  <a:cubicBezTo>
                    <a:pt x="5121" y="384"/>
                    <a:pt x="5059" y="405"/>
                    <a:pt x="4996" y="425"/>
                  </a:cubicBezTo>
                  <a:cubicBezTo>
                    <a:pt x="1794" y="1545"/>
                    <a:pt x="1" y="4955"/>
                    <a:pt x="892" y="8230"/>
                  </a:cubicBezTo>
                  <a:cubicBezTo>
                    <a:pt x="903" y="8281"/>
                    <a:pt x="923" y="8323"/>
                    <a:pt x="934" y="8375"/>
                  </a:cubicBezTo>
                  <a:cubicBezTo>
                    <a:pt x="1172" y="9183"/>
                    <a:pt x="1576" y="9940"/>
                    <a:pt x="2105" y="10603"/>
                  </a:cubicBezTo>
                  <a:lnTo>
                    <a:pt x="5255" y="9660"/>
                  </a:lnTo>
                  <a:cubicBezTo>
                    <a:pt x="5038" y="9535"/>
                    <a:pt x="4841" y="9380"/>
                    <a:pt x="4665" y="9214"/>
                  </a:cubicBezTo>
                  <a:cubicBezTo>
                    <a:pt x="4167" y="8768"/>
                    <a:pt x="3815" y="8209"/>
                    <a:pt x="3628" y="7566"/>
                  </a:cubicBezTo>
                  <a:cubicBezTo>
                    <a:pt x="3608" y="7525"/>
                    <a:pt x="3597" y="7473"/>
                    <a:pt x="3587" y="7421"/>
                  </a:cubicBezTo>
                  <a:cubicBezTo>
                    <a:pt x="3100" y="5525"/>
                    <a:pt x="4198" y="3586"/>
                    <a:pt x="6074" y="3027"/>
                  </a:cubicBezTo>
                  <a:cubicBezTo>
                    <a:pt x="7950" y="2467"/>
                    <a:pt x="9930" y="3483"/>
                    <a:pt x="10562" y="5338"/>
                  </a:cubicBezTo>
                  <a:cubicBezTo>
                    <a:pt x="10583" y="5390"/>
                    <a:pt x="10593" y="5431"/>
                    <a:pt x="10614" y="5483"/>
                  </a:cubicBezTo>
                  <a:cubicBezTo>
                    <a:pt x="10873" y="6354"/>
                    <a:pt x="10800" y="7297"/>
                    <a:pt x="10396" y="8126"/>
                  </a:cubicBezTo>
                  <a:lnTo>
                    <a:pt x="13536" y="7183"/>
                  </a:lnTo>
                  <a:cubicBezTo>
                    <a:pt x="13630" y="6333"/>
                    <a:pt x="13547" y="5483"/>
                    <a:pt x="13298" y="4675"/>
                  </a:cubicBezTo>
                  <a:cubicBezTo>
                    <a:pt x="13288" y="4623"/>
                    <a:pt x="13277" y="4581"/>
                    <a:pt x="13257" y="453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52" name="Google Shape;852;p39"/>
            <p:cNvSpPr/>
            <p:nvPr/>
          </p:nvSpPr>
          <p:spPr>
            <a:xfrm>
              <a:off x="5724633" y="-1313343"/>
              <a:ext cx="1000767" cy="448135"/>
            </a:xfrm>
            <a:custGeom>
              <a:avLst/>
              <a:gdLst/>
              <a:ahLst/>
              <a:cxnLst/>
              <a:rect l="l" t="t" r="r" b="b"/>
              <a:pathLst>
                <a:path w="15371" h="6883" extrusionOk="0">
                  <a:moveTo>
                    <a:pt x="14842" y="1"/>
                  </a:moveTo>
                  <a:lnTo>
                    <a:pt x="15371" y="2571"/>
                  </a:lnTo>
                  <a:lnTo>
                    <a:pt x="944" y="6883"/>
                  </a:lnTo>
                  <a:lnTo>
                    <a:pt x="1" y="4437"/>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53" name="Google Shape;853;p39"/>
            <p:cNvSpPr/>
            <p:nvPr/>
          </p:nvSpPr>
          <p:spPr>
            <a:xfrm>
              <a:off x="6050556" y="-1222195"/>
              <a:ext cx="336085" cy="278009"/>
            </a:xfrm>
            <a:custGeom>
              <a:avLst/>
              <a:gdLst/>
              <a:ahLst/>
              <a:cxnLst/>
              <a:rect l="l" t="t" r="r" b="b"/>
              <a:pathLst>
                <a:path w="5162" h="4270" extrusionOk="0">
                  <a:moveTo>
                    <a:pt x="104" y="1503"/>
                  </a:moveTo>
                  <a:lnTo>
                    <a:pt x="5162" y="0"/>
                  </a:lnTo>
                  <a:lnTo>
                    <a:pt x="5141" y="2736"/>
                  </a:lnTo>
                  <a:lnTo>
                    <a:pt x="1" y="4270"/>
                  </a:lnTo>
                  <a:lnTo>
                    <a:pt x="32" y="3648"/>
                  </a:lnTo>
                  <a:close/>
                </a:path>
              </a:pathLst>
            </a:custGeom>
            <a:solidFill>
              <a:srgbClr val="FCFCFC">
                <a:alpha val="46430"/>
              </a:srgbClr>
            </a:solidFill>
            <a:ln>
              <a:noFill/>
            </a:ln>
          </p:spPr>
          <p:txBody>
            <a:bodyPr spcFirstLastPara="1" wrap="square" lIns="121900" tIns="121900" rIns="121900" bIns="121900" anchor="ctr" anchorCtr="0">
              <a:noAutofit/>
            </a:bodyPr>
            <a:lstStyle/>
            <a:p>
              <a:endParaRPr sz="2400"/>
            </a:p>
          </p:txBody>
        </p:sp>
        <p:sp>
          <p:nvSpPr>
            <p:cNvPr id="854" name="Google Shape;854;p39"/>
            <p:cNvSpPr/>
            <p:nvPr/>
          </p:nvSpPr>
          <p:spPr>
            <a:xfrm>
              <a:off x="6066117" y="-1583921"/>
              <a:ext cx="322608" cy="263230"/>
            </a:xfrm>
            <a:custGeom>
              <a:avLst/>
              <a:gdLst/>
              <a:ahLst/>
              <a:cxnLst/>
              <a:rect l="l" t="t" r="r" b="b"/>
              <a:pathLst>
                <a:path w="4955" h="4043" extrusionOk="0">
                  <a:moveTo>
                    <a:pt x="4954" y="654"/>
                  </a:moveTo>
                  <a:lnTo>
                    <a:pt x="4933" y="4043"/>
                  </a:lnTo>
                  <a:cubicBezTo>
                    <a:pt x="3648" y="2644"/>
                    <a:pt x="1503" y="2468"/>
                    <a:pt x="0" y="3639"/>
                  </a:cubicBezTo>
                  <a:lnTo>
                    <a:pt x="124" y="415"/>
                  </a:lnTo>
                  <a:lnTo>
                    <a:pt x="124" y="405"/>
                  </a:lnTo>
                  <a:lnTo>
                    <a:pt x="321" y="353"/>
                  </a:lnTo>
                  <a:cubicBezTo>
                    <a:pt x="1285" y="63"/>
                    <a:pt x="2301" y="1"/>
                    <a:pt x="3296" y="136"/>
                  </a:cubicBezTo>
                  <a:lnTo>
                    <a:pt x="3317" y="136"/>
                  </a:lnTo>
                  <a:cubicBezTo>
                    <a:pt x="3887" y="208"/>
                    <a:pt x="4446" y="384"/>
                    <a:pt x="4954" y="643"/>
                  </a:cubicBezTo>
                  <a:close/>
                </a:path>
              </a:pathLst>
            </a:custGeom>
            <a:solidFill>
              <a:srgbClr val="FCFCFC">
                <a:alpha val="46430"/>
              </a:srgbClr>
            </a:solidFill>
            <a:ln>
              <a:noFill/>
            </a:ln>
          </p:spPr>
          <p:txBody>
            <a:bodyPr spcFirstLastPara="1" wrap="square" lIns="121900" tIns="121900" rIns="121900" bIns="121900" anchor="ctr" anchorCtr="0">
              <a:noAutofit/>
            </a:bodyPr>
            <a:lstStyle/>
            <a:p>
              <a:endParaRPr sz="2400"/>
            </a:p>
          </p:txBody>
        </p:sp>
      </p:grpSp>
      <p:grpSp>
        <p:nvGrpSpPr>
          <p:cNvPr id="855" name="Google Shape;855;p39"/>
          <p:cNvGrpSpPr/>
          <p:nvPr/>
        </p:nvGrpSpPr>
        <p:grpSpPr>
          <a:xfrm rot="-899960">
            <a:off x="1769561" y="498864"/>
            <a:ext cx="1411504" cy="1299091"/>
            <a:chOff x="5823094" y="-504988"/>
            <a:chExt cx="1058659" cy="974347"/>
          </a:xfrm>
        </p:grpSpPr>
        <p:sp>
          <p:nvSpPr>
            <p:cNvPr id="856" name="Google Shape;856;p39"/>
            <p:cNvSpPr/>
            <p:nvPr/>
          </p:nvSpPr>
          <p:spPr>
            <a:xfrm>
              <a:off x="5886429" y="-502181"/>
              <a:ext cx="969933" cy="930633"/>
            </a:xfrm>
            <a:custGeom>
              <a:avLst/>
              <a:gdLst/>
              <a:ahLst/>
              <a:cxnLst/>
              <a:rect l="l" t="t" r="r" b="b"/>
              <a:pathLst>
                <a:path w="11205" h="10751" extrusionOk="0">
                  <a:moveTo>
                    <a:pt x="6603" y="1"/>
                  </a:moveTo>
                  <a:cubicBezTo>
                    <a:pt x="5950" y="467"/>
                    <a:pt x="5649" y="1338"/>
                    <a:pt x="5514" y="2012"/>
                  </a:cubicBezTo>
                  <a:cubicBezTo>
                    <a:pt x="5317" y="2032"/>
                    <a:pt x="5100" y="2043"/>
                    <a:pt x="4872" y="2043"/>
                  </a:cubicBezTo>
                  <a:lnTo>
                    <a:pt x="4758" y="2043"/>
                  </a:lnTo>
                  <a:lnTo>
                    <a:pt x="4509" y="2053"/>
                  </a:lnTo>
                  <a:cubicBezTo>
                    <a:pt x="2291" y="2115"/>
                    <a:pt x="861" y="2644"/>
                    <a:pt x="312" y="3836"/>
                  </a:cubicBezTo>
                  <a:cubicBezTo>
                    <a:pt x="301" y="3877"/>
                    <a:pt x="291" y="3908"/>
                    <a:pt x="270" y="3939"/>
                  </a:cubicBezTo>
                  <a:cubicBezTo>
                    <a:pt x="53" y="4489"/>
                    <a:pt x="1" y="5152"/>
                    <a:pt x="125" y="5971"/>
                  </a:cubicBezTo>
                  <a:cubicBezTo>
                    <a:pt x="135" y="6074"/>
                    <a:pt x="156" y="6167"/>
                    <a:pt x="177" y="6271"/>
                  </a:cubicBezTo>
                  <a:cubicBezTo>
                    <a:pt x="208" y="6447"/>
                    <a:pt x="249" y="6623"/>
                    <a:pt x="301" y="6820"/>
                  </a:cubicBezTo>
                  <a:cubicBezTo>
                    <a:pt x="312" y="6852"/>
                    <a:pt x="332" y="6893"/>
                    <a:pt x="343" y="6934"/>
                  </a:cubicBezTo>
                  <a:lnTo>
                    <a:pt x="363" y="7038"/>
                  </a:lnTo>
                  <a:lnTo>
                    <a:pt x="384" y="7111"/>
                  </a:lnTo>
                  <a:cubicBezTo>
                    <a:pt x="477" y="7411"/>
                    <a:pt x="591" y="7712"/>
                    <a:pt x="716" y="8002"/>
                  </a:cubicBezTo>
                  <a:lnTo>
                    <a:pt x="737" y="8054"/>
                  </a:lnTo>
                  <a:cubicBezTo>
                    <a:pt x="768" y="8106"/>
                    <a:pt x="788" y="8168"/>
                    <a:pt x="819" y="8220"/>
                  </a:cubicBezTo>
                  <a:cubicBezTo>
                    <a:pt x="1904" y="10447"/>
                    <a:pt x="3673" y="10747"/>
                    <a:pt x="4846" y="10747"/>
                  </a:cubicBezTo>
                  <a:cubicBezTo>
                    <a:pt x="5131" y="10747"/>
                    <a:pt x="5380" y="10729"/>
                    <a:pt x="5577" y="10717"/>
                  </a:cubicBezTo>
                  <a:lnTo>
                    <a:pt x="5763" y="10707"/>
                  </a:lnTo>
                  <a:lnTo>
                    <a:pt x="6022" y="10707"/>
                  </a:lnTo>
                  <a:cubicBezTo>
                    <a:pt x="6341" y="10716"/>
                    <a:pt x="6683" y="10750"/>
                    <a:pt x="7037" y="10750"/>
                  </a:cubicBezTo>
                  <a:cubicBezTo>
                    <a:pt x="7935" y="10750"/>
                    <a:pt x="8913" y="10528"/>
                    <a:pt x="9805" y="9100"/>
                  </a:cubicBezTo>
                  <a:lnTo>
                    <a:pt x="9846" y="9049"/>
                  </a:lnTo>
                  <a:cubicBezTo>
                    <a:pt x="9919" y="8935"/>
                    <a:pt x="9992" y="8821"/>
                    <a:pt x="10064" y="8707"/>
                  </a:cubicBezTo>
                  <a:cubicBezTo>
                    <a:pt x="10189" y="8489"/>
                    <a:pt x="10313" y="8251"/>
                    <a:pt x="10417" y="8023"/>
                  </a:cubicBezTo>
                  <a:cubicBezTo>
                    <a:pt x="10468" y="7898"/>
                    <a:pt x="10520" y="7774"/>
                    <a:pt x="10562" y="7650"/>
                  </a:cubicBezTo>
                  <a:cubicBezTo>
                    <a:pt x="10562" y="7639"/>
                    <a:pt x="10572" y="7629"/>
                    <a:pt x="10582" y="7608"/>
                  </a:cubicBezTo>
                  <a:cubicBezTo>
                    <a:pt x="11152" y="6085"/>
                    <a:pt x="11204" y="4395"/>
                    <a:pt x="10748" y="3234"/>
                  </a:cubicBezTo>
                  <a:cubicBezTo>
                    <a:pt x="10624" y="2913"/>
                    <a:pt x="10437" y="2613"/>
                    <a:pt x="10199" y="2364"/>
                  </a:cubicBezTo>
                  <a:cubicBezTo>
                    <a:pt x="10116" y="2281"/>
                    <a:pt x="10033" y="2208"/>
                    <a:pt x="9940" y="2146"/>
                  </a:cubicBezTo>
                  <a:cubicBezTo>
                    <a:pt x="9774" y="2043"/>
                    <a:pt x="9598" y="1970"/>
                    <a:pt x="9422" y="1918"/>
                  </a:cubicBezTo>
                  <a:cubicBezTo>
                    <a:pt x="8852" y="1774"/>
                    <a:pt x="8392" y="1723"/>
                    <a:pt x="7980" y="1723"/>
                  </a:cubicBezTo>
                  <a:cubicBezTo>
                    <a:pt x="7206" y="1723"/>
                    <a:pt x="6597" y="1903"/>
                    <a:pt x="5732" y="1991"/>
                  </a:cubicBezTo>
                  <a:cubicBezTo>
                    <a:pt x="6105" y="820"/>
                    <a:pt x="6996" y="467"/>
                    <a:pt x="6996" y="467"/>
                  </a:cubicBezTo>
                  <a:cubicBezTo>
                    <a:pt x="6945" y="260"/>
                    <a:pt x="6799" y="84"/>
                    <a:pt x="6603"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endParaRPr sz="2400"/>
            </a:p>
          </p:txBody>
        </p:sp>
        <p:grpSp>
          <p:nvGrpSpPr>
            <p:cNvPr id="857" name="Google Shape;857;p39"/>
            <p:cNvGrpSpPr/>
            <p:nvPr/>
          </p:nvGrpSpPr>
          <p:grpSpPr>
            <a:xfrm>
              <a:off x="5823094" y="-504988"/>
              <a:ext cx="1058659" cy="974347"/>
              <a:chOff x="3618000" y="1395000"/>
              <a:chExt cx="305750" cy="281400"/>
            </a:xfrm>
          </p:grpSpPr>
          <p:sp>
            <p:nvSpPr>
              <p:cNvPr id="858" name="Google Shape;858;p39"/>
              <p:cNvSpPr/>
              <p:nvPr/>
            </p:nvSpPr>
            <p:spPr>
              <a:xfrm>
                <a:off x="3618000" y="1430500"/>
                <a:ext cx="305750" cy="245900"/>
              </a:xfrm>
              <a:custGeom>
                <a:avLst/>
                <a:gdLst/>
                <a:ahLst/>
                <a:cxnLst/>
                <a:rect l="l" t="t" r="r" b="b"/>
                <a:pathLst>
                  <a:path w="12230" h="9836" extrusionOk="0">
                    <a:moveTo>
                      <a:pt x="5638" y="612"/>
                    </a:moveTo>
                    <a:cubicBezTo>
                      <a:pt x="1700" y="653"/>
                      <a:pt x="0" y="2280"/>
                      <a:pt x="1223" y="5928"/>
                    </a:cubicBezTo>
                    <a:cubicBezTo>
                      <a:pt x="2529" y="9825"/>
                      <a:pt x="5586" y="9317"/>
                      <a:pt x="6519" y="9286"/>
                    </a:cubicBezTo>
                    <a:cubicBezTo>
                      <a:pt x="7680" y="9235"/>
                      <a:pt x="9235" y="9836"/>
                      <a:pt x="10592" y="7628"/>
                    </a:cubicBezTo>
                    <a:cubicBezTo>
                      <a:pt x="12230" y="4965"/>
                      <a:pt x="12199" y="1006"/>
                      <a:pt x="10178" y="498"/>
                    </a:cubicBezTo>
                    <a:cubicBezTo>
                      <a:pt x="8229" y="0"/>
                      <a:pt x="7566" y="601"/>
                      <a:pt x="5638" y="612"/>
                    </a:cubicBezTo>
                    <a:close/>
                  </a:path>
                </a:pathLst>
              </a:custGeom>
              <a:solidFill>
                <a:srgbClr val="BBB100"/>
              </a:solidFill>
              <a:ln>
                <a:noFill/>
              </a:ln>
            </p:spPr>
            <p:txBody>
              <a:bodyPr spcFirstLastPara="1" wrap="square" lIns="121900" tIns="121900" rIns="121900" bIns="121900" anchor="ctr" anchorCtr="0">
                <a:noAutofit/>
              </a:bodyPr>
              <a:lstStyle/>
              <a:p>
                <a:endParaRPr sz="2400"/>
              </a:p>
            </p:txBody>
          </p:sp>
          <p:sp>
            <p:nvSpPr>
              <p:cNvPr id="859" name="Google Shape;859;p39"/>
              <p:cNvSpPr/>
              <p:nvPr/>
            </p:nvSpPr>
            <p:spPr>
              <a:xfrm>
                <a:off x="3636400" y="1430500"/>
                <a:ext cx="284500" cy="242525"/>
              </a:xfrm>
              <a:custGeom>
                <a:avLst/>
                <a:gdLst/>
                <a:ahLst/>
                <a:cxnLst/>
                <a:rect l="l" t="t" r="r" b="b"/>
                <a:pathLst>
                  <a:path w="11380" h="9701" extrusionOk="0">
                    <a:moveTo>
                      <a:pt x="9867" y="7628"/>
                    </a:moveTo>
                    <a:cubicBezTo>
                      <a:pt x="8747" y="9255"/>
                      <a:pt x="7649" y="9338"/>
                      <a:pt x="6664" y="9307"/>
                    </a:cubicBezTo>
                    <a:lnTo>
                      <a:pt x="6353" y="9297"/>
                    </a:lnTo>
                    <a:cubicBezTo>
                      <a:pt x="6156" y="9286"/>
                      <a:pt x="5970" y="9276"/>
                      <a:pt x="5783" y="9286"/>
                    </a:cubicBezTo>
                    <a:cubicBezTo>
                      <a:pt x="4850" y="9317"/>
                      <a:pt x="1596" y="9701"/>
                      <a:pt x="415" y="5690"/>
                    </a:cubicBezTo>
                    <a:cubicBezTo>
                      <a:pt x="83" y="4602"/>
                      <a:pt x="0" y="3711"/>
                      <a:pt x="156" y="3006"/>
                    </a:cubicBezTo>
                    <a:cubicBezTo>
                      <a:pt x="187" y="2798"/>
                      <a:pt x="249" y="2602"/>
                      <a:pt x="342" y="2415"/>
                    </a:cubicBezTo>
                    <a:cubicBezTo>
                      <a:pt x="923" y="1161"/>
                      <a:pt x="2477" y="643"/>
                      <a:pt x="4892" y="612"/>
                    </a:cubicBezTo>
                    <a:cubicBezTo>
                      <a:pt x="6830" y="601"/>
                      <a:pt x="7483" y="0"/>
                      <a:pt x="9442" y="498"/>
                    </a:cubicBezTo>
                    <a:cubicBezTo>
                      <a:pt x="9628" y="539"/>
                      <a:pt x="9804" y="612"/>
                      <a:pt x="9960" y="726"/>
                    </a:cubicBezTo>
                    <a:cubicBezTo>
                      <a:pt x="10053" y="788"/>
                      <a:pt x="10136" y="860"/>
                      <a:pt x="10219" y="943"/>
                    </a:cubicBezTo>
                    <a:cubicBezTo>
                      <a:pt x="10457" y="1182"/>
                      <a:pt x="10644" y="1482"/>
                      <a:pt x="10768" y="1804"/>
                    </a:cubicBezTo>
                    <a:cubicBezTo>
                      <a:pt x="11380" y="3348"/>
                      <a:pt x="11079" y="5845"/>
                      <a:pt x="9867" y="7628"/>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60" name="Google Shape;860;p39"/>
              <p:cNvSpPr/>
              <p:nvPr/>
            </p:nvSpPr>
            <p:spPr>
              <a:xfrm>
                <a:off x="3729150" y="1448625"/>
                <a:ext cx="82425" cy="23100"/>
              </a:xfrm>
              <a:custGeom>
                <a:avLst/>
                <a:gdLst/>
                <a:ahLst/>
                <a:cxnLst/>
                <a:rect l="l" t="t" r="r" b="b"/>
                <a:pathLst>
                  <a:path w="3297" h="924" extrusionOk="0">
                    <a:moveTo>
                      <a:pt x="0" y="249"/>
                    </a:moveTo>
                    <a:cubicBezTo>
                      <a:pt x="0" y="249"/>
                      <a:pt x="830" y="840"/>
                      <a:pt x="1690" y="882"/>
                    </a:cubicBezTo>
                    <a:cubicBezTo>
                      <a:pt x="2550" y="923"/>
                      <a:pt x="3296" y="1"/>
                      <a:pt x="3296" y="1"/>
                    </a:cubicBezTo>
                    <a:cubicBezTo>
                      <a:pt x="2757" y="63"/>
                      <a:pt x="2229" y="94"/>
                      <a:pt x="1690" y="104"/>
                    </a:cubicBezTo>
                    <a:cubicBezTo>
                      <a:pt x="1120" y="104"/>
                      <a:pt x="560" y="156"/>
                      <a:pt x="0" y="249"/>
                    </a:cubicBezTo>
                    <a:close/>
                  </a:path>
                </a:pathLst>
              </a:custGeom>
              <a:solidFill>
                <a:srgbClr val="343063">
                  <a:alpha val="45240"/>
                </a:srgbClr>
              </a:solidFill>
              <a:ln>
                <a:noFill/>
              </a:ln>
            </p:spPr>
            <p:txBody>
              <a:bodyPr spcFirstLastPara="1" wrap="square" lIns="121900" tIns="121900" rIns="121900" bIns="121900" anchor="ctr" anchorCtr="0">
                <a:noAutofit/>
              </a:bodyPr>
              <a:lstStyle/>
              <a:p>
                <a:endParaRPr sz="2400"/>
              </a:p>
            </p:txBody>
          </p:sp>
          <p:sp>
            <p:nvSpPr>
              <p:cNvPr id="861" name="Google Shape;861;p39"/>
              <p:cNvSpPr/>
              <p:nvPr/>
            </p:nvSpPr>
            <p:spPr>
              <a:xfrm>
                <a:off x="3771900" y="1395000"/>
                <a:ext cx="39925" cy="74125"/>
              </a:xfrm>
              <a:custGeom>
                <a:avLst/>
                <a:gdLst/>
                <a:ahLst/>
                <a:cxnLst/>
                <a:rect l="l" t="t" r="r" b="b"/>
                <a:pathLst>
                  <a:path w="1597" h="2965" extrusionOk="0">
                    <a:moveTo>
                      <a:pt x="0" y="2964"/>
                    </a:moveTo>
                    <a:cubicBezTo>
                      <a:pt x="0" y="2964"/>
                      <a:pt x="32" y="819"/>
                      <a:pt x="1203" y="0"/>
                    </a:cubicBezTo>
                    <a:lnTo>
                      <a:pt x="1597" y="456"/>
                    </a:lnTo>
                    <a:cubicBezTo>
                      <a:pt x="1597" y="456"/>
                      <a:pt x="239" y="995"/>
                      <a:pt x="177" y="2964"/>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62" name="Google Shape;862;p39"/>
              <p:cNvSpPr/>
              <p:nvPr/>
            </p:nvSpPr>
            <p:spPr>
              <a:xfrm>
                <a:off x="3624725" y="1475575"/>
                <a:ext cx="296175" cy="199275"/>
              </a:xfrm>
              <a:custGeom>
                <a:avLst/>
                <a:gdLst/>
                <a:ahLst/>
                <a:cxnLst/>
                <a:rect l="l" t="t" r="r" b="b"/>
                <a:pathLst>
                  <a:path w="11847" h="7971" extrusionOk="0">
                    <a:moveTo>
                      <a:pt x="10334" y="5825"/>
                    </a:moveTo>
                    <a:cubicBezTo>
                      <a:pt x="8862" y="7970"/>
                      <a:pt x="7411" y="7432"/>
                      <a:pt x="6250" y="7483"/>
                    </a:cubicBezTo>
                    <a:cubicBezTo>
                      <a:pt x="5317" y="7514"/>
                      <a:pt x="2063" y="7898"/>
                      <a:pt x="882" y="3887"/>
                    </a:cubicBezTo>
                    <a:cubicBezTo>
                      <a:pt x="457" y="2467"/>
                      <a:pt x="436" y="1400"/>
                      <a:pt x="809" y="612"/>
                    </a:cubicBezTo>
                    <a:lnTo>
                      <a:pt x="913" y="560"/>
                    </a:lnTo>
                    <a:cubicBezTo>
                      <a:pt x="1" y="2312"/>
                      <a:pt x="2416" y="4830"/>
                      <a:pt x="5836" y="5442"/>
                    </a:cubicBezTo>
                    <a:cubicBezTo>
                      <a:pt x="9256" y="6043"/>
                      <a:pt x="10769" y="3897"/>
                      <a:pt x="11225" y="2902"/>
                    </a:cubicBezTo>
                    <a:cubicBezTo>
                      <a:pt x="11681" y="1908"/>
                      <a:pt x="11225" y="1"/>
                      <a:pt x="11225" y="1"/>
                    </a:cubicBezTo>
                    <a:lnTo>
                      <a:pt x="11235" y="1"/>
                    </a:lnTo>
                    <a:cubicBezTo>
                      <a:pt x="11847" y="1545"/>
                      <a:pt x="11546" y="4042"/>
                      <a:pt x="10334" y="5825"/>
                    </a:cubicBezTo>
                    <a:close/>
                  </a:path>
                </a:pathLst>
              </a:custGeom>
              <a:solidFill>
                <a:srgbClr val="343063">
                  <a:alpha val="6550"/>
                </a:srgbClr>
              </a:solidFill>
              <a:ln>
                <a:noFill/>
              </a:ln>
            </p:spPr>
            <p:txBody>
              <a:bodyPr spcFirstLastPara="1" wrap="square" lIns="121900" tIns="121900" rIns="121900" bIns="121900" anchor="ctr" anchorCtr="0">
                <a:noAutofit/>
              </a:bodyPr>
              <a:lstStyle/>
              <a:p>
                <a:endParaRPr sz="2400"/>
              </a:p>
            </p:txBody>
          </p:sp>
          <p:sp>
            <p:nvSpPr>
              <p:cNvPr id="863" name="Google Shape;863;p39"/>
              <p:cNvSpPr/>
              <p:nvPr/>
            </p:nvSpPr>
            <p:spPr>
              <a:xfrm>
                <a:off x="3787175" y="1467800"/>
                <a:ext cx="19975" cy="14275"/>
              </a:xfrm>
              <a:custGeom>
                <a:avLst/>
                <a:gdLst/>
                <a:ahLst/>
                <a:cxnLst/>
                <a:rect l="l" t="t" r="r" b="b"/>
                <a:pathLst>
                  <a:path w="799" h="571" extrusionOk="0">
                    <a:moveTo>
                      <a:pt x="1" y="1"/>
                    </a:moveTo>
                    <a:cubicBezTo>
                      <a:pt x="312" y="115"/>
                      <a:pt x="581" y="312"/>
                      <a:pt x="799" y="571"/>
                    </a:cubicBezTo>
                    <a:cubicBezTo>
                      <a:pt x="571" y="332"/>
                      <a:pt x="302" y="135"/>
                      <a:pt x="1" y="1"/>
                    </a:cubicBezTo>
                    <a:close/>
                  </a:path>
                </a:pathLst>
              </a:custGeom>
              <a:solidFill>
                <a:srgbClr val="D9A99F"/>
              </a:solidFill>
              <a:ln>
                <a:noFill/>
              </a:ln>
            </p:spPr>
            <p:txBody>
              <a:bodyPr spcFirstLastPara="1" wrap="square" lIns="121900" tIns="121900" rIns="121900" bIns="121900" anchor="ctr" anchorCtr="0">
                <a:noAutofit/>
              </a:bodyPr>
              <a:lstStyle/>
              <a:p>
                <a:endParaRPr sz="2400"/>
              </a:p>
            </p:txBody>
          </p:sp>
          <p:sp>
            <p:nvSpPr>
              <p:cNvPr id="864" name="Google Shape;864;p39"/>
              <p:cNvSpPr/>
              <p:nvPr/>
            </p:nvSpPr>
            <p:spPr>
              <a:xfrm>
                <a:off x="3632500" y="1459775"/>
                <a:ext cx="237875" cy="213250"/>
              </a:xfrm>
              <a:custGeom>
                <a:avLst/>
                <a:gdLst/>
                <a:ahLst/>
                <a:cxnLst/>
                <a:rect l="l" t="t" r="r" b="b"/>
                <a:pathLst>
                  <a:path w="9515" h="8530" extrusionOk="0">
                    <a:moveTo>
                      <a:pt x="9318" y="3949"/>
                    </a:moveTo>
                    <a:cubicBezTo>
                      <a:pt x="8966" y="7234"/>
                      <a:pt x="6509" y="8126"/>
                      <a:pt x="6509" y="8126"/>
                    </a:cubicBezTo>
                    <a:cubicBezTo>
                      <a:pt x="6312" y="8115"/>
                      <a:pt x="6126" y="8105"/>
                      <a:pt x="5939" y="8115"/>
                    </a:cubicBezTo>
                    <a:cubicBezTo>
                      <a:pt x="5006" y="8146"/>
                      <a:pt x="1763" y="8530"/>
                      <a:pt x="571" y="4519"/>
                    </a:cubicBezTo>
                    <a:cubicBezTo>
                      <a:pt x="239" y="3431"/>
                      <a:pt x="156" y="2540"/>
                      <a:pt x="312" y="1835"/>
                    </a:cubicBezTo>
                    <a:lnTo>
                      <a:pt x="353" y="1855"/>
                    </a:lnTo>
                    <a:cubicBezTo>
                      <a:pt x="1" y="3783"/>
                      <a:pt x="1016" y="6395"/>
                      <a:pt x="2768" y="7266"/>
                    </a:cubicBezTo>
                    <a:cubicBezTo>
                      <a:pt x="4519" y="8146"/>
                      <a:pt x="2156" y="5701"/>
                      <a:pt x="1825" y="3110"/>
                    </a:cubicBezTo>
                    <a:cubicBezTo>
                      <a:pt x="1503" y="684"/>
                      <a:pt x="3877" y="63"/>
                      <a:pt x="4157" y="0"/>
                    </a:cubicBezTo>
                    <a:cubicBezTo>
                      <a:pt x="3949" y="52"/>
                      <a:pt x="2612" y="415"/>
                      <a:pt x="2146" y="1721"/>
                    </a:cubicBezTo>
                    <a:cubicBezTo>
                      <a:pt x="1638" y="3130"/>
                      <a:pt x="2467" y="5804"/>
                      <a:pt x="3649" y="6965"/>
                    </a:cubicBezTo>
                    <a:cubicBezTo>
                      <a:pt x="4820" y="8126"/>
                      <a:pt x="4778" y="6167"/>
                      <a:pt x="4571" y="3876"/>
                    </a:cubicBezTo>
                    <a:cubicBezTo>
                      <a:pt x="4374" y="1576"/>
                      <a:pt x="5131" y="373"/>
                      <a:pt x="5131" y="373"/>
                    </a:cubicBezTo>
                    <a:cubicBezTo>
                      <a:pt x="5131" y="373"/>
                      <a:pt x="4571" y="1493"/>
                      <a:pt x="4696" y="3638"/>
                    </a:cubicBezTo>
                    <a:cubicBezTo>
                      <a:pt x="4810" y="5783"/>
                      <a:pt x="4706" y="6664"/>
                      <a:pt x="4892" y="7120"/>
                    </a:cubicBezTo>
                    <a:cubicBezTo>
                      <a:pt x="5079" y="7576"/>
                      <a:pt x="5991" y="8022"/>
                      <a:pt x="5991" y="8022"/>
                    </a:cubicBezTo>
                    <a:cubicBezTo>
                      <a:pt x="5991" y="8022"/>
                      <a:pt x="5193" y="6416"/>
                      <a:pt x="5234" y="3856"/>
                    </a:cubicBezTo>
                    <a:cubicBezTo>
                      <a:pt x="5286" y="1368"/>
                      <a:pt x="5939" y="508"/>
                      <a:pt x="5898" y="436"/>
                    </a:cubicBezTo>
                    <a:cubicBezTo>
                      <a:pt x="5950" y="487"/>
                      <a:pt x="5431" y="1265"/>
                      <a:pt x="5431" y="4063"/>
                    </a:cubicBezTo>
                    <a:cubicBezTo>
                      <a:pt x="5431" y="6955"/>
                      <a:pt x="6209" y="8022"/>
                      <a:pt x="6209" y="8022"/>
                    </a:cubicBezTo>
                    <a:cubicBezTo>
                      <a:pt x="6209" y="8022"/>
                      <a:pt x="8966" y="7483"/>
                      <a:pt x="9214" y="3949"/>
                    </a:cubicBezTo>
                    <a:cubicBezTo>
                      <a:pt x="9349" y="2032"/>
                      <a:pt x="7939" y="861"/>
                      <a:pt x="7463" y="322"/>
                    </a:cubicBezTo>
                    <a:cubicBezTo>
                      <a:pt x="8012" y="881"/>
                      <a:pt x="9515" y="2083"/>
                      <a:pt x="9318" y="3949"/>
                    </a:cubicBezTo>
                    <a:close/>
                  </a:path>
                </a:pathLst>
              </a:custGeom>
              <a:solidFill>
                <a:srgbClr val="343063">
                  <a:alpha val="10710"/>
                </a:srgbClr>
              </a:solidFill>
              <a:ln>
                <a:noFill/>
              </a:ln>
            </p:spPr>
            <p:txBody>
              <a:bodyPr spcFirstLastPara="1" wrap="square" lIns="121900" tIns="121900" rIns="121900" bIns="121900" anchor="ctr" anchorCtr="0">
                <a:noAutofit/>
              </a:bodyPr>
              <a:lstStyle/>
              <a:p>
                <a:endParaRPr sz="2400"/>
              </a:p>
            </p:txBody>
          </p:sp>
          <p:sp>
            <p:nvSpPr>
              <p:cNvPr id="865" name="Google Shape;865;p39"/>
              <p:cNvSpPr/>
              <p:nvPr/>
            </p:nvSpPr>
            <p:spPr>
              <a:xfrm>
                <a:off x="3801950" y="1453550"/>
                <a:ext cx="118950" cy="210425"/>
              </a:xfrm>
              <a:custGeom>
                <a:avLst/>
                <a:gdLst/>
                <a:ahLst/>
                <a:cxnLst/>
                <a:rect l="l" t="t" r="r" b="b"/>
                <a:pathLst>
                  <a:path w="4758" h="8417" extrusionOk="0">
                    <a:moveTo>
                      <a:pt x="3245" y="6706"/>
                    </a:moveTo>
                    <a:cubicBezTo>
                      <a:pt x="2125" y="8333"/>
                      <a:pt x="1027" y="8416"/>
                      <a:pt x="42" y="8385"/>
                    </a:cubicBezTo>
                    <a:cubicBezTo>
                      <a:pt x="612" y="8344"/>
                      <a:pt x="1856" y="7888"/>
                      <a:pt x="2571" y="5017"/>
                    </a:cubicBezTo>
                    <a:cubicBezTo>
                      <a:pt x="3535" y="1192"/>
                      <a:pt x="1" y="177"/>
                      <a:pt x="1" y="177"/>
                    </a:cubicBezTo>
                    <a:lnTo>
                      <a:pt x="198" y="1"/>
                    </a:lnTo>
                    <a:cubicBezTo>
                      <a:pt x="198" y="1"/>
                      <a:pt x="2602" y="830"/>
                      <a:pt x="2809" y="3441"/>
                    </a:cubicBezTo>
                    <a:cubicBezTo>
                      <a:pt x="3006" y="6043"/>
                      <a:pt x="1037" y="8126"/>
                      <a:pt x="1037" y="8126"/>
                    </a:cubicBezTo>
                    <a:cubicBezTo>
                      <a:pt x="1037" y="8126"/>
                      <a:pt x="3587" y="7483"/>
                      <a:pt x="4074" y="3897"/>
                    </a:cubicBezTo>
                    <a:cubicBezTo>
                      <a:pt x="4416" y="1410"/>
                      <a:pt x="3929" y="405"/>
                      <a:pt x="3597" y="21"/>
                    </a:cubicBezTo>
                    <a:cubicBezTo>
                      <a:pt x="3835" y="270"/>
                      <a:pt x="4022" y="560"/>
                      <a:pt x="4146" y="892"/>
                    </a:cubicBezTo>
                    <a:cubicBezTo>
                      <a:pt x="4758" y="2426"/>
                      <a:pt x="4457" y="4923"/>
                      <a:pt x="3245" y="6706"/>
                    </a:cubicBezTo>
                    <a:close/>
                  </a:path>
                </a:pathLst>
              </a:custGeom>
              <a:solidFill>
                <a:srgbClr val="343063">
                  <a:alpha val="10710"/>
                </a:srgbClr>
              </a:solidFill>
              <a:ln>
                <a:noFill/>
              </a:ln>
            </p:spPr>
            <p:txBody>
              <a:bodyPr spcFirstLastPara="1" wrap="square" lIns="121900" tIns="121900" rIns="121900" bIns="121900" anchor="ctr" anchorCtr="0">
                <a:noAutofit/>
              </a:bodyPr>
              <a:lstStyle/>
              <a:p>
                <a:endParaRPr sz="2400"/>
              </a:p>
            </p:txBody>
          </p:sp>
          <p:sp>
            <p:nvSpPr>
              <p:cNvPr id="866" name="Google Shape;866;p39"/>
              <p:cNvSpPr/>
              <p:nvPr/>
            </p:nvSpPr>
            <p:spPr>
              <a:xfrm>
                <a:off x="3687425" y="1463400"/>
                <a:ext cx="71275" cy="43025"/>
              </a:xfrm>
              <a:custGeom>
                <a:avLst/>
                <a:gdLst/>
                <a:ahLst/>
                <a:cxnLst/>
                <a:rect l="l" t="t" r="r" b="b"/>
                <a:pathLst>
                  <a:path w="2851" h="1721" extrusionOk="0">
                    <a:moveTo>
                      <a:pt x="2758" y="1026"/>
                    </a:moveTo>
                    <a:cubicBezTo>
                      <a:pt x="2851" y="1451"/>
                      <a:pt x="2322" y="1721"/>
                      <a:pt x="1597" y="1628"/>
                    </a:cubicBezTo>
                    <a:cubicBezTo>
                      <a:pt x="861" y="1534"/>
                      <a:pt x="187" y="1120"/>
                      <a:pt x="94" y="695"/>
                    </a:cubicBezTo>
                    <a:cubicBezTo>
                      <a:pt x="1" y="270"/>
                      <a:pt x="529" y="0"/>
                      <a:pt x="1255" y="83"/>
                    </a:cubicBezTo>
                    <a:cubicBezTo>
                      <a:pt x="1991" y="177"/>
                      <a:pt x="2664" y="602"/>
                      <a:pt x="2758" y="1026"/>
                    </a:cubicBezTo>
                    <a:close/>
                  </a:path>
                </a:pathLst>
              </a:custGeom>
              <a:solidFill>
                <a:srgbClr val="FCFCFC">
                  <a:alpha val="12500"/>
                </a:srgbClr>
              </a:solidFill>
              <a:ln>
                <a:noFill/>
              </a:ln>
            </p:spPr>
            <p:txBody>
              <a:bodyPr spcFirstLastPara="1" wrap="square" lIns="121900" tIns="121900" rIns="121900" bIns="121900" anchor="ctr" anchorCtr="0">
                <a:noAutofit/>
              </a:bodyPr>
              <a:lstStyle/>
              <a:p>
                <a:endParaRPr sz="2400"/>
              </a:p>
            </p:txBody>
          </p:sp>
          <p:sp>
            <p:nvSpPr>
              <p:cNvPr id="867" name="Google Shape;867;p39"/>
              <p:cNvSpPr/>
              <p:nvPr/>
            </p:nvSpPr>
            <p:spPr>
              <a:xfrm>
                <a:off x="3755825" y="1484125"/>
                <a:ext cx="32175" cy="17375"/>
              </a:xfrm>
              <a:custGeom>
                <a:avLst/>
                <a:gdLst/>
                <a:ahLst/>
                <a:cxnLst/>
                <a:rect l="l" t="t" r="r" b="b"/>
                <a:pathLst>
                  <a:path w="1287" h="695" extrusionOk="0">
                    <a:moveTo>
                      <a:pt x="1193" y="218"/>
                    </a:moveTo>
                    <a:cubicBezTo>
                      <a:pt x="1286" y="374"/>
                      <a:pt x="1120" y="550"/>
                      <a:pt x="820" y="622"/>
                    </a:cubicBezTo>
                    <a:cubicBezTo>
                      <a:pt x="519" y="695"/>
                      <a:pt x="198" y="622"/>
                      <a:pt x="105" y="477"/>
                    </a:cubicBezTo>
                    <a:cubicBezTo>
                      <a:pt x="1" y="322"/>
                      <a:pt x="167" y="135"/>
                      <a:pt x="467" y="63"/>
                    </a:cubicBezTo>
                    <a:cubicBezTo>
                      <a:pt x="778" y="1"/>
                      <a:pt x="1100" y="63"/>
                      <a:pt x="1193" y="218"/>
                    </a:cubicBezTo>
                    <a:close/>
                  </a:path>
                </a:pathLst>
              </a:custGeom>
              <a:solidFill>
                <a:srgbClr val="FCFCFC">
                  <a:alpha val="12500"/>
                </a:srgbClr>
              </a:solidFill>
              <a:ln>
                <a:noFill/>
              </a:ln>
            </p:spPr>
            <p:txBody>
              <a:bodyPr spcFirstLastPara="1" wrap="square" lIns="121900" tIns="121900" rIns="121900" bIns="121900" anchor="ctr" anchorCtr="0">
                <a:noAutofit/>
              </a:bodyPr>
              <a:lstStyle/>
              <a:p>
                <a:endParaRPr sz="2400"/>
              </a:p>
            </p:txBody>
          </p:sp>
          <p:sp>
            <p:nvSpPr>
              <p:cNvPr id="868" name="Google Shape;868;p39"/>
              <p:cNvSpPr/>
              <p:nvPr/>
            </p:nvSpPr>
            <p:spPr>
              <a:xfrm>
                <a:off x="3801175" y="1442675"/>
                <a:ext cx="54450" cy="45625"/>
              </a:xfrm>
              <a:custGeom>
                <a:avLst/>
                <a:gdLst/>
                <a:ahLst/>
                <a:cxnLst/>
                <a:rect l="l" t="t" r="r" b="b"/>
                <a:pathLst>
                  <a:path w="2178" h="1825" extrusionOk="0">
                    <a:moveTo>
                      <a:pt x="1856" y="156"/>
                    </a:moveTo>
                    <a:cubicBezTo>
                      <a:pt x="2177" y="311"/>
                      <a:pt x="2084" y="778"/>
                      <a:pt x="1649" y="1192"/>
                    </a:cubicBezTo>
                    <a:cubicBezTo>
                      <a:pt x="1224" y="1607"/>
                      <a:pt x="622" y="1824"/>
                      <a:pt x="312" y="1669"/>
                    </a:cubicBezTo>
                    <a:cubicBezTo>
                      <a:pt x="1" y="1513"/>
                      <a:pt x="94" y="1047"/>
                      <a:pt x="519" y="633"/>
                    </a:cubicBezTo>
                    <a:cubicBezTo>
                      <a:pt x="944" y="218"/>
                      <a:pt x="1545" y="0"/>
                      <a:pt x="1856" y="156"/>
                    </a:cubicBezTo>
                    <a:close/>
                  </a:path>
                </a:pathLst>
              </a:custGeom>
              <a:solidFill>
                <a:srgbClr val="FCFCFC">
                  <a:alpha val="12500"/>
                </a:srgbClr>
              </a:solidFill>
              <a:ln>
                <a:noFill/>
              </a:ln>
            </p:spPr>
            <p:txBody>
              <a:bodyPr spcFirstLastPara="1" wrap="square" lIns="121900" tIns="121900" rIns="121900" bIns="121900" anchor="ctr" anchorCtr="0">
                <a:noAutofit/>
              </a:bodyPr>
              <a:lstStyle/>
              <a:p>
                <a:endParaRPr sz="2400"/>
              </a:p>
            </p:txBody>
          </p:sp>
          <p:sp>
            <p:nvSpPr>
              <p:cNvPr id="869" name="Google Shape;869;p39"/>
              <p:cNvSpPr/>
              <p:nvPr/>
            </p:nvSpPr>
            <p:spPr>
              <a:xfrm>
                <a:off x="3841850" y="1510025"/>
                <a:ext cx="66875" cy="116125"/>
              </a:xfrm>
              <a:custGeom>
                <a:avLst/>
                <a:gdLst/>
                <a:ahLst/>
                <a:cxnLst/>
                <a:rect l="l" t="t" r="r" b="b"/>
                <a:pathLst>
                  <a:path w="2675" h="4645" extrusionOk="0">
                    <a:moveTo>
                      <a:pt x="1535" y="167"/>
                    </a:moveTo>
                    <a:cubicBezTo>
                      <a:pt x="2208" y="1"/>
                      <a:pt x="2675" y="830"/>
                      <a:pt x="2571" y="2012"/>
                    </a:cubicBezTo>
                    <a:cubicBezTo>
                      <a:pt x="2457" y="3203"/>
                      <a:pt x="1825" y="4312"/>
                      <a:pt x="1141" y="4478"/>
                    </a:cubicBezTo>
                    <a:cubicBezTo>
                      <a:pt x="457" y="4644"/>
                      <a:pt x="1" y="3825"/>
                      <a:pt x="104" y="2633"/>
                    </a:cubicBezTo>
                    <a:cubicBezTo>
                      <a:pt x="218" y="1442"/>
                      <a:pt x="851" y="333"/>
                      <a:pt x="1535" y="167"/>
                    </a:cubicBezTo>
                    <a:close/>
                  </a:path>
                </a:pathLst>
              </a:custGeom>
              <a:solidFill>
                <a:srgbClr val="FCFCFC">
                  <a:alpha val="12500"/>
                </a:srgbClr>
              </a:solidFill>
              <a:ln>
                <a:noFill/>
              </a:ln>
            </p:spPr>
            <p:txBody>
              <a:bodyPr spcFirstLastPara="1" wrap="square" lIns="121900" tIns="121900" rIns="121900" bIns="121900" anchor="ctr" anchorCtr="0">
                <a:noAutofit/>
              </a:bodyPr>
              <a:lstStyle/>
              <a:p>
                <a:endParaRPr sz="2400"/>
              </a:p>
            </p:txBody>
          </p:sp>
        </p:grpSp>
      </p:grpSp>
      <p:grpSp>
        <p:nvGrpSpPr>
          <p:cNvPr id="870" name="Google Shape;870;p39"/>
          <p:cNvGrpSpPr/>
          <p:nvPr/>
        </p:nvGrpSpPr>
        <p:grpSpPr>
          <a:xfrm rot="10800000">
            <a:off x="7663189" y="1384009"/>
            <a:ext cx="1667384" cy="201459"/>
            <a:chOff x="4784947" y="2388145"/>
            <a:chExt cx="378653" cy="45750"/>
          </a:xfrm>
        </p:grpSpPr>
        <p:sp>
          <p:nvSpPr>
            <p:cNvPr id="871" name="Google Shape;871;p39"/>
            <p:cNvSpPr/>
            <p:nvPr/>
          </p:nvSpPr>
          <p:spPr>
            <a:xfrm>
              <a:off x="5114775" y="2388145"/>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72" name="Google Shape;872;p39"/>
            <p:cNvSpPr/>
            <p:nvPr/>
          </p:nvSpPr>
          <p:spPr>
            <a:xfrm>
              <a:off x="4784947" y="2395720"/>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873" name="Google Shape;873;p39"/>
          <p:cNvSpPr/>
          <p:nvPr/>
        </p:nvSpPr>
        <p:spPr>
          <a:xfrm flipH="1">
            <a:off x="9142237" y="431869"/>
            <a:ext cx="1060027" cy="1153584"/>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74" name="Google Shape;874;p39"/>
          <p:cNvSpPr/>
          <p:nvPr/>
        </p:nvSpPr>
        <p:spPr>
          <a:xfrm rot="10800000" flipH="1">
            <a:off x="1884265" y="5272650"/>
            <a:ext cx="1166223" cy="1269153"/>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pic>
        <p:nvPicPr>
          <p:cNvPr id="7" name="Picture 6"/>
          <p:cNvPicPr>
            <a:picLocks noChangeAspect="1"/>
          </p:cNvPicPr>
          <p:nvPr/>
        </p:nvPicPr>
        <p:blipFill>
          <a:blip r:embed="rId3"/>
          <a:stretch>
            <a:fillRect/>
          </a:stretch>
        </p:blipFill>
        <p:spPr>
          <a:xfrm>
            <a:off x="502468" y="2469834"/>
            <a:ext cx="4193349" cy="419334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7"/>
                                        </p:tgtEl>
                                        <p:attrNameLst>
                                          <p:attrName>style.visibility</p:attrName>
                                        </p:attrNameLst>
                                      </p:cBhvr>
                                      <p:to>
                                        <p:strVal val="visible"/>
                                      </p:to>
                                    </p:set>
                                    <p:animEffect transition="in" filter="fade">
                                      <p:cBhvr>
                                        <p:cTn id="12" dur="1000"/>
                                        <p:tgtEl>
                                          <p:spTgt spid="807"/>
                                        </p:tgtEl>
                                      </p:cBhvr>
                                    </p:animEffect>
                                    <p:anim calcmode="lin" valueType="num">
                                      <p:cBhvr>
                                        <p:cTn id="13" dur="1000" fill="hold"/>
                                        <p:tgtEl>
                                          <p:spTgt spid="807"/>
                                        </p:tgtEl>
                                        <p:attrNameLst>
                                          <p:attrName>ppt_x</p:attrName>
                                        </p:attrNameLst>
                                      </p:cBhvr>
                                      <p:tavLst>
                                        <p:tav tm="0">
                                          <p:val>
                                            <p:strVal val="#ppt_x"/>
                                          </p:val>
                                        </p:tav>
                                        <p:tav tm="100000">
                                          <p:val>
                                            <p:strVal val="#ppt_x"/>
                                          </p:val>
                                        </p:tav>
                                      </p:tavLst>
                                    </p:anim>
                                    <p:anim calcmode="lin" valueType="num">
                                      <p:cBhvr>
                                        <p:cTn id="14" dur="1000" fill="hold"/>
                                        <p:tgtEl>
                                          <p:spTgt spid="8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D70291-A9AE-B808-61D2-AC9F6920C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483093" y="-3421336"/>
            <a:ext cx="6858000" cy="14414986"/>
          </a:xfrm>
          <a:prstGeom prst="rect">
            <a:avLst/>
          </a:prstGeom>
        </p:spPr>
      </p:pic>
      <p:sp>
        <p:nvSpPr>
          <p:cNvPr id="2" name="Title 1">
            <a:extLst>
              <a:ext uri="{FF2B5EF4-FFF2-40B4-BE49-F238E27FC236}">
                <a16:creationId xmlns:a16="http://schemas.microsoft.com/office/drawing/2014/main" id="{A567C233-9044-8F35-E701-12D826DC1C1C}"/>
              </a:ext>
            </a:extLst>
          </p:cNvPr>
          <p:cNvSpPr>
            <a:spLocks noGrp="1"/>
          </p:cNvSpPr>
          <p:nvPr>
            <p:ph type="title"/>
          </p:nvPr>
        </p:nvSpPr>
        <p:spPr>
          <a:xfrm>
            <a:off x="504372" y="0"/>
            <a:ext cx="10972800" cy="1257299"/>
          </a:xfrm>
        </p:spPr>
        <p:txBody>
          <a:bodyPr>
            <a:normAutofit/>
          </a:bodyPr>
          <a:lstStyle/>
          <a:p>
            <a:r>
              <a:rPr lang="en-US" b="1">
                <a:solidFill>
                  <a:srgbClr val="FF0000"/>
                </a:solidFill>
              </a:rPr>
              <a:t>TÓM LẠI</a:t>
            </a:r>
          </a:p>
        </p:txBody>
      </p:sp>
      <p:sp>
        <p:nvSpPr>
          <p:cNvPr id="8" name="Rectangle 3">
            <a:extLst>
              <a:ext uri="{FF2B5EF4-FFF2-40B4-BE49-F238E27FC236}">
                <a16:creationId xmlns:a16="http://schemas.microsoft.com/office/drawing/2014/main" id="{CE598254-1DDF-1559-F052-63E8C9A4A74B}"/>
              </a:ext>
            </a:extLst>
          </p:cNvPr>
          <p:cNvSpPr>
            <a:spLocks noChangeArrowheads="1"/>
          </p:cNvSpPr>
          <p:nvPr/>
        </p:nvSpPr>
        <p:spPr bwMode="auto">
          <a:xfrm>
            <a:off x="2133600" y="1524000"/>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180975" algn="l"/>
                <a:tab pos="1620838" algn="l"/>
                <a:tab pos="4860925" algn="l"/>
              </a:tabLst>
            </a:pPr>
            <a:r>
              <a:rPr kumimoji="0" lang="vi-VN" altLang="en-US" sz="3200" b="1" i="0" u="none" strike="noStrike" cap="none" normalizeH="0" baseline="0" dirty="0">
                <a:ln>
                  <a:noFill/>
                </a:ln>
                <a:solidFill>
                  <a:srgbClr val="FF0000"/>
                </a:solidFill>
                <a:effectLst/>
                <a:latin typeface="+mj-lt"/>
                <a:ea typeface="Calibri" panose="020F0502020204030204" pitchFamily="34" charset="0"/>
                <a:cs typeface="Times New Roman" panose="02020603050405020304" pitchFamily="18" charset="0"/>
              </a:rPr>
              <a:t>1. Dạng tồn tại của nguyên tố carbon</a:t>
            </a:r>
            <a:endParaRPr kumimoji="0" lang="en-US" altLang="en-US" sz="3200" b="0" i="0" u="none" strike="noStrike" cap="none" normalizeH="0" baseline="0" dirty="0">
              <a:ln>
                <a:noFill/>
              </a:ln>
              <a:solidFill>
                <a:srgbClr val="FF0000"/>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tab pos="180975" algn="l"/>
                <a:tab pos="1620838" algn="l"/>
                <a:tab pos="4860925" algn="l"/>
              </a:tabLst>
            </a:pP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Ở dạng đơn chất, carbon tạo nên các loại than, kim cương có trong vỏ Trái Đất.</a:t>
            </a:r>
            <a:endParaRPr kumimoji="0" lang="en-US" altLang="en-US" sz="32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tab pos="180975" algn="l"/>
                <a:tab pos="1620838" algn="l"/>
                <a:tab pos="4860925" algn="l"/>
              </a:tabLst>
            </a:pP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Ở dạng hợp chất, carbon tồn tại phổ biến trong:</a:t>
            </a:r>
            <a:endParaRPr kumimoji="0" lang="en-US" altLang="en-US" sz="32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tab pos="180975" algn="l"/>
                <a:tab pos="1620838" algn="l"/>
                <a:tab pos="4860925" algn="l"/>
              </a:tabLst>
            </a:pP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Oxide như carbon dioxide trong bầu khí quyển và thuỷ quyển.</a:t>
            </a:r>
            <a:endParaRPr kumimoji="0" lang="en-US" altLang="en-US" sz="32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tab pos="180975" algn="l"/>
                <a:tab pos="1620838" algn="l"/>
                <a:tab pos="4860925" algn="l"/>
              </a:tabLst>
            </a:pP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Các muối carbonate, hydrocarbon,... trong vỏ Trái Đất.</a:t>
            </a:r>
            <a:endParaRPr kumimoji="0" lang="en-US" altLang="en-US" sz="32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tab pos="180975" algn="l"/>
                <a:tab pos="1620838" algn="l"/>
                <a:tab pos="4860925" algn="l"/>
              </a:tabLst>
            </a:pP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Chất béo, tinh bột, amino acid,... trong vật sống.</a:t>
            </a:r>
            <a:endParaRPr kumimoji="0" lang="en-US" altLang="en-US" sz="3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346233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76257-29DA-1935-E677-445299C35250}"/>
              </a:ext>
            </a:extLst>
          </p:cNvPr>
          <p:cNvSpPr>
            <a:spLocks noGrp="1"/>
          </p:cNvSpPr>
          <p:nvPr>
            <p:ph type="title"/>
          </p:nvPr>
        </p:nvSpPr>
        <p:spPr>
          <a:xfrm>
            <a:off x="794657" y="998814"/>
            <a:ext cx="10972800" cy="1143000"/>
          </a:xfrm>
        </p:spPr>
        <p:txBody>
          <a:bodyPr>
            <a:noAutofit/>
          </a:bodyPr>
          <a:lstStyle/>
          <a:p>
            <a:pPr>
              <a:lnSpc>
                <a:spcPct val="130000"/>
              </a:lnSpc>
              <a:spcAft>
                <a:spcPts val="800"/>
              </a:spcAft>
              <a:tabLst>
                <a:tab pos="180340" algn="l"/>
                <a:tab pos="1620520" algn="l"/>
                <a:tab pos="4860925" algn="l"/>
              </a:tabLs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Em hãy cho biết vì sao các nhiên liệu than mỏ, khí thiên nhiên, khí mỏ dầu khi đốt cháy sẽ sinh ra khí CO</a:t>
            </a:r>
            <a:r>
              <a:rPr lang="vi-VN"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Viết phương trình hóa học của phản ứng đốt cháy methane, than.</a:t>
            </a:r>
            <a:endParaRPr lang="en-US" sz="3200" dirty="0"/>
          </a:p>
        </p:txBody>
      </p:sp>
      <p:sp>
        <p:nvSpPr>
          <p:cNvPr id="6" name="Rectangle 3">
            <a:extLst>
              <a:ext uri="{FF2B5EF4-FFF2-40B4-BE49-F238E27FC236}">
                <a16:creationId xmlns:a16="http://schemas.microsoft.com/office/drawing/2014/main" id="{49A92877-2487-B14E-E531-06BDDCD0FB25}"/>
              </a:ext>
            </a:extLst>
          </p:cNvPr>
          <p:cNvSpPr>
            <a:spLocks noChangeArrowheads="1"/>
          </p:cNvSpPr>
          <p:nvPr/>
        </p:nvSpPr>
        <p:spPr bwMode="auto">
          <a:xfrm>
            <a:off x="1219200" y="2743200"/>
            <a:ext cx="10439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 pos="1620838" algn="l"/>
                <a:tab pos="4860925" algn="l"/>
              </a:tabLst>
            </a:pPr>
            <a:r>
              <a:rPr kumimoji="0" lang="vi-VN"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Các nhiên liệu than mỏ, khí thiên nhiên, khí mỏ dầu khi đốt cháy sẽ sinh ra khí CO</a:t>
            </a:r>
            <a:r>
              <a:rPr kumimoji="0" lang="vi-VN" altLang="en-US" sz="3200" b="0" i="0" u="none" strike="noStrike" cap="none" normalizeH="0" baseline="-30000" dirty="0">
                <a:ln>
                  <a:noFill/>
                </a:ln>
                <a:solidFill>
                  <a:srgbClr val="000000"/>
                </a:solidFill>
                <a:effectLst/>
                <a:latin typeface="+mj-lt"/>
                <a:ea typeface="Calibri" panose="020F0502020204030204" pitchFamily="34" charset="0"/>
                <a:cs typeface="Times New Roman" panose="02020603050405020304" pitchFamily="18" charset="0"/>
              </a:rPr>
              <a:t>2</a:t>
            </a:r>
            <a:r>
              <a:rPr kumimoji="0" lang="vi-VN"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vì trong thành phần của chúng có chứa carbon (C).</a:t>
            </a:r>
            <a:endParaRPr kumimoji="0" lang="en-US" altLang="en-US" sz="3200" b="0" i="0" u="none" strike="noStrike" cap="none" normalizeH="0" baseline="0" dirty="0">
              <a:ln>
                <a:noFill/>
              </a:ln>
              <a:solidFill>
                <a:schemeClr val="tx1"/>
              </a:solidFill>
              <a:effectLst/>
              <a:latin typeface="+mj-lt"/>
            </a:endParaRPr>
          </a:p>
        </p:txBody>
      </p:sp>
      <p:grpSp>
        <p:nvGrpSpPr>
          <p:cNvPr id="25" name="Group 24">
            <a:extLst>
              <a:ext uri="{FF2B5EF4-FFF2-40B4-BE49-F238E27FC236}">
                <a16:creationId xmlns:a16="http://schemas.microsoft.com/office/drawing/2014/main" id="{234F9432-5FBF-30E6-6B45-13D597649D5F}"/>
              </a:ext>
            </a:extLst>
          </p:cNvPr>
          <p:cNvGrpSpPr/>
          <p:nvPr/>
        </p:nvGrpSpPr>
        <p:grpSpPr>
          <a:xfrm>
            <a:off x="2317676" y="5326166"/>
            <a:ext cx="6978724" cy="693634"/>
            <a:chOff x="1322615" y="5205335"/>
            <a:chExt cx="6978724" cy="693634"/>
          </a:xfrm>
        </p:grpSpPr>
        <p:graphicFrame>
          <p:nvGraphicFramePr>
            <p:cNvPr id="15" name="Object 14">
              <a:extLst>
                <a:ext uri="{FF2B5EF4-FFF2-40B4-BE49-F238E27FC236}">
                  <a16:creationId xmlns:a16="http://schemas.microsoft.com/office/drawing/2014/main" id="{AA04DDB3-E1AC-A29E-5966-40985312DBF7}"/>
                </a:ext>
              </a:extLst>
            </p:cNvPr>
            <p:cNvGraphicFramePr>
              <a:graphicFrameLocks noChangeAspect="1"/>
            </p:cNvGraphicFramePr>
            <p:nvPr>
              <p:extLst>
                <p:ext uri="{D42A27DB-BD31-4B8C-83A1-F6EECF244321}">
                  <p14:modId xmlns:p14="http://schemas.microsoft.com/office/powerpoint/2010/main" val="3349020965"/>
                </p:ext>
              </p:extLst>
            </p:nvPr>
          </p:nvGraphicFramePr>
          <p:xfrm>
            <a:off x="3567510" y="5205335"/>
            <a:ext cx="2518635" cy="646331"/>
          </p:xfrm>
          <a:graphic>
            <a:graphicData uri="http://schemas.openxmlformats.org/presentationml/2006/ole">
              <mc:AlternateContent xmlns:mc="http://schemas.openxmlformats.org/markup-compatibility/2006">
                <mc:Choice xmlns:v="urn:schemas-microsoft-com:vml" Requires="v">
                  <p:oleObj r:id="rId2" imgW="482181" imgH="266469" progId="Equation.DSMT4">
                    <p:embed/>
                  </p:oleObj>
                </mc:Choice>
                <mc:Fallback>
                  <p:oleObj r:id="rId2" imgW="482181" imgH="266469" progId="Equation.DSMT4">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510" y="5205335"/>
                          <a:ext cx="2518635" cy="646331"/>
                        </a:xfrm>
                        <a:prstGeom prst="rect">
                          <a:avLst/>
                        </a:prstGeom>
                        <a:noFill/>
                      </p:spPr>
                    </p:pic>
                  </p:oleObj>
                </mc:Fallback>
              </mc:AlternateContent>
            </a:graphicData>
          </a:graphic>
        </p:graphicFrame>
        <p:sp>
          <p:nvSpPr>
            <p:cNvPr id="17" name="Rectangle 14">
              <a:extLst>
                <a:ext uri="{FF2B5EF4-FFF2-40B4-BE49-F238E27FC236}">
                  <a16:creationId xmlns:a16="http://schemas.microsoft.com/office/drawing/2014/main" id="{462781F9-469C-7015-CC37-13C80AF2817F}"/>
                </a:ext>
              </a:extLst>
            </p:cNvPr>
            <p:cNvSpPr>
              <a:spLocks noChangeArrowheads="1"/>
            </p:cNvSpPr>
            <p:nvPr/>
          </p:nvSpPr>
          <p:spPr bwMode="auto">
            <a:xfrm>
              <a:off x="1322615" y="5231784"/>
              <a:ext cx="2400300" cy="646331"/>
            </a:xfrm>
            <a:prstGeom prst="rect">
              <a:avLst/>
            </a:prstGeom>
            <a:solidFill>
              <a:srgbClr val="F2DB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tab pos="180975" algn="l"/>
                  <a:tab pos="1620838" algn="l"/>
                  <a:tab pos="4860925" algn="l"/>
                </a:tabLst>
              </a:pPr>
              <a:r>
                <a:rPr kumimoji="0" lang="vi-VN" altLang="en-US" sz="3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 O</a:t>
              </a:r>
              <a:r>
                <a:rPr kumimoji="0" lang="vi-VN" altLang="en-US" sz="36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endParaRPr kumimoji="0" lang="vi-VN" altLang="en-US" sz="4400" b="0" i="0" u="none" strike="noStrike" cap="none" normalizeH="0" baseline="0">
                <a:ln>
                  <a:noFill/>
                </a:ln>
                <a:solidFill>
                  <a:schemeClr val="tx1"/>
                </a:solidFill>
                <a:effectLst/>
                <a:latin typeface="Arial" panose="020B0604020202020204" pitchFamily="34" charset="0"/>
              </a:endParaRPr>
            </a:p>
          </p:txBody>
        </p:sp>
        <p:sp>
          <p:nvSpPr>
            <p:cNvPr id="18" name="Rectangle 15">
              <a:extLst>
                <a:ext uri="{FF2B5EF4-FFF2-40B4-BE49-F238E27FC236}">
                  <a16:creationId xmlns:a16="http://schemas.microsoft.com/office/drawing/2014/main" id="{77E25DBC-A9EE-CD37-6944-8D8105621397}"/>
                </a:ext>
              </a:extLst>
            </p:cNvPr>
            <p:cNvSpPr>
              <a:spLocks noChangeArrowheads="1"/>
            </p:cNvSpPr>
            <p:nvPr/>
          </p:nvSpPr>
          <p:spPr bwMode="auto">
            <a:xfrm>
              <a:off x="5782704" y="5252638"/>
              <a:ext cx="2518635" cy="646331"/>
            </a:xfrm>
            <a:prstGeom prst="rect">
              <a:avLst/>
            </a:prstGeom>
            <a:solidFill>
              <a:srgbClr val="F2DB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tab pos="180975" algn="l"/>
                  <a:tab pos="1620838" algn="l"/>
                  <a:tab pos="4860925" algn="l"/>
                </a:tabLst>
              </a:pPr>
              <a:r>
                <a:rPr kumimoji="0" lang="vi-VN" altLang="en-US" sz="3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a:t>
              </a:r>
              <a:r>
                <a:rPr kumimoji="0" lang="vi-VN" altLang="en-US" sz="36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vi-VN" altLang="en-US" sz="4400" b="0" i="0" u="none" strike="noStrike" cap="none" normalizeH="0" baseline="0">
                <a:ln>
                  <a:noFill/>
                </a:ln>
                <a:solidFill>
                  <a:schemeClr val="tx1"/>
                </a:solidFill>
                <a:effectLst/>
                <a:latin typeface="Arial" panose="020B0604020202020204" pitchFamily="34" charset="0"/>
              </a:endParaRPr>
            </a:p>
          </p:txBody>
        </p:sp>
      </p:grpSp>
      <p:grpSp>
        <p:nvGrpSpPr>
          <p:cNvPr id="24" name="Group 23">
            <a:extLst>
              <a:ext uri="{FF2B5EF4-FFF2-40B4-BE49-F238E27FC236}">
                <a16:creationId xmlns:a16="http://schemas.microsoft.com/office/drawing/2014/main" id="{B1C1BAF1-D2E7-719A-4813-F0DCCC912F73}"/>
              </a:ext>
            </a:extLst>
          </p:cNvPr>
          <p:cNvGrpSpPr/>
          <p:nvPr/>
        </p:nvGrpSpPr>
        <p:grpSpPr>
          <a:xfrm>
            <a:off x="2205339" y="4453366"/>
            <a:ext cx="10139061" cy="652585"/>
            <a:chOff x="1138539" y="4282006"/>
            <a:chExt cx="10139061" cy="652585"/>
          </a:xfrm>
        </p:grpSpPr>
        <p:graphicFrame>
          <p:nvGraphicFramePr>
            <p:cNvPr id="14" name="Object 13">
              <a:extLst>
                <a:ext uri="{FF2B5EF4-FFF2-40B4-BE49-F238E27FC236}">
                  <a16:creationId xmlns:a16="http://schemas.microsoft.com/office/drawing/2014/main" id="{0443E40C-0205-FDC4-3564-86A1E53612EB}"/>
                </a:ext>
              </a:extLst>
            </p:cNvPr>
            <p:cNvGraphicFramePr>
              <a:graphicFrameLocks noChangeAspect="1"/>
            </p:cNvGraphicFramePr>
            <p:nvPr>
              <p:extLst>
                <p:ext uri="{D42A27DB-BD31-4B8C-83A1-F6EECF244321}">
                  <p14:modId xmlns:p14="http://schemas.microsoft.com/office/powerpoint/2010/main" val="781621037"/>
                </p:ext>
              </p:extLst>
            </p:nvPr>
          </p:nvGraphicFramePr>
          <p:xfrm>
            <a:off x="3596273" y="4282006"/>
            <a:ext cx="1788170" cy="576206"/>
          </p:xfrm>
          <a:graphic>
            <a:graphicData uri="http://schemas.openxmlformats.org/presentationml/2006/ole">
              <mc:AlternateContent xmlns:mc="http://schemas.openxmlformats.org/markup-compatibility/2006">
                <mc:Choice xmlns:v="urn:schemas-microsoft-com:vml" Requires="v">
                  <p:oleObj r:id="rId4" imgW="482181" imgH="266469" progId="Equation.DSMT4">
                    <p:embed/>
                  </p:oleObj>
                </mc:Choice>
                <mc:Fallback>
                  <p:oleObj r:id="rId4" imgW="482181" imgH="266469"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273" y="4282006"/>
                          <a:ext cx="1788170" cy="576206"/>
                        </a:xfrm>
                        <a:prstGeom prst="rect">
                          <a:avLst/>
                        </a:prstGeom>
                        <a:noFill/>
                      </p:spPr>
                    </p:pic>
                  </p:oleObj>
                </mc:Fallback>
              </mc:AlternateContent>
            </a:graphicData>
          </a:graphic>
        </p:graphicFrame>
        <p:sp>
          <p:nvSpPr>
            <p:cNvPr id="16" name="Rectangle 13">
              <a:extLst>
                <a:ext uri="{FF2B5EF4-FFF2-40B4-BE49-F238E27FC236}">
                  <a16:creationId xmlns:a16="http://schemas.microsoft.com/office/drawing/2014/main" id="{2D2F998C-0FF8-25F1-9246-B42AD4EE1CCB}"/>
                </a:ext>
              </a:extLst>
            </p:cNvPr>
            <p:cNvSpPr>
              <a:spLocks noChangeArrowheads="1"/>
            </p:cNvSpPr>
            <p:nvPr/>
          </p:nvSpPr>
          <p:spPr bwMode="auto">
            <a:xfrm>
              <a:off x="1138539" y="4288260"/>
              <a:ext cx="25952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3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2CH</a:t>
              </a:r>
              <a:r>
                <a:rPr kumimoji="0" lang="vi-VN" altLang="en-US" sz="36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kumimoji="0" lang="vi-VN" altLang="en-US" sz="3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+ 4O</a:t>
              </a:r>
              <a:r>
                <a:rPr kumimoji="0" lang="vi-VN" altLang="en-US" sz="36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vi-VN" altLang="en-US" sz="3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vi-VN" altLang="en-US" sz="4400" b="0" i="0" u="none" strike="noStrike" cap="none" normalizeH="0" baseline="0" dirty="0">
                <a:ln>
                  <a:noFill/>
                </a:ln>
                <a:solidFill>
                  <a:schemeClr val="tx1"/>
                </a:solidFill>
                <a:effectLst/>
                <a:latin typeface="Arial" panose="020B0604020202020204" pitchFamily="34" charset="0"/>
              </a:endParaRPr>
            </a:p>
          </p:txBody>
        </p:sp>
        <p:sp>
          <p:nvSpPr>
            <p:cNvPr id="23" name="TextBox 22">
              <a:extLst>
                <a:ext uri="{FF2B5EF4-FFF2-40B4-BE49-F238E27FC236}">
                  <a16:creationId xmlns:a16="http://schemas.microsoft.com/office/drawing/2014/main" id="{7E032C2E-21D3-B049-4956-081AED258900}"/>
                </a:ext>
              </a:extLst>
            </p:cNvPr>
            <p:cNvSpPr txBox="1"/>
            <p:nvPr/>
          </p:nvSpPr>
          <p:spPr>
            <a:xfrm>
              <a:off x="5181600" y="4282006"/>
              <a:ext cx="6096000" cy="584775"/>
            </a:xfrm>
            <a:prstGeom prst="rect">
              <a:avLst/>
            </a:prstGeom>
            <a:noFill/>
          </p:spPr>
          <p:txBody>
            <a:bodyPr wrap="square">
              <a:spAutoFit/>
            </a:bodyPr>
            <a:lstStyle/>
            <a:p>
              <a:pPr marL="0" marR="0" lvl="0" indent="266700" algn="l" defTabSz="914400" rtl="0" eaLnBrk="0" fontAlgn="base" latinLnBrk="0" hangingPunct="0">
                <a:lnSpc>
                  <a:spcPct val="100000"/>
                </a:lnSpc>
                <a:spcBef>
                  <a:spcPct val="0"/>
                </a:spcBef>
                <a:spcAft>
                  <a:spcPct val="0"/>
                </a:spcAft>
                <a:buClrTx/>
                <a:buSzTx/>
                <a:buFontTx/>
                <a:buNone/>
                <a:tabLst>
                  <a:tab pos="180975" algn="l"/>
                  <a:tab pos="1620838" algn="l"/>
                  <a:tab pos="4860925" algn="l"/>
                </a:tabLst>
              </a:pPr>
              <a:r>
                <a:rPr kumimoji="0" lang="vi-VN" alt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2CO</a:t>
              </a:r>
              <a:r>
                <a:rPr kumimoji="0" lang="vi-VN" altLang="en-US" sz="32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vi-VN" alt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+ 4H</a:t>
              </a:r>
              <a:r>
                <a:rPr kumimoji="0" lang="vi-VN" altLang="en-US" sz="32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vi-VN" alt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t>
              </a:r>
              <a:endParaRPr kumimoji="0" lang="en-US" altLang="en-US" sz="1400" b="0" i="0" u="none" strike="noStrike" cap="none" normalizeH="0" baseline="0">
                <a:ln>
                  <a:noFill/>
                </a:ln>
                <a:solidFill>
                  <a:schemeClr val="tx1"/>
                </a:solidFill>
                <a:effectLst/>
              </a:endParaRPr>
            </a:p>
          </p:txBody>
        </p:sp>
      </p:grpSp>
      <p:sp>
        <p:nvSpPr>
          <p:cNvPr id="3" name="Rectangle 2"/>
          <p:cNvSpPr/>
          <p:nvPr/>
        </p:nvSpPr>
        <p:spPr>
          <a:xfrm>
            <a:off x="457200" y="159026"/>
            <a:ext cx="8001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2. Phản ứng cháy của các chất chứa carbon</a:t>
            </a:r>
          </a:p>
        </p:txBody>
      </p:sp>
    </p:spTree>
    <p:extLst>
      <p:ext uri="{BB962C8B-B14F-4D97-AF65-F5344CB8AC3E}">
        <p14:creationId xmlns:p14="http://schemas.microsoft.com/office/powerpoint/2010/main" val="394126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C891DF-3A4F-1E1A-DC8F-F4F2E3833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240488" y="-3745836"/>
            <a:ext cx="6858000" cy="14414986"/>
          </a:xfrm>
          <a:prstGeom prst="rect">
            <a:avLst/>
          </a:prstGeom>
        </p:spPr>
      </p:pic>
      <p:sp>
        <p:nvSpPr>
          <p:cNvPr id="4" name="Title 1">
            <a:extLst>
              <a:ext uri="{FF2B5EF4-FFF2-40B4-BE49-F238E27FC236}">
                <a16:creationId xmlns:a16="http://schemas.microsoft.com/office/drawing/2014/main" id="{71B46087-AE7F-BC06-3E7B-F6CFD8008703}"/>
              </a:ext>
            </a:extLst>
          </p:cNvPr>
          <p:cNvSpPr txBox="1">
            <a:spLocks/>
          </p:cNvSpPr>
          <p:nvPr/>
        </p:nvSpPr>
        <p:spPr>
          <a:xfrm>
            <a:off x="504372" y="0"/>
            <a:ext cx="10972800" cy="12572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rPr>
              <a:t>TÓM LẠI</a:t>
            </a:r>
          </a:p>
        </p:txBody>
      </p:sp>
      <p:grpSp>
        <p:nvGrpSpPr>
          <p:cNvPr id="9" name="Group 8">
            <a:extLst>
              <a:ext uri="{FF2B5EF4-FFF2-40B4-BE49-F238E27FC236}">
                <a16:creationId xmlns:a16="http://schemas.microsoft.com/office/drawing/2014/main" id="{9F5F8686-124B-244F-CF56-59AB85F2C2F5}"/>
              </a:ext>
            </a:extLst>
          </p:cNvPr>
          <p:cNvGrpSpPr/>
          <p:nvPr/>
        </p:nvGrpSpPr>
        <p:grpSpPr>
          <a:xfrm>
            <a:off x="2057400" y="5181600"/>
            <a:ext cx="6978724" cy="693634"/>
            <a:chOff x="1322615" y="5205335"/>
            <a:chExt cx="6978724" cy="693634"/>
          </a:xfrm>
        </p:grpSpPr>
        <p:graphicFrame>
          <p:nvGraphicFramePr>
            <p:cNvPr id="10" name="Object 9">
              <a:extLst>
                <a:ext uri="{FF2B5EF4-FFF2-40B4-BE49-F238E27FC236}">
                  <a16:creationId xmlns:a16="http://schemas.microsoft.com/office/drawing/2014/main" id="{783B1B2B-95DB-C99C-8B86-2458B748C273}"/>
                </a:ext>
              </a:extLst>
            </p:cNvPr>
            <p:cNvGraphicFramePr>
              <a:graphicFrameLocks noChangeAspect="1"/>
            </p:cNvGraphicFramePr>
            <p:nvPr>
              <p:extLst>
                <p:ext uri="{D42A27DB-BD31-4B8C-83A1-F6EECF244321}">
                  <p14:modId xmlns:p14="http://schemas.microsoft.com/office/powerpoint/2010/main" val="2787199871"/>
                </p:ext>
              </p:extLst>
            </p:nvPr>
          </p:nvGraphicFramePr>
          <p:xfrm>
            <a:off x="3567510" y="5205335"/>
            <a:ext cx="2518635" cy="646331"/>
          </p:xfrm>
          <a:graphic>
            <a:graphicData uri="http://schemas.openxmlformats.org/presentationml/2006/ole">
              <mc:AlternateContent xmlns:mc="http://schemas.openxmlformats.org/markup-compatibility/2006">
                <mc:Choice xmlns:v="urn:schemas-microsoft-com:vml" Requires="v">
                  <p:oleObj r:id="rId3" imgW="482181" imgH="266469" progId="Equation.DSMT4">
                    <p:embed/>
                  </p:oleObj>
                </mc:Choice>
                <mc:Fallback>
                  <p:oleObj r:id="rId3" imgW="482181" imgH="266469" progId="Equation.DSMT4">
                    <p:embed/>
                    <p:pic>
                      <p:nvPicPr>
                        <p:cNvPr id="15" name="Object 14">
                          <a:extLst>
                            <a:ext uri="{FF2B5EF4-FFF2-40B4-BE49-F238E27FC236}">
                              <a16:creationId xmlns:a16="http://schemas.microsoft.com/office/drawing/2014/main" id="{AA04DDB3-E1AC-A29E-5966-40985312D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510" y="5205335"/>
                          <a:ext cx="2518635" cy="646331"/>
                        </a:xfrm>
                        <a:prstGeom prst="rect">
                          <a:avLst/>
                        </a:prstGeom>
                        <a:noFill/>
                      </p:spPr>
                    </p:pic>
                  </p:oleObj>
                </mc:Fallback>
              </mc:AlternateContent>
            </a:graphicData>
          </a:graphic>
        </p:graphicFrame>
        <p:sp>
          <p:nvSpPr>
            <p:cNvPr id="11" name="Rectangle 14">
              <a:extLst>
                <a:ext uri="{FF2B5EF4-FFF2-40B4-BE49-F238E27FC236}">
                  <a16:creationId xmlns:a16="http://schemas.microsoft.com/office/drawing/2014/main" id="{F33D888F-4B07-02D9-8ED6-8742C244AB72}"/>
                </a:ext>
              </a:extLst>
            </p:cNvPr>
            <p:cNvSpPr>
              <a:spLocks noChangeArrowheads="1"/>
            </p:cNvSpPr>
            <p:nvPr/>
          </p:nvSpPr>
          <p:spPr bwMode="auto">
            <a:xfrm>
              <a:off x="1322615" y="5231784"/>
              <a:ext cx="2400300" cy="646331"/>
            </a:xfrm>
            <a:prstGeom prst="rect">
              <a:avLst/>
            </a:prstGeom>
            <a:solidFill>
              <a:srgbClr val="F2DB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tab pos="180975" algn="l"/>
                  <a:tab pos="1620838" algn="l"/>
                  <a:tab pos="4860925" algn="l"/>
                </a:tabLst>
              </a:pPr>
              <a:r>
                <a:rPr kumimoji="0" lang="vi-VN" altLang="en-US" sz="3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 O</a:t>
              </a:r>
              <a:r>
                <a:rPr kumimoji="0" lang="vi-VN" altLang="en-US" sz="36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endParaRPr kumimoji="0" lang="vi-VN" altLang="en-US" sz="4400" b="0" i="0" u="none" strike="noStrike" cap="none" normalizeH="0" baseline="0">
                <a:ln>
                  <a:noFill/>
                </a:ln>
                <a:solidFill>
                  <a:schemeClr val="tx1"/>
                </a:solidFill>
                <a:effectLst/>
                <a:latin typeface="Arial" panose="020B0604020202020204" pitchFamily="34" charset="0"/>
              </a:endParaRPr>
            </a:p>
          </p:txBody>
        </p:sp>
        <p:sp>
          <p:nvSpPr>
            <p:cNvPr id="12" name="Rectangle 15">
              <a:extLst>
                <a:ext uri="{FF2B5EF4-FFF2-40B4-BE49-F238E27FC236}">
                  <a16:creationId xmlns:a16="http://schemas.microsoft.com/office/drawing/2014/main" id="{960A626A-9FD2-932C-9CD8-F15FE7B8B829}"/>
                </a:ext>
              </a:extLst>
            </p:cNvPr>
            <p:cNvSpPr>
              <a:spLocks noChangeArrowheads="1"/>
            </p:cNvSpPr>
            <p:nvPr/>
          </p:nvSpPr>
          <p:spPr bwMode="auto">
            <a:xfrm>
              <a:off x="5782704" y="5252638"/>
              <a:ext cx="2518635" cy="646331"/>
            </a:xfrm>
            <a:prstGeom prst="rect">
              <a:avLst/>
            </a:prstGeom>
            <a:solidFill>
              <a:srgbClr val="F2DB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620838" algn="l"/>
                  <a:tab pos="4860925" algn="l"/>
                </a:tabLs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tab pos="180975" algn="l"/>
                  <a:tab pos="1620838" algn="l"/>
                  <a:tab pos="4860925" algn="l"/>
                </a:tabLst>
              </a:pPr>
              <a:r>
                <a:rPr kumimoji="0" lang="vi-VN" altLang="en-US" sz="3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a:t>
              </a:r>
              <a:r>
                <a:rPr kumimoji="0" lang="vi-VN" altLang="en-US" sz="36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vi-VN" altLang="en-US" sz="4400" b="0" i="0" u="none" strike="noStrike" cap="none" normalizeH="0" baseline="0">
                <a:ln>
                  <a:noFill/>
                </a:ln>
                <a:solidFill>
                  <a:schemeClr val="tx1"/>
                </a:solidFill>
                <a:effectLst/>
                <a:latin typeface="Arial" panose="020B0604020202020204" pitchFamily="34" charset="0"/>
              </a:endParaRPr>
            </a:p>
          </p:txBody>
        </p:sp>
      </p:grpSp>
      <p:grpSp>
        <p:nvGrpSpPr>
          <p:cNvPr id="13" name="Group 12">
            <a:extLst>
              <a:ext uri="{FF2B5EF4-FFF2-40B4-BE49-F238E27FC236}">
                <a16:creationId xmlns:a16="http://schemas.microsoft.com/office/drawing/2014/main" id="{BA97BB56-DCB6-8A2C-0107-5442B708AF4E}"/>
              </a:ext>
            </a:extLst>
          </p:cNvPr>
          <p:cNvGrpSpPr/>
          <p:nvPr/>
        </p:nvGrpSpPr>
        <p:grpSpPr>
          <a:xfrm>
            <a:off x="1859275" y="4638020"/>
            <a:ext cx="10139061" cy="652585"/>
            <a:chOff x="1138539" y="4282006"/>
            <a:chExt cx="10139061" cy="652585"/>
          </a:xfrm>
        </p:grpSpPr>
        <p:graphicFrame>
          <p:nvGraphicFramePr>
            <p:cNvPr id="14" name="Object 13">
              <a:extLst>
                <a:ext uri="{FF2B5EF4-FFF2-40B4-BE49-F238E27FC236}">
                  <a16:creationId xmlns:a16="http://schemas.microsoft.com/office/drawing/2014/main" id="{02843464-0452-F84A-EC5F-47612E400DED}"/>
                </a:ext>
              </a:extLst>
            </p:cNvPr>
            <p:cNvGraphicFramePr>
              <a:graphicFrameLocks noChangeAspect="1"/>
            </p:cNvGraphicFramePr>
            <p:nvPr>
              <p:extLst>
                <p:ext uri="{D42A27DB-BD31-4B8C-83A1-F6EECF244321}">
                  <p14:modId xmlns:p14="http://schemas.microsoft.com/office/powerpoint/2010/main" val="149453818"/>
                </p:ext>
              </p:extLst>
            </p:nvPr>
          </p:nvGraphicFramePr>
          <p:xfrm>
            <a:off x="3596273" y="4282006"/>
            <a:ext cx="1788170" cy="576206"/>
          </p:xfrm>
          <a:graphic>
            <a:graphicData uri="http://schemas.openxmlformats.org/presentationml/2006/ole">
              <mc:AlternateContent xmlns:mc="http://schemas.openxmlformats.org/markup-compatibility/2006">
                <mc:Choice xmlns:v="urn:schemas-microsoft-com:vml" Requires="v">
                  <p:oleObj r:id="rId5" imgW="482181" imgH="266469" progId="Equation.DSMT4">
                    <p:embed/>
                  </p:oleObj>
                </mc:Choice>
                <mc:Fallback>
                  <p:oleObj r:id="rId5" imgW="482181" imgH="266469" progId="Equation.DSMT4">
                    <p:embed/>
                    <p:pic>
                      <p:nvPicPr>
                        <p:cNvPr id="14" name="Object 13">
                          <a:extLst>
                            <a:ext uri="{FF2B5EF4-FFF2-40B4-BE49-F238E27FC236}">
                              <a16:creationId xmlns:a16="http://schemas.microsoft.com/office/drawing/2014/main" id="{0443E40C-0205-FDC4-3564-86A1E5361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6273" y="4282006"/>
                          <a:ext cx="1788170" cy="576206"/>
                        </a:xfrm>
                        <a:prstGeom prst="rect">
                          <a:avLst/>
                        </a:prstGeom>
                        <a:noFill/>
                      </p:spPr>
                    </p:pic>
                  </p:oleObj>
                </mc:Fallback>
              </mc:AlternateContent>
            </a:graphicData>
          </a:graphic>
        </p:graphicFrame>
        <p:sp>
          <p:nvSpPr>
            <p:cNvPr id="15" name="Rectangle 13">
              <a:extLst>
                <a:ext uri="{FF2B5EF4-FFF2-40B4-BE49-F238E27FC236}">
                  <a16:creationId xmlns:a16="http://schemas.microsoft.com/office/drawing/2014/main" id="{02EBE027-B83B-13B7-C3FD-E42492DAEA15}"/>
                </a:ext>
              </a:extLst>
            </p:cNvPr>
            <p:cNvSpPr>
              <a:spLocks noChangeArrowheads="1"/>
            </p:cNvSpPr>
            <p:nvPr/>
          </p:nvSpPr>
          <p:spPr bwMode="auto">
            <a:xfrm>
              <a:off x="1138539" y="4288260"/>
              <a:ext cx="25952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3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2CH</a:t>
              </a:r>
              <a:r>
                <a:rPr kumimoji="0" lang="vi-VN" altLang="en-US" sz="36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kumimoji="0" lang="vi-VN" altLang="en-US" sz="3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+ 4O</a:t>
              </a:r>
              <a:r>
                <a:rPr kumimoji="0" lang="vi-VN" altLang="en-US" sz="36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vi-VN" altLang="en-US" sz="3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vi-VN" altLang="en-US" sz="4400" b="0" i="0" u="none" strike="noStrike" cap="none" normalizeH="0" baseline="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FDBCA877-BD61-85DF-CD49-C3746CFE3C26}"/>
                </a:ext>
              </a:extLst>
            </p:cNvPr>
            <p:cNvSpPr txBox="1"/>
            <p:nvPr/>
          </p:nvSpPr>
          <p:spPr>
            <a:xfrm>
              <a:off x="5181600" y="4282006"/>
              <a:ext cx="6096000" cy="584775"/>
            </a:xfrm>
            <a:prstGeom prst="rect">
              <a:avLst/>
            </a:prstGeom>
            <a:noFill/>
          </p:spPr>
          <p:txBody>
            <a:bodyPr wrap="square">
              <a:spAutoFit/>
            </a:bodyPr>
            <a:lstStyle/>
            <a:p>
              <a:pPr marL="0" marR="0" lvl="0" indent="266700" algn="l" defTabSz="914400" rtl="0" eaLnBrk="0" fontAlgn="base" latinLnBrk="0" hangingPunct="0">
                <a:lnSpc>
                  <a:spcPct val="100000"/>
                </a:lnSpc>
                <a:spcBef>
                  <a:spcPct val="0"/>
                </a:spcBef>
                <a:spcAft>
                  <a:spcPct val="0"/>
                </a:spcAft>
                <a:buClrTx/>
                <a:buSzTx/>
                <a:buFontTx/>
                <a:buNone/>
                <a:tabLst>
                  <a:tab pos="180975" algn="l"/>
                  <a:tab pos="1620838" algn="l"/>
                  <a:tab pos="4860925" algn="l"/>
                </a:tabLst>
              </a:pPr>
              <a:r>
                <a:rPr kumimoji="0" lang="vi-VN" alt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2CO</a:t>
              </a:r>
              <a:r>
                <a:rPr kumimoji="0" lang="vi-VN" altLang="en-US" sz="32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vi-VN" alt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+ 4H</a:t>
              </a:r>
              <a:r>
                <a:rPr kumimoji="0" lang="vi-VN" altLang="en-US" sz="32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vi-VN" alt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t>
              </a:r>
              <a:endParaRPr kumimoji="0" lang="en-US" altLang="en-US" sz="1400" b="0" i="0" u="none" strike="noStrike" cap="none" normalizeH="0" baseline="0">
                <a:ln>
                  <a:noFill/>
                </a:ln>
                <a:solidFill>
                  <a:schemeClr val="tx1"/>
                </a:solidFill>
                <a:effectLst/>
              </a:endParaRPr>
            </a:p>
          </p:txBody>
        </p:sp>
      </p:grpSp>
      <p:sp>
        <p:nvSpPr>
          <p:cNvPr id="18" name="TextBox 17">
            <a:extLst>
              <a:ext uri="{FF2B5EF4-FFF2-40B4-BE49-F238E27FC236}">
                <a16:creationId xmlns:a16="http://schemas.microsoft.com/office/drawing/2014/main" id="{648A96D9-8F3C-AD25-1302-99C5D2F90397}"/>
              </a:ext>
            </a:extLst>
          </p:cNvPr>
          <p:cNvSpPr txBox="1"/>
          <p:nvPr/>
        </p:nvSpPr>
        <p:spPr>
          <a:xfrm>
            <a:off x="1135206" y="1030287"/>
            <a:ext cx="10764565" cy="3610860"/>
          </a:xfrm>
          <a:prstGeom prst="rect">
            <a:avLst/>
          </a:prstGeom>
          <a:noFill/>
        </p:spPr>
        <p:txBody>
          <a:bodyPr wrap="square">
            <a:spAutoFit/>
          </a:bodyPr>
          <a:lstStyle/>
          <a:p>
            <a:pPr algn="just">
              <a:lnSpc>
                <a:spcPct val="130000"/>
              </a:lnSpc>
              <a:spcAft>
                <a:spcPts val="800"/>
              </a:spcAft>
              <a:buNone/>
              <a:tabLst>
                <a:tab pos="180340" algn="l"/>
                <a:tab pos="1620520" algn="l"/>
                <a:tab pos="4860925" algn="l"/>
              </a:tabLst>
            </a:pP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Phản ứng cháy của các chất chứa carbon</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buNone/>
              <a:tabLst>
                <a:tab pos="180340" algn="l"/>
                <a:tab pos="1620520" algn="l"/>
                <a:tab pos="4860925"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Phản ứng đốt cháy các chất chứa carbon (than, hydrocarbon,...) toả ra nhiệt lượng khá lớn. Sản phẩm của các phản ứng này thường là carbon dioxide hoặc hỗn hợp carbon dioxide và hơi nước.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tabLst>
                <a:tab pos="180340" algn="l"/>
                <a:tab pos="1620520" algn="l"/>
                <a:tab pos="4860925"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Khi đốt cháy nhiên liệu hoá thạch trong điều kiện thiếu oxygen dễ tạo thành carbon monoxide, là một khí không màu, không mùi nhưng rất độc.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931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2024-2025\1_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33400"/>
            <a:ext cx="4267200"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457200"/>
            <a:ext cx="6934200" cy="1815882"/>
          </a:xfrm>
          <a:prstGeom prst="rect">
            <a:avLst/>
          </a:prstGeom>
        </p:spPr>
        <p:txBody>
          <a:bodyPr wrap="square">
            <a:spAutoFit/>
          </a:bodyPr>
          <a:lstStyle/>
          <a:p>
            <a:pPr algn="just"/>
            <a:r>
              <a:rPr lang="en-US" sz="2800" dirty="0">
                <a:latin typeface="Times New Roman" pitchFamily="18" charset="0"/>
                <a:cs typeface="Times New Roman" pitchFamily="18" charset="0"/>
              </a:rPr>
              <a:t>a) </a:t>
            </a:r>
            <a:r>
              <a:rPr lang="vi-VN" sz="2800" dirty="0">
                <a:latin typeface="+mj-lt"/>
              </a:rPr>
              <a:t>Xếp các chất thành dãy theo chiều giảm dần nhiệt lượng tỏa ra khi đốt cháy 1 gam mỗi chất.</a:t>
            </a:r>
            <a:endParaRPr lang="en-US" sz="2800" dirty="0">
              <a:latin typeface="+mj-lt"/>
            </a:endParaRPr>
          </a:p>
          <a:p>
            <a:pPr algn="just"/>
            <a:r>
              <a:rPr lang="vi-VN" sz="2800" dirty="0">
                <a:latin typeface="+mj-lt"/>
              </a:rPr>
              <a:t>b) Chỉ ra lợi ích khi dùng hydrogen làm nhiên liệu thay thế nhiên liệu hóa</a:t>
            </a:r>
            <a:endParaRPr lang="en-US" sz="2800" dirty="0">
              <a:latin typeface="+mj-lt"/>
            </a:endParaRPr>
          </a:p>
        </p:txBody>
      </p:sp>
      <p:sp>
        <p:nvSpPr>
          <p:cNvPr id="5" name="Rectangle 4"/>
          <p:cNvSpPr/>
          <p:nvPr/>
        </p:nvSpPr>
        <p:spPr>
          <a:xfrm>
            <a:off x="430696" y="2743200"/>
            <a:ext cx="6934200" cy="2677656"/>
          </a:xfrm>
          <a:prstGeom prst="rect">
            <a:avLst/>
          </a:prstGeom>
        </p:spPr>
        <p:txBody>
          <a:bodyPr wrap="square">
            <a:spAutoFit/>
          </a:bodyPr>
          <a:lstStyle/>
          <a:p>
            <a:pPr marL="342900" indent="-342900" algn="just">
              <a:buAutoNum type="alphaLcParenR"/>
            </a:pPr>
            <a:r>
              <a:rPr lang="vi-VN" sz="2800" dirty="0">
                <a:latin typeface="Times New Roman" pitchFamily="18" charset="0"/>
                <a:cs typeface="Times New Roman" pitchFamily="18" charset="0"/>
              </a:rPr>
              <a:t>Dãy theo chiều giảm dần nhiệt lượng tỏa ra khi đốt cháy 1 gam mỗi chất là: </a:t>
            </a:r>
            <a:r>
              <a:rPr lang="vi-VN" sz="2800" dirty="0">
                <a:solidFill>
                  <a:srgbClr val="FF0000"/>
                </a:solidFill>
                <a:latin typeface="Times New Roman" pitchFamily="18" charset="0"/>
                <a:cs typeface="Times New Roman" pitchFamily="18" charset="0"/>
              </a:rPr>
              <a:t>Hydrogen</a:t>
            </a:r>
            <a:r>
              <a:rPr lang="vi-VN" sz="2800" dirty="0">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methane, butane, than</a:t>
            </a:r>
            <a:r>
              <a:rPr lang="vi-V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b) Hydrogen khi được sử dụng làm nhiên liệu không sinh khí CO</a:t>
            </a:r>
            <a:r>
              <a:rPr lang="vi-VN"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 gây ảnh hưởng đến môi trường</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55594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4" name="Text Box 12"/>
          <p:cNvSpPr txBox="1">
            <a:spLocks noChangeArrowheads="1"/>
          </p:cNvSpPr>
          <p:nvPr/>
        </p:nvSpPr>
        <p:spPr bwMode="auto">
          <a:xfrm>
            <a:off x="304800" y="5483892"/>
            <a:ext cx="11125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r>
              <a:rPr lang="vi-VN" sz="2800" dirty="0">
                <a:latin typeface="+mj-lt"/>
              </a:rPr>
              <a:t>Trong tự nhiên luôn có sự chuyển hoá carbon từ dạng này sang dạng khác. Chu trình của carbon có thể chia thành 2 quá trình: phát thải carbon và hấp thụ carbon.</a:t>
            </a:r>
            <a:endParaRPr lang="en-US" sz="2800" dirty="0">
              <a:latin typeface="+mj-lt"/>
            </a:endParaRPr>
          </a:p>
        </p:txBody>
      </p:sp>
      <p:sp>
        <p:nvSpPr>
          <p:cNvPr id="2" name="Rectangle 1"/>
          <p:cNvSpPr/>
          <p:nvPr/>
        </p:nvSpPr>
        <p:spPr>
          <a:xfrm>
            <a:off x="533400" y="152401"/>
            <a:ext cx="110490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3. Chu trình carbon</a:t>
            </a:r>
          </a:p>
        </p:txBody>
      </p:sp>
      <p:sp>
        <p:nvSpPr>
          <p:cNvPr id="3" name="TextBox 2"/>
          <p:cNvSpPr txBox="1"/>
          <p:nvPr/>
        </p:nvSpPr>
        <p:spPr>
          <a:xfrm>
            <a:off x="141514" y="877431"/>
            <a:ext cx="3505200" cy="2246769"/>
          </a:xfrm>
          <a:prstGeom prst="rect">
            <a:avLst/>
          </a:prstGeom>
          <a:noFill/>
        </p:spPr>
        <p:txBody>
          <a:bodyPr wrap="square" rtlCol="0">
            <a:spAutoFit/>
          </a:bodyPr>
          <a:lstStyle/>
          <a:p>
            <a:pPr algn="ctr" eaLnBrk="0" hangingPunct="0"/>
            <a:r>
              <a:rPr lang="vi-VN" sz="2800">
                <a:latin typeface="Times New Roman" pitchFamily="18" charset="0"/>
                <a:cs typeface="Times New Roman" pitchFamily="18" charset="0"/>
              </a:rPr>
              <a:t>Dựa vào sơ đồ bên, </a:t>
            </a:r>
          </a:p>
          <a:p>
            <a:pPr algn="ctr" eaLnBrk="0" hangingPunct="0"/>
            <a:r>
              <a:rPr lang="pt-BR" sz="2800">
                <a:latin typeface="Times New Roman" pitchFamily="18" charset="0"/>
                <a:cs typeface="Times New Roman" pitchFamily="18" charset="0"/>
              </a:rPr>
              <a:t>em có nhận xét gì về </a:t>
            </a:r>
          </a:p>
          <a:p>
            <a:pPr algn="ctr" eaLnBrk="0" hangingPunct="0"/>
            <a:r>
              <a:rPr lang="en-US" sz="2800">
                <a:latin typeface="Times New Roman" pitchFamily="18" charset="0"/>
                <a:cs typeface="Times New Roman" pitchFamily="18" charset="0"/>
              </a:rPr>
              <a:t>chu trình của carbon </a:t>
            </a:r>
          </a:p>
          <a:p>
            <a:pPr algn="ctr" eaLnBrk="0" hangingPunct="0"/>
            <a:r>
              <a:rPr lang="en-US" sz="2800">
                <a:latin typeface="Times New Roman" pitchFamily="18" charset="0"/>
                <a:cs typeface="Times New Roman" pitchFamily="18" charset="0"/>
              </a:rPr>
              <a:t>trong tự nhiên ?</a:t>
            </a:r>
          </a:p>
          <a:p>
            <a:pPr algn="ctr"/>
            <a:endParaRPr lang="en-US" sz="2800"/>
          </a:p>
        </p:txBody>
      </p:sp>
      <p:pic>
        <p:nvPicPr>
          <p:cNvPr id="3075" name="Picture 3" descr="D:\2024-2025\1_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714" y="675622"/>
            <a:ext cx="8088086" cy="480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6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8924"/>
                                        </p:tgtEl>
                                        <p:attrNameLst>
                                          <p:attrName>style.visibility</p:attrName>
                                        </p:attrNameLst>
                                      </p:cBhvr>
                                      <p:to>
                                        <p:strVal val="visible"/>
                                      </p:to>
                                    </p:set>
                                    <p:animEffect transition="in" filter="box(in)">
                                      <p:cBhvr>
                                        <p:cTn id="13" dur="500"/>
                                        <p:tgtEl>
                                          <p:spTgt spid="3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304800"/>
            <a:ext cx="9730409" cy="5745163"/>
          </a:xfrm>
        </p:spPr>
        <p:txBody>
          <a:bodyPr>
            <a:noAutofit/>
          </a:bodyPr>
          <a:lstStyle/>
          <a:p>
            <a:pPr marL="0" indent="0" algn="just">
              <a:buNone/>
            </a:pPr>
            <a:r>
              <a:rPr lang="en-US" sz="2800" b="1" dirty="0">
                <a:solidFill>
                  <a:srgbClr val="FF0000"/>
                </a:solidFill>
                <a:latin typeface="Times New Roman" pitchFamily="18" charset="0"/>
                <a:cs typeface="Times New Roman" pitchFamily="18" charset="0"/>
              </a:rPr>
              <a:t>3. Chu trình carbon </a:t>
            </a:r>
          </a:p>
          <a:p>
            <a:pPr marL="0" indent="0" algn="just">
              <a:buNone/>
            </a:pP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Quá trình phát thải carbon: </a:t>
            </a:r>
            <a:r>
              <a:rPr lang="vi-VN" sz="2800" dirty="0">
                <a:latin typeface="Times New Roman" pitchFamily="18" charset="0"/>
                <a:cs typeface="Times New Roman" pitchFamily="18" charset="0"/>
              </a:rPr>
              <a:t>CO</a:t>
            </a:r>
            <a:r>
              <a:rPr lang="vi-VN"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 được chuyển vào khí quyển hô hấp của sinh vật, đốt cháy nhiên liệu hoá thạch, sản xuất xi măng, cháy rừng,...</a:t>
            </a:r>
            <a:endParaRPr lang="en-US" sz="2800" dirty="0">
              <a:latin typeface="Times New Roman" pitchFamily="18" charset="0"/>
              <a:cs typeface="Times New Roman" pitchFamily="18" charset="0"/>
            </a:endParaRPr>
          </a:p>
          <a:p>
            <a:pPr marL="0" indent="0" algn="just" fontAlgn="base">
              <a:buNone/>
            </a:pP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Quá trình hấp thụ carbon: </a:t>
            </a:r>
            <a:r>
              <a:rPr lang="vi-VN" sz="2800" dirty="0">
                <a:latin typeface="Times New Roman" pitchFamily="18" charset="0"/>
                <a:cs typeface="Times New Roman" pitchFamily="18" charset="0"/>
              </a:rPr>
              <a:t>gồm chuyển hoá và hoà tan:</a:t>
            </a:r>
            <a:endParaRPr lang="en-US" sz="2800" dirty="0">
              <a:latin typeface="Times New Roman" pitchFamily="18" charset="0"/>
              <a:cs typeface="Times New Roman" pitchFamily="18" charset="0"/>
            </a:endParaRPr>
          </a:p>
          <a:p>
            <a:pPr marL="0" indent="0" algn="just">
              <a:buNone/>
            </a:pP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Chuyển hoá</a:t>
            </a:r>
            <a:r>
              <a:rPr lang="vi-VN"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marL="0" indent="0" algn="just">
              <a:buNone/>
            </a:pPr>
            <a:r>
              <a:rPr lang="vi-VN" sz="2800" dirty="0">
                <a:latin typeface="Times New Roman" pitchFamily="18" charset="0"/>
                <a:cs typeface="Times New Roman" pitchFamily="18" charset="0"/>
              </a:rPr>
              <a:t>+ CO</a:t>
            </a:r>
            <a:r>
              <a:rPr lang="vi-VN"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 chuyển hoá thành chất hữu cơ trong thực vật nhờ quá trình quang hợp. + Chất hữu cơ trong thực vật chuyển hoá thành hợp chất hữu cơ trong động vật khi động vật ăn thực vật.</a:t>
            </a:r>
            <a:endParaRPr lang="en-US" sz="2800" dirty="0">
              <a:latin typeface="Times New Roman" pitchFamily="18" charset="0"/>
              <a:cs typeface="Times New Roman" pitchFamily="18" charset="0"/>
            </a:endParaRPr>
          </a:p>
          <a:p>
            <a:pPr marL="0" indent="0" algn="just">
              <a:buNone/>
            </a:pPr>
            <a:r>
              <a:rPr lang="vi-VN" sz="2800" dirty="0">
                <a:latin typeface="Times New Roman" pitchFamily="18" charset="0"/>
                <a:cs typeface="Times New Roman" pitchFamily="18" charset="0"/>
              </a:rPr>
              <a:t>+ Khi động thực vật bị vùi lấp, các hợp chất của carbon trong chúng phân huỷ thành muối carbonate, nhiên liệu hoá thạch,... </a:t>
            </a:r>
            <a:endParaRPr lang="en-US" sz="2800" dirty="0">
              <a:latin typeface="Times New Roman" pitchFamily="18" charset="0"/>
              <a:cs typeface="Times New Roman" pitchFamily="18" charset="0"/>
            </a:endParaRPr>
          </a:p>
          <a:p>
            <a:pPr marL="0" indent="0" algn="just">
              <a:buNone/>
            </a:pP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Hoà tan: </a:t>
            </a:r>
            <a:r>
              <a:rPr lang="vi-VN" sz="2800" dirty="0">
                <a:latin typeface="Times New Roman" pitchFamily="18" charset="0"/>
                <a:cs typeface="Times New Roman" pitchFamily="18" charset="0"/>
              </a:rPr>
              <a:t>CO</a:t>
            </a:r>
            <a:r>
              <a:rPr lang="vi-VN"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 còn được hoà tan vào nước biển, sông, hồ,..</a:t>
            </a:r>
            <a:endParaRPr lang="en-US" sz="2800" dirty="0">
              <a:latin typeface="Times New Roman" pitchFamily="18" charset="0"/>
              <a:cs typeface="Times New Roman" pitchFamily="18" charset="0"/>
            </a:endParaRPr>
          </a:p>
          <a:p>
            <a:pPr marL="0" indent="0" algn="just">
              <a:buNone/>
            </a:pP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6815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1"/>
            <a:ext cx="10896600" cy="1904999"/>
          </a:xfrm>
        </p:spPr>
        <p:txBody>
          <a:bodyPr>
            <a:noAutofit/>
          </a:bodyPr>
          <a:lstStyle/>
          <a:p>
            <a:pPr marL="0" indent="0" algn="just">
              <a:buNone/>
            </a:pPr>
            <a:r>
              <a:rPr lang="en-US" sz="4800" b="1">
                <a:solidFill>
                  <a:srgbClr val="FF0000"/>
                </a:solidFill>
                <a:latin typeface="Times New Roman" pitchFamily="18" charset="0"/>
                <a:cs typeface="Times New Roman" pitchFamily="18" charset="0"/>
              </a:rPr>
              <a:t>?</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Hãy liệt kê một số nguồn phát thải khí carbon dioxide vào khí quyển. Để giảm thiểu phát thải carbon dioxide vào khí quyển chúng ta cần phải làm gì?</a:t>
            </a:r>
            <a:endParaRPr lang="en-US" sz="280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D16F4D65-2596-A230-ABE0-9F33DA048ACD}"/>
              </a:ext>
            </a:extLst>
          </p:cNvPr>
          <p:cNvSpPr txBox="1"/>
          <p:nvPr/>
        </p:nvSpPr>
        <p:spPr>
          <a:xfrm>
            <a:off x="523310" y="1811768"/>
            <a:ext cx="6193970" cy="2677656"/>
          </a:xfrm>
          <a:prstGeom prst="rect">
            <a:avLst/>
          </a:prstGeom>
          <a:noFill/>
        </p:spPr>
        <p:txBody>
          <a:bodyPr wrap="square">
            <a:spAutoFit/>
          </a:bodyPr>
          <a:lstStyle/>
          <a:p>
            <a:pPr marL="0" indent="0">
              <a:buNone/>
            </a:pPr>
            <a:r>
              <a:rPr lang="vi-VN" sz="2800" i="1">
                <a:latin typeface="Times New Roman" pitchFamily="18" charset="0"/>
                <a:cs typeface="Times New Roman" pitchFamily="18" charset="0"/>
              </a:rPr>
              <a:t>Một số nguồn phát thải khí carbon dioxide vào khí quyển:</a:t>
            </a:r>
            <a:endParaRPr lang="en-US" sz="2800">
              <a:latin typeface="Times New Roman" pitchFamily="18" charset="0"/>
              <a:cs typeface="Times New Roman" pitchFamily="18" charset="0"/>
            </a:endParaRPr>
          </a:p>
          <a:p>
            <a:pPr marL="0" indent="0">
              <a:buNone/>
            </a:pPr>
            <a:r>
              <a:rPr lang="vi-VN" sz="2800">
                <a:latin typeface="Times New Roman" pitchFamily="18" charset="0"/>
                <a:cs typeface="Times New Roman" pitchFamily="18" charset="0"/>
              </a:rPr>
              <a:t>– Quá trình hô hấp của sinh vật.</a:t>
            </a:r>
            <a:endParaRPr lang="en-US" sz="2800">
              <a:latin typeface="Times New Roman" pitchFamily="18" charset="0"/>
              <a:cs typeface="Times New Roman" pitchFamily="18" charset="0"/>
            </a:endParaRPr>
          </a:p>
          <a:p>
            <a:pPr marL="0" indent="0">
              <a:buNone/>
            </a:pPr>
            <a:r>
              <a:rPr lang="vi-VN" sz="2800">
                <a:latin typeface="Times New Roman" pitchFamily="18" charset="0"/>
                <a:cs typeface="Times New Roman" pitchFamily="18" charset="0"/>
              </a:rPr>
              <a:t>– Quá trình đốt cháy nhiên liệu hóa thạch, cháy rừng.</a:t>
            </a:r>
            <a:endParaRPr lang="en-US" sz="2800">
              <a:latin typeface="Times New Roman" pitchFamily="18" charset="0"/>
              <a:cs typeface="Times New Roman" pitchFamily="18" charset="0"/>
            </a:endParaRPr>
          </a:p>
          <a:p>
            <a:pPr marL="0" indent="0">
              <a:buNone/>
            </a:pPr>
            <a:r>
              <a:rPr lang="vi-VN" sz="2800">
                <a:latin typeface="Times New Roman" pitchFamily="18" charset="0"/>
                <a:cs typeface="Times New Roman" pitchFamily="18" charset="0"/>
              </a:rPr>
              <a:t>– Khí thải sinh hoạt hoạt, công nghiệp, …</a:t>
            </a:r>
            <a:endParaRPr lang="en-US" sz="2800">
              <a:latin typeface="Times New Roman" pitchFamily="18" charset="0"/>
              <a:cs typeface="Times New Roman" pitchFamily="18" charset="0"/>
            </a:endParaRPr>
          </a:p>
        </p:txBody>
      </p:sp>
      <p:pic>
        <p:nvPicPr>
          <p:cNvPr id="4098" name="Picture 2">
            <a:extLst>
              <a:ext uri="{FF2B5EF4-FFF2-40B4-BE49-F238E27FC236}">
                <a16:creationId xmlns:a16="http://schemas.microsoft.com/office/drawing/2014/main" id="{7CA76DAD-FC77-4DE3-A9E6-EF541AF49CC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786" b="97500" l="716" r="98807">
                        <a14:foregroundMark x1="13842" y1="59643" x2="13842" y2="59643"/>
                        <a14:foregroundMark x1="65394" y1="14643" x2="65394" y2="14643"/>
                        <a14:foregroundMark x1="57041" y1="18214" x2="57041" y2="18214"/>
                        <a14:foregroundMark x1="76134" y1="14286" x2="76134" y2="14286"/>
                        <a14:foregroundMark x1="57041" y1="6786" x2="57041" y2="6786"/>
                        <a14:foregroundMark x1="71360" y1="14643" x2="71360" y2="14643"/>
                        <a14:foregroundMark x1="64678" y1="45714" x2="64678" y2="45714"/>
                        <a14:foregroundMark x1="49881" y1="39643" x2="81623" y2="53571"/>
                        <a14:foregroundMark x1="49881" y1="6786" x2="89499" y2="18214"/>
                        <a14:foregroundMark x1="55609" y1="79286" x2="90453" y2="91786"/>
                        <a14:foregroundMark x1="13365" y1="38214" x2="13365" y2="38214"/>
                        <a14:foregroundMark x1="16468" y1="39286" x2="16468" y2="39286"/>
                        <a14:foregroundMark x1="13365" y1="31786" x2="22673" y2="45714"/>
                      </a14:backgroundRemoval>
                    </a14:imgEffect>
                  </a14:imgLayer>
                </a14:imgProps>
              </a:ext>
              <a:ext uri="{28A0092B-C50C-407E-A947-70E740481C1C}">
                <a14:useLocalDpi xmlns:a14="http://schemas.microsoft.com/office/drawing/2010/main" val="0"/>
              </a:ext>
            </a:extLst>
          </a:blip>
          <a:srcRect/>
          <a:stretch>
            <a:fillRect/>
          </a:stretch>
        </p:blipFill>
        <p:spPr bwMode="auto">
          <a:xfrm>
            <a:off x="7544963" y="1447800"/>
            <a:ext cx="3826850" cy="255732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CF022A7-556F-E0FB-EF64-D324595AE14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32" b="84464" l="369" r="97417"/>
                    </a14:imgEffect>
                  </a14:imgLayer>
                </a14:imgProps>
              </a:ext>
              <a:ext uri="{28A0092B-C50C-407E-A947-70E740481C1C}">
                <a14:useLocalDpi xmlns:a14="http://schemas.microsoft.com/office/drawing/2010/main" val="0"/>
              </a:ext>
            </a:extLst>
          </a:blip>
          <a:srcRect/>
          <a:stretch>
            <a:fillRect/>
          </a:stretch>
        </p:blipFill>
        <p:spPr bwMode="auto">
          <a:xfrm>
            <a:off x="51040" y="4489424"/>
            <a:ext cx="4956388" cy="27860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5A35FF2A-E0A8-DB33-1242-401EE416CFC0}"/>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42" b="97321" l="2300" r="90000">
                        <a14:foregroundMark x1="68600" y1="42411" x2="68600" y2="42411"/>
                        <a14:foregroundMark x1="69900" y1="41815" x2="69900" y2="41815"/>
                        <a14:foregroundMark x1="72200" y1="39732" x2="72200" y2="39732"/>
                        <a14:foregroundMark x1="72500" y1="40030" x2="77200" y2="36756"/>
                        <a14:foregroundMark x1="61700" y1="46726" x2="61700" y2="46726"/>
                        <a14:foregroundMark x1="59900" y1="41220" x2="70000" y2="31696"/>
                        <a14:foregroundMark x1="33100" y1="37351" x2="47400" y2="34970"/>
                        <a14:foregroundMark x1="34100" y1="36607" x2="51000" y2="25000"/>
                        <a14:foregroundMark x1="62000" y1="18304" x2="73000" y2="6994"/>
                        <a14:foregroundMark x1="72900" y1="33333" x2="83000" y2="26637"/>
                        <a14:foregroundMark x1="77400" y1="37798" x2="82100" y2="33631"/>
                        <a14:foregroundMark x1="65500" y1="81845" x2="65500" y2="81845"/>
                      </a14:backgroundRemoval>
                    </a14:imgEffect>
                  </a14:imgLayer>
                </a14:imgProps>
              </a:ext>
              <a:ext uri="{28A0092B-C50C-407E-A947-70E740481C1C}">
                <a14:useLocalDpi xmlns:a14="http://schemas.microsoft.com/office/drawing/2010/main" val="0"/>
              </a:ext>
            </a:extLst>
          </a:blip>
          <a:srcRect/>
          <a:stretch>
            <a:fillRect/>
          </a:stretch>
        </p:blipFill>
        <p:spPr bwMode="auto">
          <a:xfrm>
            <a:off x="5007428" y="4489424"/>
            <a:ext cx="3984607"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1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8BAB-006E-6FD8-C77F-6DA9B8070BA0}"/>
              </a:ext>
            </a:extLst>
          </p:cNvPr>
          <p:cNvSpPr>
            <a:spLocks noGrp="1"/>
          </p:cNvSpPr>
          <p:nvPr>
            <p:ph type="title"/>
          </p:nvPr>
        </p:nvSpPr>
        <p:spPr>
          <a:xfrm>
            <a:off x="609600" y="274638"/>
            <a:ext cx="10972800" cy="2163762"/>
          </a:xfrm>
        </p:spPr>
        <p:txBody>
          <a:bodyPr>
            <a:normAutofit/>
          </a:bodyPr>
          <a:lstStyle/>
          <a:p>
            <a:pPr marL="0" indent="0"/>
            <a:r>
              <a:rPr lang="vi-VN" sz="4400" i="1" dirty="0">
                <a:latin typeface="Times New Roman" pitchFamily="18" charset="0"/>
                <a:cs typeface="Times New Roman" pitchFamily="18" charset="0"/>
              </a:rPr>
              <a:t>Để giảm thiểu phát thải carbon dioxide vào khí quyển chúng ta cần phải:</a:t>
            </a:r>
            <a:endParaRPr lang="en-US" dirty="0"/>
          </a:p>
        </p:txBody>
      </p:sp>
      <p:sp>
        <p:nvSpPr>
          <p:cNvPr id="7" name="TextBox 6">
            <a:extLst>
              <a:ext uri="{FF2B5EF4-FFF2-40B4-BE49-F238E27FC236}">
                <a16:creationId xmlns:a16="http://schemas.microsoft.com/office/drawing/2014/main" id="{C7C50B08-0372-9CC6-D4DE-52D915653B96}"/>
              </a:ext>
            </a:extLst>
          </p:cNvPr>
          <p:cNvSpPr txBox="1"/>
          <p:nvPr/>
        </p:nvSpPr>
        <p:spPr>
          <a:xfrm>
            <a:off x="2895600" y="2438400"/>
            <a:ext cx="8292194" cy="2554545"/>
          </a:xfrm>
          <a:prstGeom prst="rect">
            <a:avLst/>
          </a:prstGeom>
          <a:noFill/>
        </p:spPr>
        <p:txBody>
          <a:bodyPr wrap="square">
            <a:spAutoFit/>
          </a:bodyPr>
          <a:lstStyle/>
          <a:p>
            <a:r>
              <a:rPr lang="vi-VN" sz="3200" dirty="0">
                <a:latin typeface="Times New Roman" pitchFamily="18" charset="0"/>
                <a:cs typeface="Times New Roman" pitchFamily="18" charset="0"/>
              </a:rPr>
              <a:t>– Giảm việc sử dụng nhiên liệu hóa thạch</a:t>
            </a:r>
            <a:br>
              <a:rPr lang="en-US" sz="3200" dirty="0">
                <a:latin typeface="Times New Roman" pitchFamily="18" charset="0"/>
                <a:cs typeface="Times New Roman" pitchFamily="18" charset="0"/>
              </a:rPr>
            </a:br>
            <a:r>
              <a:rPr lang="vi-VN" sz="3200" dirty="0">
                <a:latin typeface="Times New Roman" pitchFamily="18" charset="0"/>
                <a:cs typeface="Times New Roman" pitchFamily="18" charset="0"/>
              </a:rPr>
              <a:t>– Tăng cường sử dụng năng lượng tái tạo</a:t>
            </a:r>
            <a:br>
              <a:rPr lang="en-US" sz="3200" dirty="0">
                <a:latin typeface="Times New Roman" pitchFamily="18" charset="0"/>
                <a:cs typeface="Times New Roman" pitchFamily="18" charset="0"/>
              </a:rPr>
            </a:br>
            <a:r>
              <a:rPr lang="vi-VN" sz="3200" dirty="0">
                <a:latin typeface="Times New Roman" pitchFamily="18" charset="0"/>
                <a:cs typeface="Times New Roman" pitchFamily="18" charset="0"/>
              </a:rPr>
              <a:t>– Áp dụng công nghệ tiên tiến trong xử lí rác thải</a:t>
            </a:r>
            <a:br>
              <a:rPr lang="en-US" sz="3200" dirty="0">
                <a:latin typeface="Times New Roman" pitchFamily="18" charset="0"/>
                <a:cs typeface="Times New Roman" pitchFamily="18" charset="0"/>
              </a:rPr>
            </a:br>
            <a:r>
              <a:rPr lang="vi-VN" sz="3200" dirty="0">
                <a:latin typeface="Times New Roman" pitchFamily="18" charset="0"/>
                <a:cs typeface="Times New Roman" pitchFamily="18" charset="0"/>
              </a:rPr>
              <a:t>– Tăng cường trồng cây xanh, phủ xanh đồi trọc, cải tạo đất hoang, …</a:t>
            </a:r>
            <a:endParaRPr lang="en-US" sz="3200" dirty="0"/>
          </a:p>
        </p:txBody>
      </p:sp>
    </p:spTree>
    <p:extLst>
      <p:ext uri="{BB962C8B-B14F-4D97-AF65-F5344CB8AC3E}">
        <p14:creationId xmlns:p14="http://schemas.microsoft.com/office/powerpoint/2010/main" val="61985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13B8BB-B2F5-BFAB-1FD4-15B9EA5A0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62200" y="-3777343"/>
            <a:ext cx="6858000" cy="14478000"/>
          </a:xfrm>
          <a:prstGeom prst="rect">
            <a:avLst/>
          </a:prstGeom>
        </p:spPr>
      </p:pic>
      <p:sp>
        <p:nvSpPr>
          <p:cNvPr id="3" name="Content Placeholder 2"/>
          <p:cNvSpPr>
            <a:spLocks noGrp="1"/>
          </p:cNvSpPr>
          <p:nvPr>
            <p:ph idx="1"/>
          </p:nvPr>
        </p:nvSpPr>
        <p:spPr>
          <a:xfrm>
            <a:off x="1600200" y="1447800"/>
            <a:ext cx="9906000" cy="4190999"/>
          </a:xfrm>
        </p:spPr>
        <p:txBody>
          <a:bodyPr>
            <a:noAutofit/>
          </a:bodyPr>
          <a:lstStyle/>
          <a:p>
            <a:pPr marL="0" indent="0" algn="just">
              <a:buNone/>
            </a:pPr>
            <a:r>
              <a:rPr lang="en-US" b="1" dirty="0">
                <a:solidFill>
                  <a:srgbClr val="FF0000"/>
                </a:solidFill>
                <a:latin typeface="Times New Roman" pitchFamily="18" charset="0"/>
                <a:cs typeface="Times New Roman" pitchFamily="18" charset="0"/>
              </a:rPr>
              <a:t>3. Chu trình carbon trong tự nhiên </a:t>
            </a:r>
          </a:p>
          <a:p>
            <a:pPr marL="0" indent="0" algn="just">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Chu trình carbon là chu trình chuyển hoá carbon, trong đó nguyên tố carbon được trao đổi giữa các hệ sinh thái, bao gồm môi trường đất, nước, không khí</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và sinh vật. </a:t>
            </a: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Chu trình carbon diễn ra liên tục nhờ sự chuyển hoá giữa các hợp chất của carbon và khí carbon dioxide. Đây là một chu trình quan trọng đối với sự sống trên Trái Đất.</a:t>
            </a:r>
            <a:endParaRPr lang="en-US" b="1" dirty="0">
              <a:solidFill>
                <a:srgbClr val="FF0000"/>
              </a:solidFill>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p:sp>
        <p:nvSpPr>
          <p:cNvPr id="4" name="Rectangle 3"/>
          <p:cNvSpPr/>
          <p:nvPr/>
        </p:nvSpPr>
        <p:spPr>
          <a:xfrm>
            <a:off x="4724400" y="228600"/>
            <a:ext cx="2362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Tóm lại </a:t>
            </a:r>
            <a:endParaRPr lang="en-US" dirty="0"/>
          </a:p>
        </p:txBody>
      </p:sp>
    </p:spTree>
    <p:extLst>
      <p:ext uri="{BB962C8B-B14F-4D97-AF65-F5344CB8AC3E}">
        <p14:creationId xmlns:p14="http://schemas.microsoft.com/office/powerpoint/2010/main" val="326815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247B-1FA6-654A-FA78-4C132C74EBA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40A1630-953C-6EE6-E049-3DC23EEB09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191"/>
            <a:ext cx="12192000" cy="6899413"/>
          </a:xfrm>
        </p:spPr>
      </p:pic>
      <p:sp>
        <p:nvSpPr>
          <p:cNvPr id="8" name="矩形 5">
            <a:extLst>
              <a:ext uri="{FF2B5EF4-FFF2-40B4-BE49-F238E27FC236}">
                <a16:creationId xmlns:a16="http://schemas.microsoft.com/office/drawing/2014/main" id="{C746229A-B5A6-A813-0E5A-A4A136ED0CFB}"/>
              </a:ext>
            </a:extLst>
          </p:cNvPr>
          <p:cNvSpPr/>
          <p:nvPr/>
        </p:nvSpPr>
        <p:spPr>
          <a:xfrm>
            <a:off x="5410200" y="2818758"/>
            <a:ext cx="5105400" cy="584776"/>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a:solidFill>
                <a:schemeClr val="tx1"/>
              </a:solidFill>
            </a:endParaRPr>
          </a:p>
        </p:txBody>
      </p:sp>
      <p:sp>
        <p:nvSpPr>
          <p:cNvPr id="7" name="TextBox 6">
            <a:extLst>
              <a:ext uri="{FF2B5EF4-FFF2-40B4-BE49-F238E27FC236}">
                <a16:creationId xmlns:a16="http://schemas.microsoft.com/office/drawing/2014/main" id="{86CE9269-5C8C-18BA-443B-80B22E9949D4}"/>
              </a:ext>
            </a:extLst>
          </p:cNvPr>
          <p:cNvSpPr txBox="1"/>
          <p:nvPr/>
        </p:nvSpPr>
        <p:spPr>
          <a:xfrm>
            <a:off x="5257800" y="2818758"/>
            <a:ext cx="5486400" cy="584775"/>
          </a:xfrm>
          <a:prstGeom prst="rect">
            <a:avLst/>
          </a:prstGeom>
          <a:noFill/>
        </p:spPr>
        <p:txBody>
          <a:bodyPr wrap="square">
            <a:spAutoFit/>
          </a:bodyPr>
          <a:lstStyle/>
          <a:p>
            <a:pPr marL="0" indent="0">
              <a:buNone/>
            </a:pPr>
            <a:r>
              <a:rPr lang="en-US" sz="32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III. SỰ ẤM LÊN TOÀN CẦU</a:t>
            </a:r>
            <a:r>
              <a:rPr lang="en-US" sz="3200" dirty="0">
                <a:ln w="0"/>
                <a:solidFill>
                  <a:srgbClr val="0000FF"/>
                </a:solidFill>
                <a:effectLst>
                  <a:outerShdw blurRad="38100" dist="19050" dir="2700000" algn="tl" rotWithShape="0">
                    <a:schemeClr val="dk1">
                      <a:alpha val="40000"/>
                    </a:scheme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90604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0-#ppt_w/2"/>
                                          </p:val>
                                        </p:tav>
                                        <p:tav tm="100000">
                                          <p:val>
                                            <p:strVal val="#ppt_x"/>
                                          </p:val>
                                        </p:tav>
                                      </p:tavLst>
                                    </p:anim>
                                    <p:anim calcmode="lin" valueType="num">
                                      <p:cBhvr additive="base">
                                        <p:cTn id="8" dur="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56893" y="157507"/>
            <a:ext cx="2941907" cy="662301"/>
            <a:chOff x="156892" y="157507"/>
            <a:chExt cx="2941907" cy="662300"/>
          </a:xfrm>
        </p:grpSpPr>
        <p:sp>
          <p:nvSpPr>
            <p:cNvPr id="25" name="Rectangle: Rounded Corners 24"/>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Times New Roman" panose="02020603050405020304" pitchFamily="18" charset="0"/>
                <a:cs typeface="Times New Roman" panose="02020603050405020304" pitchFamily="18" charset="0"/>
              </a:endParaRPr>
            </a:p>
          </p:txBody>
        </p:sp>
        <p:sp>
          <p:nvSpPr>
            <p:cNvPr id="28" name="!!1b"/>
            <p:cNvSpPr txBox="1"/>
            <p:nvPr/>
          </p:nvSpPr>
          <p:spPr>
            <a:xfrm>
              <a:off x="876344" y="257822"/>
              <a:ext cx="2073232" cy="502765"/>
            </a:xfrm>
            <a:prstGeom prst="rect">
              <a:avLst/>
            </a:prstGeom>
            <a:noFill/>
          </p:spPr>
          <p:txBody>
            <a:bodyPr wrap="square" rtlCol="0">
              <a:spAutoFit/>
            </a:bodyPr>
            <a:lstStyle/>
            <a:p>
              <a:pPr algn="ctr"/>
              <a:r>
                <a:rPr lang="en-US" sz="2667"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667"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67"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2667"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p>
          </p:txBody>
        </p:sp>
      </p:grpSp>
      <p:sp>
        <p:nvSpPr>
          <p:cNvPr id="7" name="!!MatThu1"/>
          <p:cNvSpPr/>
          <p:nvPr/>
        </p:nvSpPr>
        <p:spPr>
          <a:xfrm>
            <a:off x="156894"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Times New Roman" panose="02020603050405020304" pitchFamily="18" charset="0"/>
              <a:cs typeface="Times New Roman" panose="02020603050405020304" pitchFamily="18" charset="0"/>
            </a:endParaRPr>
          </a:p>
        </p:txBody>
      </p:sp>
      <p:pic>
        <p:nvPicPr>
          <p:cNvPr id="8" name="!!MatThu1a"/>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670" y="360329"/>
            <a:ext cx="394487" cy="256655"/>
          </a:xfrm>
          <a:prstGeom prst="rect">
            <a:avLst/>
          </a:prstGeom>
        </p:spPr>
      </p:pic>
      <p:sp>
        <p:nvSpPr>
          <p:cNvPr id="29" name="Rectangle: Rounded Corners 28"/>
          <p:cNvSpPr/>
          <p:nvPr/>
        </p:nvSpPr>
        <p:spPr>
          <a:xfrm>
            <a:off x="1434355" y="1126926"/>
            <a:ext cx="9599827" cy="3911239"/>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Times New Roman" panose="02020603050405020304" pitchFamily="18" charset="0"/>
              <a:cs typeface="Times New Roman" panose="02020603050405020304" pitchFamily="18" charset="0"/>
            </a:endParaRPr>
          </a:p>
        </p:txBody>
      </p:sp>
      <p:grpSp>
        <p:nvGrpSpPr>
          <p:cNvPr id="64" name="Group 63"/>
          <p:cNvGrpSpPr/>
          <p:nvPr/>
        </p:nvGrpSpPr>
        <p:grpSpPr>
          <a:xfrm>
            <a:off x="11460694" y="155394"/>
            <a:ext cx="662996" cy="662996"/>
            <a:chOff x="11409342" y="180900"/>
            <a:chExt cx="662996" cy="662996"/>
          </a:xfrm>
        </p:grpSpPr>
        <p:sp>
          <p:nvSpPr>
            <p:cNvPr id="61" name="!!MatThu1">
              <a:hlinkClick r:id="rId4" action="ppaction://hlinksldjump"/>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Times New Roman" panose="02020603050405020304" pitchFamily="18" charset="0"/>
                <a:cs typeface="Times New Roman" panose="02020603050405020304" pitchFamily="18" charset="0"/>
              </a:endParaRPr>
            </a:p>
          </p:txBody>
        </p:sp>
        <p:pic>
          <p:nvPicPr>
            <p:cNvPr id="63" name="Graphic 6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pic>
        <p:nvPicPr>
          <p:cNvPr id="136" name="Picture 135"/>
          <p:cNvPicPr>
            <a:picLocks noChangeAspect="1"/>
          </p:cNvPicPr>
          <p:nvPr/>
        </p:nvPicPr>
        <p:blipFill>
          <a:blip r:embed="rId8"/>
          <a:stretch>
            <a:fillRect/>
          </a:stretch>
        </p:blipFill>
        <p:spPr>
          <a:xfrm>
            <a:off x="4297585" y="-631254"/>
            <a:ext cx="360000" cy="214615"/>
          </a:xfrm>
          <a:prstGeom prst="rect">
            <a:avLst/>
          </a:prstGeom>
        </p:spPr>
      </p:pic>
      <p:pic>
        <p:nvPicPr>
          <p:cNvPr id="137" name="Picture 136"/>
          <p:cNvPicPr>
            <a:picLocks noChangeAspect="1"/>
          </p:cNvPicPr>
          <p:nvPr/>
        </p:nvPicPr>
        <p:blipFill>
          <a:blip r:embed="rId9"/>
          <a:stretch>
            <a:fillRect/>
          </a:stretch>
        </p:blipFill>
        <p:spPr>
          <a:xfrm>
            <a:off x="2022889" y="-680390"/>
            <a:ext cx="360000" cy="214615"/>
          </a:xfrm>
          <a:prstGeom prst="rect">
            <a:avLst/>
          </a:prstGeom>
        </p:spPr>
      </p:pic>
      <p:pic>
        <p:nvPicPr>
          <p:cNvPr id="138" name="Picture 137"/>
          <p:cNvPicPr>
            <a:picLocks noChangeAspect="1"/>
          </p:cNvPicPr>
          <p:nvPr/>
        </p:nvPicPr>
        <p:blipFill>
          <a:blip r:embed="rId10"/>
          <a:stretch>
            <a:fillRect/>
          </a:stretch>
        </p:blipFill>
        <p:spPr>
          <a:xfrm>
            <a:off x="3562404" y="-1010894"/>
            <a:ext cx="360000" cy="218075"/>
          </a:xfrm>
          <a:prstGeom prst="rect">
            <a:avLst/>
          </a:prstGeom>
        </p:spPr>
      </p:pic>
      <p:pic>
        <p:nvPicPr>
          <p:cNvPr id="139" name="Picture 138"/>
          <p:cNvPicPr>
            <a:picLocks noChangeAspect="1"/>
          </p:cNvPicPr>
          <p:nvPr/>
        </p:nvPicPr>
        <p:blipFill>
          <a:blip r:embed="rId11"/>
          <a:stretch>
            <a:fillRect/>
          </a:stretch>
        </p:blipFill>
        <p:spPr>
          <a:xfrm>
            <a:off x="5329696" y="-719246"/>
            <a:ext cx="360000" cy="218075"/>
          </a:xfrm>
          <a:prstGeom prst="rect">
            <a:avLst/>
          </a:prstGeom>
        </p:spPr>
      </p:pic>
      <p:pic>
        <p:nvPicPr>
          <p:cNvPr id="140" name="Picture 139"/>
          <p:cNvPicPr>
            <a:picLocks noChangeAspect="1"/>
          </p:cNvPicPr>
          <p:nvPr/>
        </p:nvPicPr>
        <p:blipFill>
          <a:blip r:embed="rId12"/>
          <a:stretch>
            <a:fillRect/>
          </a:stretch>
        </p:blipFill>
        <p:spPr>
          <a:xfrm>
            <a:off x="10151615" y="-649523"/>
            <a:ext cx="360000" cy="214615"/>
          </a:xfrm>
          <a:prstGeom prst="rect">
            <a:avLst/>
          </a:prstGeom>
        </p:spPr>
      </p:pic>
      <p:pic>
        <p:nvPicPr>
          <p:cNvPr id="141" name="Picture 140"/>
          <p:cNvPicPr>
            <a:picLocks noChangeAspect="1"/>
          </p:cNvPicPr>
          <p:nvPr/>
        </p:nvPicPr>
        <p:blipFill>
          <a:blip r:embed="rId13"/>
          <a:stretch>
            <a:fillRect/>
          </a:stretch>
        </p:blipFill>
        <p:spPr>
          <a:xfrm>
            <a:off x="7478868" y="-1101340"/>
            <a:ext cx="360000" cy="218075"/>
          </a:xfrm>
          <a:prstGeom prst="rect">
            <a:avLst/>
          </a:prstGeom>
        </p:spPr>
      </p:pic>
      <p:pic>
        <p:nvPicPr>
          <p:cNvPr id="142" name="Picture 141"/>
          <p:cNvPicPr>
            <a:picLocks noChangeAspect="1"/>
          </p:cNvPicPr>
          <p:nvPr/>
        </p:nvPicPr>
        <p:blipFill>
          <a:blip r:embed="rId14"/>
          <a:stretch>
            <a:fillRect/>
          </a:stretch>
        </p:blipFill>
        <p:spPr>
          <a:xfrm>
            <a:off x="8383689" y="-593030"/>
            <a:ext cx="360000" cy="214615"/>
          </a:xfrm>
          <a:prstGeom prst="rect">
            <a:avLst/>
          </a:prstGeom>
        </p:spPr>
      </p:pic>
      <p:pic>
        <p:nvPicPr>
          <p:cNvPr id="143" name="Picture 142"/>
          <p:cNvPicPr>
            <a:picLocks noChangeAspect="1"/>
          </p:cNvPicPr>
          <p:nvPr/>
        </p:nvPicPr>
        <p:blipFill>
          <a:blip r:embed="rId15"/>
          <a:stretch>
            <a:fillRect/>
          </a:stretch>
        </p:blipFill>
        <p:spPr>
          <a:xfrm>
            <a:off x="9159089" y="-634714"/>
            <a:ext cx="360000" cy="218075"/>
          </a:xfrm>
          <a:prstGeom prst="rect">
            <a:avLst/>
          </a:prstGeom>
        </p:spPr>
      </p:pic>
      <p:pic>
        <p:nvPicPr>
          <p:cNvPr id="144" name="Picture 143"/>
          <p:cNvPicPr>
            <a:picLocks noChangeAspect="1"/>
          </p:cNvPicPr>
          <p:nvPr/>
        </p:nvPicPr>
        <p:blipFill>
          <a:blip r:embed="rId16"/>
          <a:stretch>
            <a:fillRect/>
          </a:stretch>
        </p:blipFill>
        <p:spPr>
          <a:xfrm>
            <a:off x="6914365" y="-556196"/>
            <a:ext cx="360000" cy="218075"/>
          </a:xfrm>
          <a:prstGeom prst="rect">
            <a:avLst/>
          </a:prstGeom>
        </p:spPr>
      </p:pic>
      <p:pic>
        <p:nvPicPr>
          <p:cNvPr id="145" name="Picture 144"/>
          <p:cNvPicPr>
            <a:picLocks noChangeAspect="1"/>
          </p:cNvPicPr>
          <p:nvPr/>
        </p:nvPicPr>
        <p:blipFill>
          <a:blip r:embed="rId17"/>
          <a:stretch>
            <a:fillRect/>
          </a:stretch>
        </p:blipFill>
        <p:spPr>
          <a:xfrm>
            <a:off x="2749875" y="-705644"/>
            <a:ext cx="360000" cy="218075"/>
          </a:xfrm>
          <a:prstGeom prst="rect">
            <a:avLst/>
          </a:prstGeom>
        </p:spPr>
      </p:pic>
      <p:pic>
        <p:nvPicPr>
          <p:cNvPr id="146" name="Picture 145"/>
          <p:cNvPicPr>
            <a:picLocks noChangeAspect="1"/>
          </p:cNvPicPr>
          <p:nvPr/>
        </p:nvPicPr>
        <p:blipFill>
          <a:blip r:embed="rId9"/>
          <a:stretch>
            <a:fillRect/>
          </a:stretch>
        </p:blipFill>
        <p:spPr>
          <a:xfrm>
            <a:off x="6872692" y="-853478"/>
            <a:ext cx="360000" cy="214615"/>
          </a:xfrm>
          <a:prstGeom prst="rect">
            <a:avLst/>
          </a:prstGeom>
        </p:spPr>
      </p:pic>
      <p:pic>
        <p:nvPicPr>
          <p:cNvPr id="147" name="Picture 146"/>
          <p:cNvPicPr>
            <a:picLocks noChangeAspect="1"/>
          </p:cNvPicPr>
          <p:nvPr/>
        </p:nvPicPr>
        <p:blipFill>
          <a:blip r:embed="rId10"/>
          <a:stretch>
            <a:fillRect/>
          </a:stretch>
        </p:blipFill>
        <p:spPr>
          <a:xfrm>
            <a:off x="8412207" y="-1183982"/>
            <a:ext cx="360000" cy="218075"/>
          </a:xfrm>
          <a:prstGeom prst="rect">
            <a:avLst/>
          </a:prstGeom>
        </p:spPr>
      </p:pic>
      <p:pic>
        <p:nvPicPr>
          <p:cNvPr id="148" name="Picture 147"/>
          <p:cNvPicPr>
            <a:picLocks noChangeAspect="1"/>
          </p:cNvPicPr>
          <p:nvPr/>
        </p:nvPicPr>
        <p:blipFill>
          <a:blip r:embed="rId17"/>
          <a:stretch>
            <a:fillRect/>
          </a:stretch>
        </p:blipFill>
        <p:spPr>
          <a:xfrm>
            <a:off x="7599677" y="-878732"/>
            <a:ext cx="360000" cy="218075"/>
          </a:xfrm>
          <a:prstGeom prst="rect">
            <a:avLst/>
          </a:prstGeom>
        </p:spPr>
      </p:pic>
      <p:pic>
        <p:nvPicPr>
          <p:cNvPr id="149" name="Picture 148"/>
          <p:cNvPicPr>
            <a:picLocks noChangeAspect="1"/>
          </p:cNvPicPr>
          <p:nvPr/>
        </p:nvPicPr>
        <p:blipFill>
          <a:blip r:embed="rId11"/>
          <a:stretch>
            <a:fillRect/>
          </a:stretch>
        </p:blipFill>
        <p:spPr>
          <a:xfrm>
            <a:off x="700335" y="-564778"/>
            <a:ext cx="360000" cy="218075"/>
          </a:xfrm>
          <a:prstGeom prst="rect">
            <a:avLst/>
          </a:prstGeom>
        </p:spPr>
      </p:pic>
      <p:pic>
        <p:nvPicPr>
          <p:cNvPr id="150" name="Picture 149"/>
          <p:cNvPicPr>
            <a:picLocks noChangeAspect="1"/>
          </p:cNvPicPr>
          <p:nvPr/>
        </p:nvPicPr>
        <p:blipFill>
          <a:blip r:embed="rId12"/>
          <a:stretch>
            <a:fillRect/>
          </a:stretch>
        </p:blipFill>
        <p:spPr>
          <a:xfrm>
            <a:off x="1631260" y="-980072"/>
            <a:ext cx="360000" cy="214615"/>
          </a:xfrm>
          <a:prstGeom prst="rect">
            <a:avLst/>
          </a:prstGeom>
        </p:spPr>
      </p:pic>
      <p:pic>
        <p:nvPicPr>
          <p:cNvPr id="151" name="Picture 150"/>
          <p:cNvPicPr>
            <a:picLocks noChangeAspect="1"/>
          </p:cNvPicPr>
          <p:nvPr/>
        </p:nvPicPr>
        <p:blipFill>
          <a:blip r:embed="rId13"/>
          <a:stretch>
            <a:fillRect/>
          </a:stretch>
        </p:blipFill>
        <p:spPr>
          <a:xfrm>
            <a:off x="2849507" y="-946872"/>
            <a:ext cx="360000" cy="218075"/>
          </a:xfrm>
          <a:prstGeom prst="rect">
            <a:avLst/>
          </a:prstGeom>
        </p:spPr>
      </p:pic>
      <p:pic>
        <p:nvPicPr>
          <p:cNvPr id="152" name="Picture 151"/>
          <p:cNvPicPr>
            <a:picLocks noChangeAspect="1"/>
          </p:cNvPicPr>
          <p:nvPr/>
        </p:nvPicPr>
        <p:blipFill>
          <a:blip r:embed="rId9"/>
          <a:stretch>
            <a:fillRect/>
          </a:stretch>
        </p:blipFill>
        <p:spPr>
          <a:xfrm>
            <a:off x="2243331" y="-699010"/>
            <a:ext cx="360000" cy="214615"/>
          </a:xfrm>
          <a:prstGeom prst="rect">
            <a:avLst/>
          </a:prstGeom>
        </p:spPr>
      </p:pic>
      <p:pic>
        <p:nvPicPr>
          <p:cNvPr id="153" name="Picture 152"/>
          <p:cNvPicPr>
            <a:picLocks noChangeAspect="1"/>
          </p:cNvPicPr>
          <p:nvPr/>
        </p:nvPicPr>
        <p:blipFill>
          <a:blip r:embed="rId10"/>
          <a:stretch>
            <a:fillRect/>
          </a:stretch>
        </p:blipFill>
        <p:spPr>
          <a:xfrm>
            <a:off x="3782847" y="-1029514"/>
            <a:ext cx="360000" cy="218075"/>
          </a:xfrm>
          <a:prstGeom prst="rect">
            <a:avLst/>
          </a:prstGeom>
        </p:spPr>
      </p:pic>
      <p:pic>
        <p:nvPicPr>
          <p:cNvPr id="154" name="Picture 153"/>
          <p:cNvPicPr>
            <a:picLocks noChangeAspect="1"/>
          </p:cNvPicPr>
          <p:nvPr/>
        </p:nvPicPr>
        <p:blipFill>
          <a:blip r:embed="rId17"/>
          <a:stretch>
            <a:fillRect/>
          </a:stretch>
        </p:blipFill>
        <p:spPr>
          <a:xfrm>
            <a:off x="2970316" y="-724264"/>
            <a:ext cx="360000" cy="218075"/>
          </a:xfrm>
          <a:prstGeom prst="rect">
            <a:avLst/>
          </a:prstGeom>
        </p:spPr>
      </p:pic>
      <p:pic>
        <p:nvPicPr>
          <p:cNvPr id="155" name="Picture 154"/>
          <p:cNvPicPr>
            <a:picLocks noChangeAspect="1"/>
          </p:cNvPicPr>
          <p:nvPr/>
        </p:nvPicPr>
        <p:blipFill>
          <a:blip r:embed="rId10"/>
          <a:stretch>
            <a:fillRect/>
          </a:stretch>
        </p:blipFill>
        <p:spPr>
          <a:xfrm>
            <a:off x="5981107" y="-1009278"/>
            <a:ext cx="360000" cy="218075"/>
          </a:xfrm>
          <a:prstGeom prst="rect">
            <a:avLst/>
          </a:prstGeom>
        </p:spPr>
      </p:pic>
      <p:pic>
        <p:nvPicPr>
          <p:cNvPr id="156" name="Picture 155"/>
          <p:cNvPicPr>
            <a:picLocks noChangeAspect="1"/>
          </p:cNvPicPr>
          <p:nvPr/>
        </p:nvPicPr>
        <p:blipFill>
          <a:blip r:embed="rId12"/>
          <a:stretch>
            <a:fillRect/>
          </a:stretch>
        </p:blipFill>
        <p:spPr>
          <a:xfrm>
            <a:off x="4049963" y="-978456"/>
            <a:ext cx="360000" cy="214615"/>
          </a:xfrm>
          <a:prstGeom prst="rect">
            <a:avLst/>
          </a:prstGeom>
        </p:spPr>
      </p:pic>
      <p:pic>
        <p:nvPicPr>
          <p:cNvPr id="157" name="Picture 156"/>
          <p:cNvPicPr>
            <a:picLocks noChangeAspect="1"/>
          </p:cNvPicPr>
          <p:nvPr/>
        </p:nvPicPr>
        <p:blipFill>
          <a:blip r:embed="rId13"/>
          <a:stretch>
            <a:fillRect/>
          </a:stretch>
        </p:blipFill>
        <p:spPr>
          <a:xfrm>
            <a:off x="5268209" y="-945256"/>
            <a:ext cx="360000" cy="218075"/>
          </a:xfrm>
          <a:prstGeom prst="rect">
            <a:avLst/>
          </a:prstGeom>
        </p:spPr>
      </p:pic>
      <p:pic>
        <p:nvPicPr>
          <p:cNvPr id="158" name="Picture 157"/>
          <p:cNvPicPr>
            <a:picLocks noChangeAspect="1"/>
          </p:cNvPicPr>
          <p:nvPr/>
        </p:nvPicPr>
        <p:blipFill>
          <a:blip r:embed="rId10"/>
          <a:stretch>
            <a:fillRect/>
          </a:stretch>
        </p:blipFill>
        <p:spPr>
          <a:xfrm>
            <a:off x="6201548" y="-1027898"/>
            <a:ext cx="360000" cy="218075"/>
          </a:xfrm>
          <a:prstGeom prst="rect">
            <a:avLst/>
          </a:prstGeom>
        </p:spPr>
      </p:pic>
      <p:pic>
        <p:nvPicPr>
          <p:cNvPr id="159" name="Picture 158"/>
          <p:cNvPicPr>
            <a:picLocks noChangeAspect="1"/>
          </p:cNvPicPr>
          <p:nvPr/>
        </p:nvPicPr>
        <p:blipFill>
          <a:blip r:embed="rId13"/>
          <a:stretch>
            <a:fillRect/>
          </a:stretch>
        </p:blipFill>
        <p:spPr>
          <a:xfrm>
            <a:off x="5160333" y="-577531"/>
            <a:ext cx="360000" cy="218075"/>
          </a:xfrm>
          <a:prstGeom prst="rect">
            <a:avLst/>
          </a:prstGeom>
        </p:spPr>
      </p:pic>
      <p:pic>
        <p:nvPicPr>
          <p:cNvPr id="160" name="Picture 159"/>
          <p:cNvPicPr>
            <a:picLocks noChangeAspect="1"/>
          </p:cNvPicPr>
          <p:nvPr/>
        </p:nvPicPr>
        <p:blipFill>
          <a:blip r:embed="rId9"/>
          <a:stretch>
            <a:fillRect/>
          </a:stretch>
        </p:blipFill>
        <p:spPr>
          <a:xfrm>
            <a:off x="4554157" y="-329670"/>
            <a:ext cx="360000" cy="214615"/>
          </a:xfrm>
          <a:prstGeom prst="rect">
            <a:avLst/>
          </a:prstGeom>
        </p:spPr>
      </p:pic>
      <p:pic>
        <p:nvPicPr>
          <p:cNvPr id="161" name="Picture 160"/>
          <p:cNvPicPr>
            <a:picLocks noChangeAspect="1"/>
          </p:cNvPicPr>
          <p:nvPr/>
        </p:nvPicPr>
        <p:blipFill>
          <a:blip r:embed="rId10"/>
          <a:stretch>
            <a:fillRect/>
          </a:stretch>
        </p:blipFill>
        <p:spPr>
          <a:xfrm>
            <a:off x="6093672" y="-660172"/>
            <a:ext cx="360000" cy="218075"/>
          </a:xfrm>
          <a:prstGeom prst="rect">
            <a:avLst/>
          </a:prstGeom>
        </p:spPr>
      </p:pic>
      <p:pic>
        <p:nvPicPr>
          <p:cNvPr id="162" name="Picture 161"/>
          <p:cNvPicPr>
            <a:picLocks noChangeAspect="1"/>
          </p:cNvPicPr>
          <p:nvPr/>
        </p:nvPicPr>
        <p:blipFill>
          <a:blip r:embed="rId17"/>
          <a:stretch>
            <a:fillRect/>
          </a:stretch>
        </p:blipFill>
        <p:spPr>
          <a:xfrm>
            <a:off x="5281143" y="-354923"/>
            <a:ext cx="360000" cy="218075"/>
          </a:xfrm>
          <a:prstGeom prst="rect">
            <a:avLst/>
          </a:prstGeom>
        </p:spPr>
      </p:pic>
      <p:pic>
        <p:nvPicPr>
          <p:cNvPr id="163" name="Picture 162"/>
          <p:cNvPicPr>
            <a:picLocks noChangeAspect="1"/>
          </p:cNvPicPr>
          <p:nvPr/>
        </p:nvPicPr>
        <p:blipFill>
          <a:blip r:embed="rId10"/>
          <a:stretch>
            <a:fillRect/>
          </a:stretch>
        </p:blipFill>
        <p:spPr>
          <a:xfrm>
            <a:off x="3662571" y="-485468"/>
            <a:ext cx="360000" cy="218075"/>
          </a:xfrm>
          <a:prstGeom prst="rect">
            <a:avLst/>
          </a:prstGeom>
        </p:spPr>
      </p:pic>
      <p:pic>
        <p:nvPicPr>
          <p:cNvPr id="164" name="Picture 163"/>
          <p:cNvPicPr>
            <a:picLocks noChangeAspect="1"/>
          </p:cNvPicPr>
          <p:nvPr/>
        </p:nvPicPr>
        <p:blipFill>
          <a:blip r:embed="rId10"/>
          <a:stretch>
            <a:fillRect/>
          </a:stretch>
        </p:blipFill>
        <p:spPr>
          <a:xfrm>
            <a:off x="3883013" y="-504088"/>
            <a:ext cx="360000" cy="218075"/>
          </a:xfrm>
          <a:prstGeom prst="rect">
            <a:avLst/>
          </a:prstGeom>
        </p:spPr>
      </p:pic>
      <p:sp>
        <p:nvSpPr>
          <p:cNvPr id="2" name="Rectangle 1"/>
          <p:cNvSpPr>
            <a:spLocks noChangeArrowheads="1"/>
          </p:cNvSpPr>
          <p:nvPr/>
        </p:nvSpPr>
        <p:spPr bwMode="auto">
          <a:xfrm>
            <a:off x="1631261" y="1291365"/>
            <a:ext cx="9126384" cy="35766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30000"/>
              </a:lnSpc>
              <a:spcAft>
                <a:spcPts val="1067"/>
              </a:spcAft>
              <a:tabLst>
                <a:tab pos="240447" algn="l"/>
                <a:tab pos="2160639" algn="l"/>
                <a:tab pos="6481071" algn="l"/>
              </a:tabLst>
            </a:pPr>
            <a:r>
              <a:rPr lang="vi-VN" sz="3733">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Trong tự nhiên, carbon tồn tại ở dạng</a:t>
            </a:r>
            <a:endParaRPr lang="en-US" sz="3733">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1067"/>
              </a:spcAft>
              <a:tabLst>
                <a:tab pos="240447" algn="l"/>
                <a:tab pos="2160639" algn="l"/>
                <a:tab pos="6481071" algn="l"/>
              </a:tabLst>
            </a:pPr>
            <a:r>
              <a:rPr lang="vi-VN" sz="3733" b="1">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	A.</a:t>
            </a:r>
            <a:r>
              <a:rPr lang="vi-VN" sz="3733">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 đơn chất.	</a:t>
            </a:r>
            <a:r>
              <a:rPr lang="vi-VN" sz="3733" b="1">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vi-VN" sz="3733">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 hợp chất.</a:t>
            </a:r>
            <a:endParaRPr lang="en-US" sz="3733">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1067"/>
              </a:spcAft>
              <a:tabLst>
                <a:tab pos="240447" algn="l"/>
                <a:tab pos="2160639" algn="l"/>
                <a:tab pos="6481071" algn="l"/>
              </a:tabLst>
            </a:pPr>
            <a:r>
              <a:rPr lang="vi-VN" sz="3733" b="1">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vi-VN" sz="3733">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 đơn chất và hợp chất.	</a:t>
            </a:r>
            <a:r>
              <a:rPr lang="vi-VN" sz="3733" b="1">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D.</a:t>
            </a:r>
            <a:r>
              <a:rPr lang="vi-VN" sz="3733">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 oxide.</a:t>
            </a:r>
            <a:endParaRPr lang="en-US" sz="3733">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ctr" fontAlgn="base">
              <a:spcBef>
                <a:spcPct val="0"/>
              </a:spcBef>
              <a:spcAft>
                <a:spcPct val="0"/>
              </a:spcAft>
              <a:buClrTx/>
            </a:pPr>
            <a:endParaRPr lang="en-US" altLang="en-US" sz="5333"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DECC8BAE-5103-DB1E-C44B-3170C266595D}"/>
              </a:ext>
            </a:extLst>
          </p:cNvPr>
          <p:cNvSpPr/>
          <p:nvPr/>
        </p:nvSpPr>
        <p:spPr>
          <a:xfrm>
            <a:off x="1811261" y="3243943"/>
            <a:ext cx="707572" cy="6966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CB8B-DC72-4CB2-E570-68602CA8A33D}"/>
              </a:ext>
            </a:extLst>
          </p:cNvPr>
          <p:cNvSpPr>
            <a:spLocks noGrp="1"/>
          </p:cNvSpPr>
          <p:nvPr>
            <p:ph type="title"/>
          </p:nvPr>
        </p:nvSpPr>
        <p:spPr>
          <a:xfrm>
            <a:off x="152400" y="152400"/>
            <a:ext cx="10972800" cy="1143000"/>
          </a:xfrm>
        </p:spPr>
        <p:txBody>
          <a:bodyPr/>
          <a:lstStyle/>
          <a:p>
            <a:r>
              <a:rPr lang="en-US" dirty="0">
                <a:solidFill>
                  <a:srgbClr val="FF0000"/>
                </a:solidFill>
                <a:latin typeface="Times New Roman" pitchFamily="18" charset="0"/>
                <a:cs typeface="Times New Roman" pitchFamily="18" charset="0"/>
              </a:rPr>
              <a:t>1. Nguồn gốc của methane trong khí quyển</a:t>
            </a:r>
          </a:p>
        </p:txBody>
      </p:sp>
      <p:sp>
        <p:nvSpPr>
          <p:cNvPr id="7" name="矩形 5">
            <a:extLst>
              <a:ext uri="{FF2B5EF4-FFF2-40B4-BE49-F238E27FC236}">
                <a16:creationId xmlns:a16="http://schemas.microsoft.com/office/drawing/2014/main" id="{9C13CCE1-9963-B92A-AB4D-9B92A81FCB01}"/>
              </a:ext>
            </a:extLst>
          </p:cNvPr>
          <p:cNvSpPr/>
          <p:nvPr/>
        </p:nvSpPr>
        <p:spPr>
          <a:xfrm>
            <a:off x="381000" y="2133600"/>
            <a:ext cx="11201400" cy="36576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a:solidFill>
                <a:schemeClr val="tx1"/>
              </a:solidFill>
            </a:endParaRPr>
          </a:p>
        </p:txBody>
      </p:sp>
      <p:sp>
        <p:nvSpPr>
          <p:cNvPr id="3" name="Content Placeholder 2">
            <a:extLst>
              <a:ext uri="{FF2B5EF4-FFF2-40B4-BE49-F238E27FC236}">
                <a16:creationId xmlns:a16="http://schemas.microsoft.com/office/drawing/2014/main" id="{CAC5D9A2-51DE-B165-3378-E5C9D215AEE0}"/>
              </a:ext>
            </a:extLst>
          </p:cNvPr>
          <p:cNvSpPr>
            <a:spLocks noGrp="1"/>
          </p:cNvSpPr>
          <p:nvPr>
            <p:ph idx="1"/>
          </p:nvPr>
        </p:nvSpPr>
        <p:spPr>
          <a:xfrm>
            <a:off x="381000" y="2133600"/>
            <a:ext cx="10972800" cy="3916363"/>
          </a:xfrm>
        </p:spPr>
        <p:txBody>
          <a:bodyPr/>
          <a:lstStyle/>
          <a:p>
            <a:pPr marL="0" indent="0">
              <a:buNone/>
            </a:pP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Khí</a:t>
            </a:r>
            <a:r>
              <a:rPr lang="en-US" sz="3200" b="1" dirty="0">
                <a:solidFill>
                  <a:srgbClr val="0000CC"/>
                </a:solidFill>
                <a:latin typeface="Times New Roman" pitchFamily="18" charset="0"/>
                <a:cs typeface="Times New Roman" pitchFamily="18" charset="0"/>
              </a:rPr>
              <a:t> methane </a:t>
            </a:r>
            <a:r>
              <a:rPr lang="en-US" sz="3200" b="1" dirty="0" err="1">
                <a:solidFill>
                  <a:srgbClr val="0000CC"/>
                </a:solidFill>
                <a:latin typeface="Times New Roman" pitchFamily="18" charset="0"/>
                <a:cs typeface="Times New Roman" pitchFamily="18" charset="0"/>
              </a:rPr>
              <a:t>được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hình</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thành</a:t>
            </a:r>
            <a:r>
              <a:rPr lang="en-US" sz="3200" b="1" dirty="0">
                <a:solidFill>
                  <a:srgbClr val="0000CC"/>
                </a:solidFill>
                <a:latin typeface="Times New Roman" pitchFamily="18" charset="0"/>
                <a:cs typeface="Times New Roman" pitchFamily="18" charset="0"/>
              </a:rPr>
              <a:t>:</a:t>
            </a:r>
          </a:p>
          <a:p>
            <a:pPr marL="0" indent="0" algn="just">
              <a:buNone/>
            </a:pPr>
            <a:r>
              <a:rPr lang="en-US" sz="3200" dirty="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 Nguồn gốc tự nhiên: quá trình biến đổi sinh học và địa chất trong tự nhiên </a:t>
            </a:r>
            <a:endParaRPr lang="en-US" sz="3200" dirty="0">
              <a:solidFill>
                <a:srgbClr val="0000CC"/>
              </a:solidFill>
              <a:latin typeface="Times New Roman" pitchFamily="18" charset="0"/>
              <a:cs typeface="Times New Roman" pitchFamily="18" charset="0"/>
            </a:endParaRPr>
          </a:p>
          <a:p>
            <a:pPr marL="0" indent="0" algn="just">
              <a:buNone/>
            </a:pPr>
            <a:r>
              <a:rPr lang="en-US" sz="3200" dirty="0">
                <a:solidFill>
                  <a:srgbClr val="0000CC"/>
                </a:solidFill>
                <a:latin typeface="Times New Roman" pitchFamily="18" charset="0"/>
                <a:cs typeface="Times New Roman" pitchFamily="18" charset="0"/>
              </a:rPr>
              <a:t>+</a:t>
            </a:r>
            <a:r>
              <a:rPr lang="vi-VN" sz="3200" dirty="0">
                <a:solidFill>
                  <a:srgbClr val="0000CC"/>
                </a:solidFill>
                <a:latin typeface="Times New Roman" pitchFamily="18" charset="0"/>
                <a:cs typeface="Times New Roman" pitchFamily="18" charset="0"/>
              </a:rPr>
              <a:t> Nguồn gốc nhân tạo: sự phân huỷ sinh học các chất hữu cơ trong các bãi rác thải, quá trình sản xuất nông nghiệp, tiêu hoá thức ăn của gia súc, sản xuất công nghiệp và các quá trình chế biến, chưng cất hay sản xuất khí mỏ dầu. </a:t>
            </a:r>
            <a:endParaRPr lang="en-US" sz="3200" dirty="0">
              <a:solidFill>
                <a:srgbClr val="0000CC"/>
              </a:solidFill>
              <a:latin typeface="Times New Roman" pitchFamily="18" charset="0"/>
              <a:cs typeface="Times New Roman" pitchFamily="18" charset="0"/>
            </a:endParaRPr>
          </a:p>
          <a:p>
            <a:endParaRPr lang="en-US" dirty="0"/>
          </a:p>
        </p:txBody>
      </p:sp>
      <p:sp>
        <p:nvSpPr>
          <p:cNvPr id="5" name="TextBox 4">
            <a:extLst>
              <a:ext uri="{FF2B5EF4-FFF2-40B4-BE49-F238E27FC236}">
                <a16:creationId xmlns:a16="http://schemas.microsoft.com/office/drawing/2014/main" id="{E660A462-BA1D-6C47-4FC3-0C0D87731B3F}"/>
              </a:ext>
            </a:extLst>
          </p:cNvPr>
          <p:cNvSpPr txBox="1"/>
          <p:nvPr/>
        </p:nvSpPr>
        <p:spPr>
          <a:xfrm>
            <a:off x="990600" y="1295400"/>
            <a:ext cx="9296400" cy="584775"/>
          </a:xfrm>
          <a:prstGeom prst="rect">
            <a:avLst/>
          </a:prstGeom>
          <a:noFill/>
        </p:spPr>
        <p:txBody>
          <a:bodyPr wrap="square">
            <a:spAutoFit/>
          </a:bodyPr>
          <a:lstStyle/>
          <a:p>
            <a:r>
              <a:rPr lang="en-US" sz="3200" b="1">
                <a:solidFill>
                  <a:srgbClr val="FF33CC"/>
                </a:solidFill>
                <a:latin typeface="Times New Roman" panose="02020603050405020304" pitchFamily="18" charset="0"/>
                <a:cs typeface="Times New Roman" panose="02020603050405020304" pitchFamily="18" charset="0"/>
              </a:rPr>
              <a:t>Trong tự nhiên metan được hình thành từ đâu?</a:t>
            </a:r>
          </a:p>
        </p:txBody>
      </p:sp>
    </p:spTree>
    <p:extLst>
      <p:ext uri="{BB962C8B-B14F-4D97-AF65-F5344CB8AC3E}">
        <p14:creationId xmlns:p14="http://schemas.microsoft.com/office/powerpoint/2010/main" val="301848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0-#ppt_w/2"/>
                                          </p:val>
                                        </p:tav>
                                        <p:tav tm="100000">
                                          <p:val>
                                            <p:strVal val="#ppt_x"/>
                                          </p:val>
                                        </p:tav>
                                      </p:tavLst>
                                    </p:anim>
                                    <p:anim calcmode="lin" valueType="num">
                                      <p:cBhvr additive="base">
                                        <p:cTn id="8" dur="5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E0C9-3BA1-4AE0-FDED-76A2F21447EB}"/>
              </a:ext>
            </a:extLst>
          </p:cNvPr>
          <p:cNvSpPr>
            <a:spLocks noGrp="1"/>
          </p:cNvSpPr>
          <p:nvPr>
            <p:ph type="title"/>
          </p:nvPr>
        </p:nvSpPr>
        <p:spPr>
          <a:xfrm>
            <a:off x="609600" y="21771"/>
            <a:ext cx="10972800" cy="1143000"/>
          </a:xfrm>
        </p:spPr>
        <p:txBody>
          <a:bodyPr/>
          <a:lstStyle/>
          <a:p>
            <a:r>
              <a:rPr lang="en-US" b="1" i="0" dirty="0">
                <a:solidFill>
                  <a:srgbClr val="FF0000"/>
                </a:solidFill>
                <a:effectLst/>
                <a:latin typeface="Times New Roman" pitchFamily="18" charset="0"/>
                <a:cs typeface="Times New Roman" pitchFamily="18" charset="0"/>
              </a:rPr>
              <a:t>Sơ đồ tư duy nguồn gốc của methane</a:t>
            </a:r>
            <a:r>
              <a:rPr lang="en-US" b="1" i="1" dirty="0">
                <a:solidFill>
                  <a:srgbClr val="FF0000"/>
                </a:solidFill>
                <a:effectLst/>
                <a:latin typeface="Open Sans" panose="020B0606030504020204" pitchFamily="34" charset="0"/>
              </a:rPr>
              <a:t> </a:t>
            </a:r>
            <a:endParaRPr lang="en-US" dirty="0">
              <a:solidFill>
                <a:srgbClr val="FF0000"/>
              </a:solidFill>
            </a:endParaRPr>
          </a:p>
        </p:txBody>
      </p:sp>
      <p:grpSp>
        <p:nvGrpSpPr>
          <p:cNvPr id="4" name="Group 3">
            <a:extLst>
              <a:ext uri="{FF2B5EF4-FFF2-40B4-BE49-F238E27FC236}">
                <a16:creationId xmlns:a16="http://schemas.microsoft.com/office/drawing/2014/main" id="{84F60E89-A127-8321-90E3-6677EAA0F4D5}"/>
              </a:ext>
            </a:extLst>
          </p:cNvPr>
          <p:cNvGrpSpPr/>
          <p:nvPr/>
        </p:nvGrpSpPr>
        <p:grpSpPr>
          <a:xfrm>
            <a:off x="457200" y="1143000"/>
            <a:ext cx="11474035" cy="5333999"/>
            <a:chOff x="0" y="0"/>
            <a:chExt cx="6308374" cy="2940512"/>
          </a:xfrm>
        </p:grpSpPr>
        <p:sp>
          <p:nvSpPr>
            <p:cNvPr id="5" name="Rectangle 4">
              <a:extLst>
                <a:ext uri="{FF2B5EF4-FFF2-40B4-BE49-F238E27FC236}">
                  <a16:creationId xmlns:a16="http://schemas.microsoft.com/office/drawing/2014/main" id="{D90262C3-4C61-5C4F-E751-612F338A3F87}"/>
                </a:ext>
              </a:extLst>
            </p:cNvPr>
            <p:cNvSpPr/>
            <p:nvPr/>
          </p:nvSpPr>
          <p:spPr>
            <a:xfrm>
              <a:off x="2397868" y="0"/>
              <a:ext cx="1344317" cy="574040"/>
            </a:xfrm>
            <a:prstGeom prst="rect">
              <a:avLst/>
            </a:prstGeom>
            <a:solidFill>
              <a:srgbClr val="9AF4F2"/>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pPr algn="ctr">
                <a:lnSpc>
                  <a:spcPct val="130000"/>
                </a:lnSpc>
                <a:spcAft>
                  <a:spcPts val="800"/>
                </a:spcAft>
                <a:tabLst>
                  <a:tab pos="180340" algn="l"/>
                  <a:tab pos="1620520" algn="l"/>
                  <a:tab pos="4860925"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 gốc methane</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4529AAE-9089-F626-BA25-4052E2EA483D}"/>
                </a:ext>
              </a:extLst>
            </p:cNvPr>
            <p:cNvSpPr/>
            <p:nvPr/>
          </p:nvSpPr>
          <p:spPr>
            <a:xfrm>
              <a:off x="0" y="1026268"/>
              <a:ext cx="1829043" cy="1914243"/>
            </a:xfrm>
            <a:prstGeom prst="rect">
              <a:avLst/>
            </a:prstGeom>
            <a:solidFill>
              <a:srgbClr val="E32D91">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pPr algn="ctr">
                <a:lnSpc>
                  <a:spcPct val="130000"/>
                </a:lnSpc>
                <a:spcAft>
                  <a:spcPts val="800"/>
                </a:spcAft>
                <a:buNone/>
                <a:tabLst>
                  <a:tab pos="180340" algn="l"/>
                  <a:tab pos="1620520" algn="l"/>
                  <a:tab pos="4860925" algn="l"/>
                </a:tabLst>
              </a:pP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 gốc tự nhiên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tabLst>
                  <a:tab pos="180340" algn="l"/>
                  <a:tab pos="1620520" algn="l"/>
                  <a:tab pos="4860925" algn="l"/>
                </a:tabLs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(ao, hố bùn, đầm lầy, …) và các mỏ khí (khí thiên nhiên, khí mỏ dầu),…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BAFF552-D367-FA63-38B5-D227CD477BD6}"/>
                </a:ext>
              </a:extLst>
            </p:cNvPr>
            <p:cNvSpPr/>
            <p:nvPr/>
          </p:nvSpPr>
          <p:spPr>
            <a:xfrm>
              <a:off x="2037944" y="1026268"/>
              <a:ext cx="2077099" cy="1914244"/>
            </a:xfrm>
            <a:prstGeom prst="rect">
              <a:avLst/>
            </a:prstGeom>
            <a:solidFill>
              <a:srgbClr val="FAFDCD"/>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pPr algn="ctr">
                <a:lnSpc>
                  <a:spcPct val="130000"/>
                </a:lnSpc>
                <a:spcAft>
                  <a:spcPts val="800"/>
                </a:spcAft>
                <a:buNone/>
                <a:tabLst>
                  <a:tab pos="180340" algn="l"/>
                  <a:tab pos="1620520" algn="l"/>
                  <a:tab pos="4860925" algn="l"/>
                </a:tabLst>
              </a:pP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 động của con người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tabLst>
                  <a:tab pos="180340" algn="l"/>
                  <a:tab pos="1620520" algn="l"/>
                  <a:tab pos="4860925" algn="l"/>
                </a:tabLs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 trình khai thác nhiên liệu hóa thạch, hoạt động nông nghiệp như chăn nuôi,…)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96C6760C-1AD7-42BA-B573-AA72836E6F61}"/>
                </a:ext>
              </a:extLst>
            </p:cNvPr>
            <p:cNvSpPr/>
            <p:nvPr/>
          </p:nvSpPr>
          <p:spPr>
            <a:xfrm>
              <a:off x="4343400" y="1040858"/>
              <a:ext cx="1964974" cy="1899653"/>
            </a:xfrm>
            <a:prstGeom prst="rect">
              <a:avLst/>
            </a:prstGeom>
            <a:solidFill>
              <a:srgbClr val="DEFDCD"/>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pPr algn="ctr">
                <a:lnSpc>
                  <a:spcPct val="130000"/>
                </a:lnSpc>
                <a:spcAft>
                  <a:spcPts val="800"/>
                </a:spcAft>
                <a:buNone/>
                <a:tabLst>
                  <a:tab pos="180340" algn="l"/>
                  <a:tab pos="1620520" algn="l"/>
                  <a:tab pos="4860925" algn="l"/>
                </a:tabLst>
              </a:pP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 trình sinh học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tabLst>
                  <a:tab pos="180340" algn="l"/>
                  <a:tab pos="1620520" algn="l"/>
                  <a:tab pos="4860925" algn="l"/>
                </a:tabLs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 sinh vật phân hủy các chất hữu cơ trong môi trường yếm khí)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Left Bracket 8">
              <a:extLst>
                <a:ext uri="{FF2B5EF4-FFF2-40B4-BE49-F238E27FC236}">
                  <a16:creationId xmlns:a16="http://schemas.microsoft.com/office/drawing/2014/main" id="{9853EB00-0EF4-F1E8-78C4-A892B945AB6E}"/>
                </a:ext>
              </a:extLst>
            </p:cNvPr>
            <p:cNvSpPr/>
            <p:nvPr/>
          </p:nvSpPr>
          <p:spPr>
            <a:xfrm rot="5400000">
              <a:off x="3025937" y="-1317463"/>
              <a:ext cx="227276" cy="4459463"/>
            </a:xfrm>
            <a:prstGeom prst="leftBracket">
              <a:avLst>
                <a:gd name="adj" fmla="val 0"/>
              </a:avLst>
            </a:prstGeom>
            <a:noFill/>
            <a:ln w="19050" cap="flat" cmpd="sng" algn="ctr">
              <a:solidFill>
                <a:srgbClr val="E32D91"/>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endParaRPr lang="en-US" sz="2800"/>
            </a:p>
          </p:txBody>
        </p:sp>
        <p:cxnSp>
          <p:nvCxnSpPr>
            <p:cNvPr id="10" name="Straight Connector 9">
              <a:extLst>
                <a:ext uri="{FF2B5EF4-FFF2-40B4-BE49-F238E27FC236}">
                  <a16:creationId xmlns:a16="http://schemas.microsoft.com/office/drawing/2014/main" id="{22DC5AB9-424F-C621-532C-89CC2D780525}"/>
                </a:ext>
              </a:extLst>
            </p:cNvPr>
            <p:cNvCxnSpPr/>
            <p:nvPr/>
          </p:nvCxnSpPr>
          <p:spPr>
            <a:xfrm>
              <a:off x="2971800" y="573932"/>
              <a:ext cx="0" cy="455011"/>
            </a:xfrm>
            <a:prstGeom prst="line">
              <a:avLst/>
            </a:prstGeom>
            <a:noFill/>
            <a:ln w="19050" cap="flat" cmpd="sng" algn="ctr">
              <a:solidFill>
                <a:srgbClr val="E32D91"/>
              </a:solidFill>
              <a:prstDash val="solid"/>
              <a:miter lim="800000"/>
            </a:ln>
            <a:effectLst/>
          </p:spPr>
        </p:cxnSp>
      </p:grpSp>
    </p:spTree>
    <p:extLst>
      <p:ext uri="{BB962C8B-B14F-4D97-AF65-F5344CB8AC3E}">
        <p14:creationId xmlns:p14="http://schemas.microsoft.com/office/powerpoint/2010/main" val="25814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CDD8-E789-B7A9-5D5B-5CC9ED8DE542}"/>
              </a:ext>
            </a:extLst>
          </p:cNvPr>
          <p:cNvSpPr>
            <a:spLocks noGrp="1"/>
          </p:cNvSpPr>
          <p:nvPr>
            <p:ph type="title"/>
          </p:nvPr>
        </p:nvSpPr>
        <p:spPr>
          <a:xfrm>
            <a:off x="228600" y="389283"/>
            <a:ext cx="10972800" cy="1143000"/>
          </a:xfrm>
        </p:spPr>
        <p:txBody>
          <a:bodyPr>
            <a:normAutofit/>
          </a:bodyPr>
          <a:lstStyle/>
          <a:p>
            <a:pPr algn="l">
              <a:lnSpc>
                <a:spcPct val="130000"/>
              </a:lnSpc>
              <a:spcAft>
                <a:spcPts val="800"/>
              </a:spcAft>
              <a:buNone/>
              <a:tabLst>
                <a:tab pos="180340" algn="l"/>
                <a:tab pos="1620520" algn="l"/>
                <a:tab pos="4860925" algn="l"/>
              </a:tabLst>
            </a:pPr>
            <a:r>
              <a:rPr lang="en-US" sz="3200" b="1" dirty="0">
                <a:latin typeface="Times New Roman" pitchFamily="18" charset="0"/>
                <a:cs typeface="Times New Roman" pitchFamily="18" charset="0"/>
              </a:rPr>
              <a:t>-</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Tác động của carbon dioxide và methane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D6FB4D9-66A5-0415-C125-1C8F72DDD5CF}"/>
              </a:ext>
            </a:extLst>
          </p:cNvPr>
          <p:cNvSpPr>
            <a:spLocks noGrp="1"/>
          </p:cNvSpPr>
          <p:nvPr>
            <p:ph idx="1"/>
          </p:nvPr>
        </p:nvSpPr>
        <p:spPr>
          <a:xfrm>
            <a:off x="163443" y="2209800"/>
            <a:ext cx="5932557" cy="2971799"/>
          </a:xfrm>
        </p:spPr>
        <p:txBody>
          <a:bodyPr/>
          <a:lstStyle/>
          <a:p>
            <a:pPr marL="0" indent="0" algn="just">
              <a:buNone/>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Carbon dioxide và methane trong khí quyển ngăn cản sự bức xạ năng lượng nhiệt từ Trái Đất vào vũ trụ, gây nên hiệu ứng nhà kính. Từ đó dẫn đến sự ấm lên trên toàn cầu.</a:t>
            </a:r>
            <a:endParaRPr lang="en-US" dirty="0"/>
          </a:p>
        </p:txBody>
      </p:sp>
      <p:pic>
        <p:nvPicPr>
          <p:cNvPr id="8194" name="Picture 2">
            <a:hlinkClick r:id="rId2" action="ppaction://hlinkfile"/>
            <a:extLst>
              <a:ext uri="{FF2B5EF4-FFF2-40B4-BE49-F238E27FC236}">
                <a16:creationId xmlns:a16="http://schemas.microsoft.com/office/drawing/2014/main" id="{F66E00D1-DE3C-2F21-675F-5EAA6FE51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313" y="1295400"/>
            <a:ext cx="57404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12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2700" y="594739"/>
            <a:ext cx="9525000" cy="514326"/>
          </a:xfrm>
        </p:spPr>
        <p:txBody>
          <a:bodyPr>
            <a:normAutofit fontScale="92500" lnSpcReduction="10000"/>
          </a:bodyPr>
          <a:lstStyle/>
          <a:p>
            <a:pPr marL="0" indent="0">
              <a:buNone/>
            </a:pPr>
            <a:r>
              <a:rPr lang="vi-VN" b="1" dirty="0">
                <a:latin typeface="Times New Roman" pitchFamily="18" charset="0"/>
                <a:cs typeface="Times New Roman" pitchFamily="18" charset="0"/>
              </a:rPr>
              <a:t>Tác động của sự ấm lên toàn cầu</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5" name="Picture 4" descr="Cháy rừng ở Bắc Bán cầu khiến lượng khí thải CO2 tăng mạnh"/>
          <p:cNvPicPr/>
          <p:nvPr/>
        </p:nvPicPr>
        <p:blipFill>
          <a:blip r:embed="rId2" cstate="print">
            <a:extLst>
              <a:ext uri="{28A0092B-C50C-407E-A947-70E740481C1C}">
                <a14:useLocalDpi xmlns:a14="http://schemas.microsoft.com/office/drawing/2010/main" val="0"/>
              </a:ext>
            </a:extLst>
          </a:blip>
          <a:srcRect/>
          <a:stretch>
            <a:fillRect/>
          </a:stretch>
        </p:blipFill>
        <p:spPr>
          <a:xfrm>
            <a:off x="3997379" y="1083129"/>
            <a:ext cx="4267200" cy="2819400"/>
          </a:xfrm>
          <a:prstGeom prst="rect">
            <a:avLst/>
          </a:prstGeom>
          <a:noFill/>
          <a:ln>
            <a:noFill/>
          </a:ln>
        </p:spPr>
      </p:pic>
      <p:pic>
        <p:nvPicPr>
          <p:cNvPr id="6" name="Picture 5" descr="Siêu bão nhiệt đới mạnh nhất năm nay tiến vào Philippines"/>
          <p:cNvPicPr/>
          <p:nvPr/>
        </p:nvPicPr>
        <p:blipFill>
          <a:blip r:embed="rId3" cstate="print">
            <a:extLst>
              <a:ext uri="{28A0092B-C50C-407E-A947-70E740481C1C}">
                <a14:useLocalDpi xmlns:a14="http://schemas.microsoft.com/office/drawing/2010/main" val="0"/>
              </a:ext>
            </a:extLst>
          </a:blip>
          <a:srcRect/>
          <a:stretch>
            <a:fillRect/>
          </a:stretch>
        </p:blipFill>
        <p:spPr>
          <a:xfrm>
            <a:off x="8294116" y="1066800"/>
            <a:ext cx="3783584" cy="2819400"/>
          </a:xfrm>
          <a:prstGeom prst="rect">
            <a:avLst/>
          </a:prstGeom>
          <a:noFill/>
          <a:ln>
            <a:noFill/>
          </a:ln>
        </p:spPr>
      </p:pic>
      <p:pic>
        <p:nvPicPr>
          <p:cNvPr id="4" name="Picture 3" descr="Ảnh hưởng của băng tan đến Trái Đất"/>
          <p:cNvPicPr/>
          <p:nvPr/>
        </p:nvPicPr>
        <p:blipFill>
          <a:blip r:embed="rId4" cstate="print">
            <a:extLst>
              <a:ext uri="{28A0092B-C50C-407E-A947-70E740481C1C}">
                <a14:useLocalDpi xmlns:a14="http://schemas.microsoft.com/office/drawing/2010/main" val="0"/>
              </a:ext>
            </a:extLst>
          </a:blip>
          <a:srcRect/>
          <a:stretch>
            <a:fillRect/>
          </a:stretch>
        </p:blipFill>
        <p:spPr>
          <a:xfrm>
            <a:off x="202128" y="1083129"/>
            <a:ext cx="3733800" cy="2819400"/>
          </a:xfrm>
          <a:prstGeom prst="rect">
            <a:avLst/>
          </a:prstGeom>
          <a:noFill/>
          <a:ln>
            <a:noFill/>
          </a:ln>
        </p:spPr>
      </p:pic>
      <p:sp>
        <p:nvSpPr>
          <p:cNvPr id="8" name="TextBox 7"/>
          <p:cNvSpPr txBox="1"/>
          <p:nvPr/>
        </p:nvSpPr>
        <p:spPr>
          <a:xfrm>
            <a:off x="685800" y="4057674"/>
            <a:ext cx="2333625" cy="2246769"/>
          </a:xfrm>
          <a:prstGeom prst="rect">
            <a:avLst/>
          </a:prstGeom>
          <a:noFill/>
        </p:spPr>
        <p:txBody>
          <a:bodyPr wrap="square" rtlCol="0">
            <a:spAutoFit/>
          </a:bodyPr>
          <a:lstStyle/>
          <a:p>
            <a:pPr algn="ctr"/>
            <a:r>
              <a:rPr lang="vi-VN" sz="2800" dirty="0">
                <a:latin typeface="+mj-lt"/>
              </a:rPr>
              <a:t>a) Hiện tượng băng tan nhanh ở cực của Trái Đất</a:t>
            </a:r>
            <a:endParaRPr lang="en-US" sz="2400" dirty="0">
              <a:latin typeface="+mj-lt"/>
              <a:ea typeface="Calibri"/>
              <a:cs typeface="Times New Roman"/>
            </a:endParaRPr>
          </a:p>
          <a:p>
            <a:pPr algn="ctr"/>
            <a:endParaRPr lang="en-US" sz="2800" dirty="0">
              <a:latin typeface="+mj-lt"/>
            </a:endParaRPr>
          </a:p>
        </p:txBody>
      </p:sp>
      <p:sp>
        <p:nvSpPr>
          <p:cNvPr id="10" name="TextBox 9"/>
          <p:cNvSpPr txBox="1"/>
          <p:nvPr/>
        </p:nvSpPr>
        <p:spPr>
          <a:xfrm>
            <a:off x="4572002" y="4267200"/>
            <a:ext cx="2785294" cy="1877437"/>
          </a:xfrm>
          <a:prstGeom prst="rect">
            <a:avLst/>
          </a:prstGeom>
          <a:noFill/>
        </p:spPr>
        <p:txBody>
          <a:bodyPr wrap="square" rtlCol="0">
            <a:spAutoFit/>
          </a:bodyPr>
          <a:lstStyle/>
          <a:p>
            <a:pPr algn="ctr"/>
            <a:r>
              <a:rPr lang="vi-VN" sz="2800" dirty="0">
                <a:latin typeface="+mj-lt"/>
              </a:rPr>
              <a:t>b) Nắng nóng, khô hạn lâu ngày gây cháy rừng</a:t>
            </a:r>
            <a:endParaRPr lang="en-US" sz="2400" dirty="0">
              <a:latin typeface="+mj-lt"/>
              <a:ea typeface="Calibri"/>
              <a:cs typeface="Times New Roman"/>
            </a:endParaRPr>
          </a:p>
          <a:p>
            <a:pPr algn="ctr"/>
            <a:endParaRPr lang="en-US" sz="2800" dirty="0">
              <a:latin typeface="+mj-lt"/>
            </a:endParaRPr>
          </a:p>
        </p:txBody>
      </p:sp>
      <p:sp>
        <p:nvSpPr>
          <p:cNvPr id="11" name="TextBox 10"/>
          <p:cNvSpPr txBox="1"/>
          <p:nvPr/>
        </p:nvSpPr>
        <p:spPr>
          <a:xfrm>
            <a:off x="9108183" y="4308316"/>
            <a:ext cx="2408903" cy="2246769"/>
          </a:xfrm>
          <a:prstGeom prst="rect">
            <a:avLst/>
          </a:prstGeom>
          <a:noFill/>
        </p:spPr>
        <p:txBody>
          <a:bodyPr wrap="square" rtlCol="0">
            <a:spAutoFit/>
          </a:bodyPr>
          <a:lstStyle/>
          <a:p>
            <a:pPr algn="ctr"/>
            <a:r>
              <a:rPr lang="vi-VN" sz="2800">
                <a:latin typeface="+mj-lt"/>
              </a:rPr>
              <a:t>c) Bão nhiệt đới xuất hiện với tần xuất nhiều hơn</a:t>
            </a:r>
            <a:endParaRPr lang="en-US" sz="2400">
              <a:latin typeface="+mj-lt"/>
              <a:ea typeface="Calibri"/>
              <a:cs typeface="Times New Roman"/>
            </a:endParaRPr>
          </a:p>
          <a:p>
            <a:pPr algn="ctr"/>
            <a:endParaRPr lang="en-US" sz="2800">
              <a:latin typeface="+mj-lt"/>
            </a:endParaRPr>
          </a:p>
        </p:txBody>
      </p:sp>
      <p:sp>
        <p:nvSpPr>
          <p:cNvPr id="12" name="TextBox 11"/>
          <p:cNvSpPr txBox="1"/>
          <p:nvPr/>
        </p:nvSpPr>
        <p:spPr>
          <a:xfrm>
            <a:off x="144342" y="112693"/>
            <a:ext cx="7467600" cy="954107"/>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2. Hạn chế t</a:t>
            </a:r>
            <a:r>
              <a:rPr lang="vi-VN" sz="2800" b="1" dirty="0">
                <a:solidFill>
                  <a:srgbClr val="FF0000"/>
                </a:solidFill>
                <a:latin typeface="Times New Roman" pitchFamily="18" charset="0"/>
                <a:cs typeface="Times New Roman" pitchFamily="18" charset="0"/>
              </a:rPr>
              <a:t>ác động của sự ấm lên toàn cầu</a:t>
            </a:r>
            <a:endParaRPr lang="en-US" sz="2800" dirty="0">
              <a:solidFill>
                <a:srgbClr val="FF0000"/>
              </a:solidFill>
              <a:latin typeface="Times New Roman" pitchFamily="18" charset="0"/>
              <a:cs typeface="Times New Roman" pitchFamily="18" charset="0"/>
            </a:endParaRPr>
          </a:p>
          <a:p>
            <a:endParaRPr lang="en-US" sz="2800" dirty="0">
              <a:latin typeface="+mj-lt"/>
            </a:endParaRPr>
          </a:p>
        </p:txBody>
      </p:sp>
    </p:spTree>
    <p:extLst>
      <p:ext uri="{BB962C8B-B14F-4D97-AF65-F5344CB8AC3E}">
        <p14:creationId xmlns:p14="http://schemas.microsoft.com/office/powerpoint/2010/main" val="32681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1371" y="208237"/>
            <a:ext cx="7467600" cy="954107"/>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2. Hạn chế t</a:t>
            </a:r>
            <a:r>
              <a:rPr lang="vi-VN" sz="2800" b="1" dirty="0">
                <a:solidFill>
                  <a:srgbClr val="FF0000"/>
                </a:solidFill>
                <a:latin typeface="Times New Roman" pitchFamily="18" charset="0"/>
                <a:cs typeface="Times New Roman" pitchFamily="18" charset="0"/>
              </a:rPr>
              <a:t>ác động của sự ấm lên toàn cầu</a:t>
            </a:r>
            <a:endParaRPr lang="en-US" sz="2800" dirty="0">
              <a:solidFill>
                <a:srgbClr val="FF0000"/>
              </a:solidFill>
              <a:latin typeface="Times New Roman" pitchFamily="18" charset="0"/>
              <a:cs typeface="Times New Roman" pitchFamily="18" charset="0"/>
            </a:endParaRPr>
          </a:p>
          <a:p>
            <a:endParaRPr lang="en-US" sz="2800" dirty="0">
              <a:latin typeface="+mj-lt"/>
            </a:endParaRPr>
          </a:p>
        </p:txBody>
      </p:sp>
      <p:sp>
        <p:nvSpPr>
          <p:cNvPr id="6" name="TextBox 5"/>
          <p:cNvSpPr txBox="1"/>
          <p:nvPr/>
        </p:nvSpPr>
        <p:spPr>
          <a:xfrm>
            <a:off x="609600" y="1905506"/>
            <a:ext cx="10668000" cy="4031873"/>
          </a:xfrm>
          <a:prstGeom prst="rect">
            <a:avLst/>
          </a:prstGeom>
          <a:noFill/>
        </p:spPr>
        <p:txBody>
          <a:bodyPr wrap="square" rtlCol="0">
            <a:spAutoFit/>
          </a:bodyPr>
          <a:lstStyle/>
          <a:p>
            <a:pPr algn="just"/>
            <a:r>
              <a:rPr lang="vi-VN" sz="3200" b="1">
                <a:solidFill>
                  <a:srgbClr val="0000CC"/>
                </a:solidFill>
                <a:latin typeface="+mj-lt"/>
              </a:rPr>
              <a:t>– Gây nên hiện tượng thời tiết cực đoan: nắng nóng và mưa lũ bất thường.</a:t>
            </a:r>
            <a:endParaRPr lang="en-US" sz="3200" b="1">
              <a:solidFill>
                <a:srgbClr val="0000CC"/>
              </a:solidFill>
              <a:latin typeface="+mj-lt"/>
            </a:endParaRPr>
          </a:p>
          <a:p>
            <a:pPr algn="just"/>
            <a:r>
              <a:rPr lang="vi-VN" sz="3200" b="1">
                <a:solidFill>
                  <a:srgbClr val="0000CC"/>
                </a:solidFill>
                <a:latin typeface="+mj-lt"/>
              </a:rPr>
              <a:t>– Làm cho mực nước biển, nước sông dâng cao do sự tan nhanh của băng ở các cực Trái Đất.</a:t>
            </a:r>
            <a:endParaRPr lang="en-US" sz="3200" b="1">
              <a:solidFill>
                <a:srgbClr val="0000CC"/>
              </a:solidFill>
              <a:latin typeface="+mj-lt"/>
            </a:endParaRPr>
          </a:p>
          <a:p>
            <a:pPr algn="just"/>
            <a:r>
              <a:rPr lang="vi-VN" sz="3200" b="1">
                <a:solidFill>
                  <a:srgbClr val="0000CC"/>
                </a:solidFill>
                <a:latin typeface="+mj-lt"/>
              </a:rPr>
              <a:t>– Làm biến đổi môi trường sống của thực vật, động vật theo hướng tiêu cực.</a:t>
            </a:r>
            <a:endParaRPr lang="en-US" sz="3200" b="1">
              <a:solidFill>
                <a:srgbClr val="0000CC"/>
              </a:solidFill>
              <a:latin typeface="+mj-lt"/>
            </a:endParaRPr>
          </a:p>
          <a:p>
            <a:pPr algn="just"/>
            <a:r>
              <a:rPr lang="vi-VN" sz="3200" b="1">
                <a:solidFill>
                  <a:srgbClr val="0000CC"/>
                </a:solidFill>
                <a:latin typeface="+mj-lt"/>
              </a:rPr>
              <a:t>– Làm tăng chi phí bảo vệ môi trường, bảo vệ sức khoẻ của con người.</a:t>
            </a:r>
            <a:endParaRPr lang="en-US" sz="3200" b="1">
              <a:solidFill>
                <a:srgbClr val="0000CC"/>
              </a:solidFill>
              <a:latin typeface="+mj-lt"/>
            </a:endParaRPr>
          </a:p>
        </p:txBody>
      </p:sp>
      <p:sp>
        <p:nvSpPr>
          <p:cNvPr id="8" name="TextBox 7"/>
          <p:cNvSpPr txBox="1"/>
          <p:nvPr/>
        </p:nvSpPr>
        <p:spPr>
          <a:xfrm>
            <a:off x="381000" y="762000"/>
            <a:ext cx="115062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Vì sao nhiệt độ trung bình toàn cầu tăng lại dẫn đến nước biển dâng? Hiện tượng này gây ra tác hại gì?</a:t>
            </a:r>
          </a:p>
        </p:txBody>
      </p:sp>
    </p:spTree>
    <p:extLst>
      <p:ext uri="{BB962C8B-B14F-4D97-AF65-F5344CB8AC3E}">
        <p14:creationId xmlns:p14="http://schemas.microsoft.com/office/powerpoint/2010/main" val="32681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xit" presetSubtype="4" fill="hold" grpId="1" nodeType="with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914401"/>
            <a:ext cx="10972800" cy="5693866"/>
          </a:xfrm>
          <a:prstGeom prst="rect">
            <a:avLst/>
          </a:prstGeom>
          <a:noFill/>
        </p:spPr>
        <p:txBody>
          <a:bodyPr wrap="square" rtlCol="0">
            <a:spAutoFit/>
          </a:bodyPr>
          <a:lstStyle/>
          <a:p>
            <a:pPr algn="just"/>
            <a:r>
              <a:rPr lang="vi-VN" sz="2800" b="1" dirty="0">
                <a:solidFill>
                  <a:srgbClr val="0000CC"/>
                </a:solidFill>
                <a:latin typeface="+mj-lt"/>
              </a:rPr>
              <a:t>Để hạn chế sự ấm lên toàn cầu cần giảm thiểu các quá trình tạo và phát thải carbon dioxide, methane. Từ đó, cần phải:</a:t>
            </a:r>
            <a:endParaRPr lang="en-US" sz="2800" b="1" dirty="0">
              <a:solidFill>
                <a:srgbClr val="0000CC"/>
              </a:solidFill>
              <a:latin typeface="+mj-lt"/>
            </a:endParaRPr>
          </a:p>
          <a:p>
            <a:pPr algn="just"/>
            <a:r>
              <a:rPr lang="vi-VN" sz="2800" b="1" dirty="0">
                <a:solidFill>
                  <a:srgbClr val="0000CC"/>
                </a:solidFill>
                <a:latin typeface="+mj-lt"/>
              </a:rPr>
              <a:t>– Giáo dục pháp luật bảo vệ môi trường cho mọi công dân.</a:t>
            </a:r>
            <a:endParaRPr lang="en-US" sz="2800" b="1" dirty="0">
              <a:solidFill>
                <a:srgbClr val="0000CC"/>
              </a:solidFill>
              <a:latin typeface="+mj-lt"/>
            </a:endParaRPr>
          </a:p>
          <a:p>
            <a:pPr algn="just"/>
            <a:r>
              <a:rPr lang="vi-VN" sz="2800" b="1" dirty="0">
                <a:solidFill>
                  <a:srgbClr val="0000CC"/>
                </a:solidFill>
                <a:latin typeface="+mj-lt"/>
              </a:rPr>
              <a:t>– Giảm sử dụng nguồn năng lượng hoá thạch bằng cách tăng cường sử dụng phương tiện giao thông công cộng, sử dụng xe điện, xe đạp, đi bộ....</a:t>
            </a:r>
            <a:endParaRPr lang="en-US" sz="2800" b="1" dirty="0">
              <a:solidFill>
                <a:srgbClr val="0000CC"/>
              </a:solidFill>
              <a:latin typeface="+mj-lt"/>
            </a:endParaRPr>
          </a:p>
          <a:p>
            <a:pPr algn="just"/>
            <a:r>
              <a:rPr lang="vi-VN" sz="2800" b="1" dirty="0">
                <a:solidFill>
                  <a:srgbClr val="0000CC"/>
                </a:solidFill>
                <a:latin typeface="+mj-lt"/>
              </a:rPr>
              <a:t>– Sử dụng nguồn năng lượng tái tạo như năng lượng từ gió, từ mặt trời.... để thay thế nguồn năng lượng hoá thạch.</a:t>
            </a:r>
            <a:endParaRPr lang="en-US" sz="2800" b="1" dirty="0">
              <a:solidFill>
                <a:srgbClr val="0000CC"/>
              </a:solidFill>
              <a:latin typeface="+mj-lt"/>
            </a:endParaRPr>
          </a:p>
          <a:p>
            <a:pPr algn="just"/>
            <a:r>
              <a:rPr lang="vi-VN" sz="2800" b="1" dirty="0">
                <a:solidFill>
                  <a:srgbClr val="0000CC"/>
                </a:solidFill>
                <a:latin typeface="+mj-lt"/>
              </a:rPr>
              <a:t>– Trồng rừng và bảo vệ rừng nhằm tăng lượng cây xanh hấp thụ carbon dioxide. </a:t>
            </a:r>
            <a:endParaRPr lang="en-US" sz="2800" b="1" dirty="0">
              <a:solidFill>
                <a:srgbClr val="0000CC"/>
              </a:solidFill>
              <a:latin typeface="+mj-lt"/>
            </a:endParaRPr>
          </a:p>
          <a:p>
            <a:pPr algn="just"/>
            <a:r>
              <a:rPr lang="vi-VN" sz="2800" b="1" dirty="0">
                <a:solidFill>
                  <a:srgbClr val="0000CC"/>
                </a:solidFill>
                <a:latin typeface="+mj-lt"/>
              </a:rPr>
              <a:t>– Nghiên cứu cách lưu trữ, xử lí carbon dioxide và khí methane để giảm việc phát thải chúng vào môi trường.</a:t>
            </a:r>
            <a:endParaRPr lang="en-US" sz="2800" b="1" dirty="0">
              <a:solidFill>
                <a:srgbClr val="0000CC"/>
              </a:solidFill>
              <a:latin typeface="+mj-lt"/>
            </a:endParaRPr>
          </a:p>
          <a:p>
            <a:endParaRPr lang="en-US" sz="2800" b="1" dirty="0">
              <a:latin typeface="+mj-lt"/>
            </a:endParaRPr>
          </a:p>
        </p:txBody>
      </p:sp>
      <p:sp>
        <p:nvSpPr>
          <p:cNvPr id="2" name="Title 1">
            <a:extLst>
              <a:ext uri="{FF2B5EF4-FFF2-40B4-BE49-F238E27FC236}">
                <a16:creationId xmlns:a16="http://schemas.microsoft.com/office/drawing/2014/main" id="{FFE622FC-8E02-0AB3-80A6-21563EBC63DB}"/>
              </a:ext>
            </a:extLst>
          </p:cNvPr>
          <p:cNvSpPr>
            <a:spLocks noGrp="1"/>
          </p:cNvSpPr>
          <p:nvPr>
            <p:ph type="title"/>
          </p:nvPr>
        </p:nvSpPr>
        <p:spPr>
          <a:xfrm>
            <a:off x="609600" y="274638"/>
            <a:ext cx="11277600" cy="1143000"/>
          </a:xfrm>
        </p:spPr>
        <p:txBody>
          <a:bodyPr>
            <a:normAutofit fontScale="90000"/>
          </a:bodyPr>
          <a:lstStyle/>
          <a:p>
            <a:r>
              <a:rPr lang="vi-VN" sz="4400" b="1" dirty="0">
                <a:solidFill>
                  <a:srgbClr val="FF0000"/>
                </a:solidFill>
                <a:latin typeface="Times New Roman" pitchFamily="18" charset="0"/>
                <a:cs typeface="Times New Roman" pitchFamily="18" charset="0"/>
              </a:rPr>
              <a:t>Một số biện pháp </a:t>
            </a:r>
            <a:r>
              <a:rPr lang="en-US" sz="4400" b="1" dirty="0">
                <a:solidFill>
                  <a:srgbClr val="FF0000"/>
                </a:solidFill>
                <a:latin typeface="Times New Roman" pitchFamily="18" charset="0"/>
                <a:cs typeface="Times New Roman" pitchFamily="18" charset="0"/>
              </a:rPr>
              <a:t>hạn chế </a:t>
            </a:r>
            <a:r>
              <a:rPr lang="vi-VN" sz="4400" b="1" dirty="0">
                <a:solidFill>
                  <a:srgbClr val="FF0000"/>
                </a:solidFill>
                <a:latin typeface="Times New Roman" pitchFamily="18" charset="0"/>
                <a:cs typeface="Times New Roman" pitchFamily="18" charset="0"/>
              </a:rPr>
              <a:t>sự ấm lên toàn cầu</a:t>
            </a:r>
            <a:br>
              <a:rPr lang="en-US" sz="4400" dirty="0">
                <a:solidFill>
                  <a:srgbClr val="FF0000"/>
                </a:solidFill>
                <a:latin typeface="+mj-lt"/>
              </a:rPr>
            </a:br>
            <a:endParaRPr lang="en-US" dirty="0"/>
          </a:p>
        </p:txBody>
      </p:sp>
    </p:spTree>
    <p:extLst>
      <p:ext uri="{BB962C8B-B14F-4D97-AF65-F5344CB8AC3E}">
        <p14:creationId xmlns:p14="http://schemas.microsoft.com/office/powerpoint/2010/main" val="369887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331AB4-3464-FB77-649F-E238AFDEE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55217" y="-2655217"/>
            <a:ext cx="6858000" cy="12168434"/>
          </a:xfrm>
          <a:prstGeom prst="rect">
            <a:avLst/>
          </a:prstGeom>
        </p:spPr>
      </p:pic>
      <p:pic>
        <p:nvPicPr>
          <p:cNvPr id="4" name="Content Placeholder 3" descr="Hà Nội hưởng ứng chiến dịch Giờ Trái Đất, tiết kiệm điện năm 202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82413" y="1329760"/>
            <a:ext cx="3279987" cy="2895599"/>
          </a:xfrm>
          <a:prstGeom prst="rect">
            <a:avLst/>
          </a:prstGeom>
          <a:noFill/>
          <a:ln>
            <a:noFill/>
          </a:ln>
        </p:spPr>
      </p:pic>
      <p:pic>
        <p:nvPicPr>
          <p:cNvPr id="5" name="Picture 4" descr="Infographic] Kỷ nguyên mới của năng lượng"/>
          <p:cNvPicPr/>
          <p:nvPr/>
        </p:nvPicPr>
        <p:blipFill>
          <a:blip r:embed="rId4" cstate="print">
            <a:extLst>
              <a:ext uri="{28A0092B-C50C-407E-A947-70E740481C1C}">
                <a14:useLocalDpi xmlns:a14="http://schemas.microsoft.com/office/drawing/2010/main" val="0"/>
              </a:ext>
            </a:extLst>
          </a:blip>
          <a:srcRect/>
          <a:stretch>
            <a:fillRect/>
          </a:stretch>
        </p:blipFill>
        <p:spPr>
          <a:xfrm>
            <a:off x="4114481" y="1849720"/>
            <a:ext cx="3279987" cy="3158559"/>
          </a:xfrm>
          <a:prstGeom prst="rect">
            <a:avLst/>
          </a:prstGeom>
          <a:noFill/>
          <a:ln>
            <a:noFill/>
          </a:ln>
        </p:spPr>
      </p:pic>
      <p:pic>
        <p:nvPicPr>
          <p:cNvPr id="6" name="Picture 5" descr="Thủ tướng phê duyệt Đề án trồng 1 tỷ cây xanh - Đài Phát thanh và Truyền  hình Điện Biên"/>
          <p:cNvPicPr/>
          <p:nvPr/>
        </p:nvPicPr>
        <p:blipFill>
          <a:blip r:embed="rId5" cstate="print">
            <a:extLst>
              <a:ext uri="{28A0092B-C50C-407E-A947-70E740481C1C}">
                <a14:useLocalDpi xmlns:a14="http://schemas.microsoft.com/office/drawing/2010/main" val="0"/>
              </a:ext>
            </a:extLst>
          </a:blip>
          <a:srcRect l="14629" r="14474"/>
          <a:stretch>
            <a:fillRect/>
          </a:stretch>
        </p:blipFill>
        <p:spPr>
          <a:xfrm>
            <a:off x="7848600" y="1709745"/>
            <a:ext cx="3861361" cy="3151059"/>
          </a:xfrm>
          <a:prstGeom prst="rect">
            <a:avLst/>
          </a:prstGeom>
          <a:noFill/>
          <a:ln>
            <a:noFill/>
          </a:ln>
        </p:spPr>
      </p:pic>
      <p:sp>
        <p:nvSpPr>
          <p:cNvPr id="7" name="TextBox 6"/>
          <p:cNvSpPr txBox="1"/>
          <p:nvPr/>
        </p:nvSpPr>
        <p:spPr>
          <a:xfrm>
            <a:off x="941614" y="4446456"/>
            <a:ext cx="2667000" cy="1200329"/>
          </a:xfrm>
          <a:prstGeom prst="rect">
            <a:avLst/>
          </a:prstGeom>
          <a:noFill/>
        </p:spPr>
        <p:txBody>
          <a:bodyPr wrap="square" rtlCol="0">
            <a:spAutoFit/>
          </a:bodyPr>
          <a:lstStyle/>
          <a:p>
            <a:pPr algn="ctr"/>
            <a:r>
              <a:rPr lang="vi-VN" sz="2400">
                <a:solidFill>
                  <a:srgbClr val="0000CC"/>
                </a:solidFill>
                <a:latin typeface="+mj-lt"/>
              </a:rPr>
              <a:t>a) Hưởng ứng giờ Trái Đất</a:t>
            </a:r>
            <a:endParaRPr lang="en-US" sz="2000">
              <a:solidFill>
                <a:srgbClr val="0000CC"/>
              </a:solidFill>
              <a:latin typeface="+mj-lt"/>
              <a:ea typeface="Calibri"/>
              <a:cs typeface="Times New Roman"/>
            </a:endParaRPr>
          </a:p>
          <a:p>
            <a:pPr algn="ctr"/>
            <a:endParaRPr lang="en-US" sz="2400">
              <a:solidFill>
                <a:srgbClr val="0000CC"/>
              </a:solidFill>
              <a:latin typeface="+mj-lt"/>
            </a:endParaRPr>
          </a:p>
        </p:txBody>
      </p:sp>
      <p:sp>
        <p:nvSpPr>
          <p:cNvPr id="8" name="TextBox 7"/>
          <p:cNvSpPr txBox="1"/>
          <p:nvPr/>
        </p:nvSpPr>
        <p:spPr>
          <a:xfrm>
            <a:off x="4572000" y="5046621"/>
            <a:ext cx="2590800" cy="2000548"/>
          </a:xfrm>
          <a:prstGeom prst="rect">
            <a:avLst/>
          </a:prstGeom>
          <a:noFill/>
        </p:spPr>
        <p:txBody>
          <a:bodyPr wrap="square" rtlCol="0">
            <a:spAutoFit/>
          </a:bodyPr>
          <a:lstStyle/>
          <a:p>
            <a:pPr algn="ctr"/>
            <a:r>
              <a:rPr lang="vi-VN" sz="2400">
                <a:solidFill>
                  <a:srgbClr val="0000CC"/>
                </a:solidFill>
                <a:latin typeface="+mj-lt"/>
              </a:rPr>
              <a:t>b) Sử dụng năng lượng mới thân thiện với môi trường</a:t>
            </a:r>
            <a:endParaRPr lang="en-US" sz="2000">
              <a:solidFill>
                <a:srgbClr val="0000CC"/>
              </a:solidFill>
              <a:latin typeface="+mj-lt"/>
              <a:ea typeface="Calibri"/>
              <a:cs typeface="Times New Roman"/>
            </a:endParaRPr>
          </a:p>
          <a:p>
            <a:pPr algn="ctr"/>
            <a:endParaRPr lang="en-US" sz="2400">
              <a:solidFill>
                <a:srgbClr val="0000CC"/>
              </a:solidFill>
              <a:latin typeface="+mj-lt"/>
            </a:endParaRPr>
          </a:p>
        </p:txBody>
      </p:sp>
      <p:sp>
        <p:nvSpPr>
          <p:cNvPr id="9" name="TextBox 8"/>
          <p:cNvSpPr txBox="1"/>
          <p:nvPr/>
        </p:nvSpPr>
        <p:spPr>
          <a:xfrm>
            <a:off x="8958943" y="5213070"/>
            <a:ext cx="2133600" cy="1569660"/>
          </a:xfrm>
          <a:prstGeom prst="rect">
            <a:avLst/>
          </a:prstGeom>
          <a:noFill/>
        </p:spPr>
        <p:txBody>
          <a:bodyPr wrap="square" rtlCol="0">
            <a:spAutoFit/>
          </a:bodyPr>
          <a:lstStyle/>
          <a:p>
            <a:pPr algn="ctr"/>
            <a:r>
              <a:rPr lang="vi-VN" sz="3200">
                <a:solidFill>
                  <a:srgbClr val="0000CC"/>
                </a:solidFill>
                <a:latin typeface="+mj-lt"/>
              </a:rPr>
              <a:t>c) Trồng cây xanh</a:t>
            </a:r>
            <a:endParaRPr lang="en-US" sz="2800">
              <a:solidFill>
                <a:srgbClr val="0000CC"/>
              </a:solidFill>
              <a:latin typeface="+mj-lt"/>
              <a:ea typeface="Calibri"/>
              <a:cs typeface="Times New Roman"/>
            </a:endParaRPr>
          </a:p>
          <a:p>
            <a:pPr algn="ctr"/>
            <a:endParaRPr lang="en-US" sz="3200">
              <a:solidFill>
                <a:srgbClr val="0000CC"/>
              </a:solidFill>
              <a:latin typeface="+mj-lt"/>
            </a:endParaRPr>
          </a:p>
        </p:txBody>
      </p:sp>
      <p:sp>
        <p:nvSpPr>
          <p:cNvPr id="10" name="TextBox 9"/>
          <p:cNvSpPr txBox="1"/>
          <p:nvPr/>
        </p:nvSpPr>
        <p:spPr>
          <a:xfrm>
            <a:off x="1752600" y="381001"/>
            <a:ext cx="8763000" cy="461665"/>
          </a:xfrm>
          <a:prstGeom prst="rect">
            <a:avLst/>
          </a:prstGeom>
          <a:noFill/>
        </p:spPr>
        <p:txBody>
          <a:bodyPr wrap="square" rtlCol="0">
            <a:spAutoFit/>
          </a:bodyPr>
          <a:lstStyle/>
          <a:p>
            <a:r>
              <a:rPr lang="en-US" sz="2400" b="1">
                <a:solidFill>
                  <a:srgbClr val="0000CC"/>
                </a:solidFill>
                <a:latin typeface="Times New Roman" pitchFamily="18" charset="0"/>
                <a:cs typeface="Times New Roman" pitchFamily="18" charset="0"/>
              </a:rPr>
              <a:t>Một số hành động bảo vệ môi trường, giảm sự nóng lên toàn cầu.</a:t>
            </a:r>
          </a:p>
        </p:txBody>
      </p:sp>
    </p:spTree>
    <p:extLst>
      <p:ext uri="{BB962C8B-B14F-4D97-AF65-F5344CB8AC3E}">
        <p14:creationId xmlns:p14="http://schemas.microsoft.com/office/powerpoint/2010/main" val="3698871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554F-FEB7-C001-3FEA-EF9C3404F8FE}"/>
              </a:ext>
            </a:extLst>
          </p:cNvPr>
          <p:cNvSpPr>
            <a:spLocks noGrp="1"/>
          </p:cNvSpPr>
          <p:nvPr>
            <p:ph type="title"/>
          </p:nvPr>
        </p:nvSpPr>
        <p:spPr/>
        <p:txBody>
          <a:bodyPr/>
          <a:lstStyle/>
          <a:p>
            <a:r>
              <a:rPr lang="en-US" dirty="0">
                <a:solidFill>
                  <a:srgbClr val="FF0000"/>
                </a:solidFill>
              </a:rPr>
              <a:t>VẬN DỤNG</a:t>
            </a:r>
          </a:p>
        </p:txBody>
      </p:sp>
      <p:sp>
        <p:nvSpPr>
          <p:cNvPr id="6" name="Content Placeholder 2"/>
          <p:cNvSpPr txBox="1">
            <a:spLocks/>
          </p:cNvSpPr>
          <p:nvPr/>
        </p:nvSpPr>
        <p:spPr>
          <a:xfrm>
            <a:off x="1371600" y="1439409"/>
            <a:ext cx="9982200" cy="5029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3600">
                <a:solidFill>
                  <a:srgbClr val="0000CC"/>
                </a:solidFill>
                <a:latin typeface="Times New Roman" pitchFamily="18" charset="0"/>
                <a:cs typeface="Times New Roman" pitchFamily="18" charset="0"/>
              </a:rPr>
              <a:t>1. </a:t>
            </a:r>
            <a:r>
              <a:rPr lang="vi-VN" sz="3600">
                <a:solidFill>
                  <a:srgbClr val="0000CC"/>
                </a:solidFill>
                <a:latin typeface="Times New Roman" pitchFamily="18" charset="0"/>
                <a:cs typeface="Times New Roman" pitchFamily="18" charset="0"/>
              </a:rPr>
              <a:t>Em hãy cho biết củi gỗ có phải là nhiên liệu hoá thạch không? Vì sao?</a:t>
            </a:r>
            <a:endParaRPr lang="en-US" sz="3600">
              <a:solidFill>
                <a:srgbClr val="0000CC"/>
              </a:solidFill>
              <a:latin typeface="Times New Roman" pitchFamily="18" charset="0"/>
              <a:cs typeface="Times New Roman" pitchFamily="18" charset="0"/>
            </a:endParaRPr>
          </a:p>
          <a:p>
            <a:pPr marL="0" indent="0" algn="just">
              <a:buFont typeface="Arial" pitchFamily="34" charset="0"/>
              <a:buNone/>
            </a:pPr>
            <a:r>
              <a:rPr lang="en-US" sz="3600">
                <a:solidFill>
                  <a:srgbClr val="0000CC"/>
                </a:solidFill>
                <a:latin typeface="Times New Roman" pitchFamily="18" charset="0"/>
                <a:cs typeface="Times New Roman" pitchFamily="18" charset="0"/>
              </a:rPr>
              <a:t>2. </a:t>
            </a:r>
            <a:r>
              <a:rPr lang="vi-VN" sz="3600">
                <a:solidFill>
                  <a:srgbClr val="0000CC"/>
                </a:solidFill>
                <a:latin typeface="Times New Roman" pitchFamily="18" charset="0"/>
                <a:cs typeface="Times New Roman" pitchFamily="18" charset="0"/>
              </a:rPr>
              <a:t> Em hãy tìm hiểu và cho biết ở nước ta, nhiên liệu hoá thạch tập trung nhiều tại các khu vực nào.</a:t>
            </a:r>
            <a:endParaRPr lang="en-US" sz="3600">
              <a:solidFill>
                <a:srgbClr val="0000CC"/>
              </a:solidFill>
              <a:latin typeface="Times New Roman" pitchFamily="18" charset="0"/>
              <a:cs typeface="Times New Roman" pitchFamily="18" charset="0"/>
            </a:endParaRPr>
          </a:p>
          <a:p>
            <a:pPr marL="0" indent="0" algn="just">
              <a:buFont typeface="Arial" pitchFamily="34" charset="0"/>
              <a:buNone/>
            </a:pPr>
            <a:r>
              <a:rPr lang="en-US" sz="3600">
                <a:solidFill>
                  <a:srgbClr val="0000CC"/>
                </a:solidFill>
                <a:latin typeface="Times New Roman" pitchFamily="18" charset="0"/>
                <a:cs typeface="Times New Roman" pitchFamily="18" charset="0"/>
              </a:rPr>
              <a:t>3. </a:t>
            </a:r>
            <a:r>
              <a:rPr lang="vi-VN" sz="3600">
                <a:solidFill>
                  <a:srgbClr val="0000CC"/>
                </a:solidFill>
                <a:latin typeface="Times New Roman" pitchFamily="18" charset="0"/>
                <a:cs typeface="Times New Roman" pitchFamily="18" charset="0"/>
              </a:rPr>
              <a:t>Các nhiên liệu hoá thạch có nguồn gốc hình thành là tự nhiên hay nhân tạo? Các nguồn nhiên liệu hoá thạch có phải vô tận không?</a:t>
            </a:r>
            <a:endParaRPr lang="en-US" sz="3600">
              <a:solidFill>
                <a:srgbClr val="0000CC"/>
              </a:solidFill>
              <a:latin typeface="Times New Roman" pitchFamily="18" charset="0"/>
              <a:cs typeface="Times New Roman" pitchFamily="18" charset="0"/>
            </a:endParaRPr>
          </a:p>
          <a:p>
            <a:pPr marL="0" indent="0" algn="just">
              <a:buFont typeface="Arial" pitchFamily="34" charset="0"/>
              <a:buNone/>
            </a:pPr>
            <a:endParaRPr lang="en-US" sz="2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1514909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FF08-BC67-40F0-5688-7FCF0184182B}"/>
              </a:ext>
            </a:extLst>
          </p:cNvPr>
          <p:cNvSpPr>
            <a:spLocks noGrp="1"/>
          </p:cNvSpPr>
          <p:nvPr>
            <p:ph type="title"/>
          </p:nvPr>
        </p:nvSpPr>
        <p:spPr/>
        <p:txBody>
          <a:bodyPr>
            <a:normAutofit fontScale="90000"/>
          </a:bodyPr>
          <a:lstStyle/>
          <a:p>
            <a:r>
              <a:rPr lang="en-US" sz="4400">
                <a:solidFill>
                  <a:srgbClr val="0000CC"/>
                </a:solidFill>
                <a:latin typeface="Times New Roman" pitchFamily="18" charset="0"/>
                <a:cs typeface="Times New Roman" pitchFamily="18" charset="0"/>
              </a:rPr>
              <a:t>1. </a:t>
            </a:r>
            <a:r>
              <a:rPr lang="vi-VN" sz="4400">
                <a:solidFill>
                  <a:srgbClr val="0000CC"/>
                </a:solidFill>
                <a:latin typeface="Times New Roman" pitchFamily="18" charset="0"/>
                <a:cs typeface="Times New Roman" pitchFamily="18" charset="0"/>
              </a:rPr>
              <a:t>Em hãy cho biết củi gỗ có phải là nhiên liệu hoá thạch không? Vì sao?</a:t>
            </a:r>
            <a:endParaRPr lang="en-US">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3F67DDE-1542-8B20-0DE8-B72BDA5C89FC}"/>
              </a:ext>
            </a:extLst>
          </p:cNvPr>
          <p:cNvSpPr>
            <a:spLocks noGrp="1"/>
          </p:cNvSpPr>
          <p:nvPr>
            <p:ph idx="1"/>
          </p:nvPr>
        </p:nvSpPr>
        <p:spPr>
          <a:xfrm>
            <a:off x="609600" y="1600201"/>
            <a:ext cx="10972800" cy="1676399"/>
          </a:xfrm>
        </p:spPr>
        <p:txBody>
          <a:bodyPr/>
          <a:lstStyle/>
          <a:p>
            <a:r>
              <a:rPr lang="en-US" dirty="0" err="1">
                <a:solidFill>
                  <a:srgbClr val="FF0000"/>
                </a:solidFill>
                <a:latin typeface="Times New Roman" panose="02020603050405020304" pitchFamily="18" charset="0"/>
                <a:cs typeface="Times New Roman" panose="02020603050405020304" pitchFamily="18" charset="0"/>
              </a:rPr>
              <a:t>Trả</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lời</a:t>
            </a:r>
            <a:r>
              <a:rPr lang="en-US" dirty="0">
                <a:solidFill>
                  <a:srgbClr val="FF0000"/>
                </a:solidFill>
                <a:latin typeface="Times New Roman" panose="02020603050405020304" pitchFamily="18" charset="0"/>
                <a:cs typeface="Times New Roman" panose="02020603050405020304" pitchFamily="18" charset="0"/>
              </a:rPr>
              <a:t>: </a:t>
            </a:r>
            <a:r>
              <a:rPr lang="vi-VN" b="1" dirty="0">
                <a:solidFill>
                  <a:srgbClr val="0000CC"/>
                </a:solidFill>
                <a:latin typeface="Times New Roman" panose="02020603050405020304" pitchFamily="18" charset="0"/>
                <a:cs typeface="Times New Roman" panose="02020603050405020304" pitchFamily="18" charset="0"/>
              </a:rPr>
              <a:t>Củi gỗ không phải nhiên liệu hóa thạch vì nó không được tạo thành từ quá trình phân hủy các vi sinh vật bị chôn vùi cách đây hàng trăm triệu năm.</a:t>
            </a:r>
            <a:endParaRPr lang="en-US" b="1" dirty="0">
              <a:solidFill>
                <a:srgbClr val="0000CC"/>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6CA5DB0-3CFA-E97E-324D-D054A7929ED4}"/>
              </a:ext>
            </a:extLst>
          </p:cNvPr>
          <p:cNvSpPr txBox="1"/>
          <p:nvPr/>
        </p:nvSpPr>
        <p:spPr>
          <a:xfrm>
            <a:off x="1066800" y="4267200"/>
            <a:ext cx="9906000" cy="1815882"/>
          </a:xfrm>
          <a:prstGeom prst="rect">
            <a:avLst/>
          </a:prstGeom>
          <a:noFill/>
        </p:spPr>
        <p:txBody>
          <a:bodyPr wrap="square">
            <a:spAutoFit/>
          </a:bodyPr>
          <a:lstStyle/>
          <a:p>
            <a:pPr marL="0" indent="0" algn="just">
              <a:buNone/>
            </a:pPr>
            <a:r>
              <a:rPr lang="en-US" sz="2800">
                <a:solidFill>
                  <a:srgbClr val="FF0000"/>
                </a:solidFill>
                <a:latin typeface="Times New Roman" panose="02020603050405020304" pitchFamily="18" charset="0"/>
                <a:cs typeface="Times New Roman" panose="02020603050405020304" pitchFamily="18" charset="0"/>
              </a:rPr>
              <a:t>Trả lời: </a:t>
            </a:r>
            <a:r>
              <a:rPr lang="vi-VN" sz="2800" b="1">
                <a:solidFill>
                  <a:srgbClr val="0000CC"/>
                </a:solidFill>
                <a:latin typeface="Times New Roman" panose="02020603050405020304" pitchFamily="18" charset="0"/>
                <a:cs typeface="Times New Roman" panose="02020603050405020304" pitchFamily="18" charset="0"/>
              </a:rPr>
              <a:t>Ở nước ta, dầu mỏ và khí thiên nhiên tập trung chủ yếu ở thềm lục địa phía Nam như: mỏ dầu Bạch Hổ, Đại Hùng, Rồng, Rạng Đông, Lan Tây. Mỏ khí thiên nhiên được khai thác ở Tiền Hải, tỉnh Thái Bình. Mỏ than ở Quảng Ninh. </a:t>
            </a:r>
            <a:endParaRPr lang="en-US" sz="2800" b="1">
              <a:solidFill>
                <a:srgbClr val="0000C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08B7D72-01EE-90D1-1A17-555A912424AA}"/>
              </a:ext>
            </a:extLst>
          </p:cNvPr>
          <p:cNvSpPr txBox="1"/>
          <p:nvPr/>
        </p:nvSpPr>
        <p:spPr>
          <a:xfrm>
            <a:off x="3048000" y="3276600"/>
            <a:ext cx="8763000" cy="954107"/>
          </a:xfrm>
          <a:prstGeom prst="rect">
            <a:avLst/>
          </a:prstGeom>
          <a:noFill/>
        </p:spPr>
        <p:txBody>
          <a:bodyPr wrap="square">
            <a:spAutoFit/>
          </a:bodyPr>
          <a:lstStyle/>
          <a:p>
            <a:pPr marL="0" indent="0" algn="just">
              <a:buFont typeface="Arial" pitchFamily="34" charset="0"/>
              <a:buNone/>
            </a:pPr>
            <a:r>
              <a:rPr lang="en-US" sz="2800">
                <a:solidFill>
                  <a:srgbClr val="0000CC"/>
                </a:solidFill>
                <a:latin typeface="Times New Roman" pitchFamily="18" charset="0"/>
                <a:cs typeface="Times New Roman" pitchFamily="18" charset="0"/>
              </a:rPr>
              <a:t>2. </a:t>
            </a:r>
            <a:r>
              <a:rPr lang="vi-VN" sz="2800">
                <a:solidFill>
                  <a:srgbClr val="0000CC"/>
                </a:solidFill>
                <a:latin typeface="Times New Roman" pitchFamily="18" charset="0"/>
                <a:cs typeface="Times New Roman" pitchFamily="18" charset="0"/>
              </a:rPr>
              <a:t> Em hãy tìm hiểu và cho biết ở nước ta, nhiên liệu hoá thạch tập trung nhiều tại các khu vực nào.</a:t>
            </a:r>
            <a:endParaRPr lang="en-US" sz="28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614800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1"/>
            <a:ext cx="10820400" cy="4343399"/>
          </a:xfrm>
        </p:spPr>
        <p:txBody>
          <a:bodyPr/>
          <a:lstStyle/>
          <a:p>
            <a:pPr marL="0" indent="0" algn="just">
              <a:buNone/>
            </a:pPr>
            <a:r>
              <a:rPr lang="en-US" b="1">
                <a:latin typeface="Times New Roman" pitchFamily="18" charset="0"/>
                <a:cs typeface="Times New Roman" pitchFamily="18" charset="0"/>
              </a:rPr>
              <a:t>3. </a:t>
            </a:r>
            <a:r>
              <a:rPr lang="vi-VN">
                <a:latin typeface="Times New Roman" pitchFamily="18" charset="0"/>
                <a:cs typeface="Times New Roman" pitchFamily="18" charset="0"/>
              </a:rPr>
              <a:t>Các nhiên liệu hoá thạch có nguồn gốc hình thành là tự nhiên hay nhân tạo? Các nguồn nhiên liệu hoá thạch có phải vô tận không?</a:t>
            </a:r>
            <a:endParaRPr lang="en-US">
              <a:latin typeface="Times New Roman" pitchFamily="18" charset="0"/>
              <a:cs typeface="Times New Roman" pitchFamily="18" charset="0"/>
            </a:endParaRPr>
          </a:p>
          <a:p>
            <a:pPr marL="0" indent="0" algn="just">
              <a:buNone/>
            </a:pPr>
            <a:r>
              <a:rPr lang="en-US" sz="2400">
                <a:solidFill>
                  <a:srgbClr val="FF0000"/>
                </a:solidFill>
                <a:latin typeface="Times New Roman" pitchFamily="18" charset="0"/>
                <a:cs typeface="Times New Roman" pitchFamily="18" charset="0"/>
              </a:rPr>
              <a:t> </a:t>
            </a:r>
            <a:r>
              <a:rPr lang="en-US">
                <a:solidFill>
                  <a:srgbClr val="FF0000"/>
                </a:solidFill>
                <a:latin typeface="Times New Roman" pitchFamily="18" charset="0"/>
                <a:cs typeface="Times New Roman" pitchFamily="18" charset="0"/>
              </a:rPr>
              <a:t>Trả lời: </a:t>
            </a:r>
            <a:r>
              <a:rPr lang="vi-VN" b="1">
                <a:solidFill>
                  <a:srgbClr val="0000CC"/>
                </a:solidFill>
                <a:latin typeface="Times New Roman" pitchFamily="18" charset="0"/>
                <a:cs typeface="Times New Roman" pitchFamily="18" charset="0"/>
              </a:rPr>
              <a:t>Các nhiên liệu hoá thạch thường có nguồn gốc tự nhiên; riêng khí thiên nhiên có thể có nguồn gốc nhân tạo.</a:t>
            </a:r>
            <a:endParaRPr lang="en-US" b="1">
              <a:solidFill>
                <a:srgbClr val="0000CC"/>
              </a:solidFill>
              <a:latin typeface="Times New Roman" pitchFamily="18" charset="0"/>
              <a:cs typeface="Times New Roman" pitchFamily="18" charset="0"/>
            </a:endParaRPr>
          </a:p>
          <a:p>
            <a:pPr marL="0" indent="0" algn="just">
              <a:buNone/>
            </a:pPr>
            <a:r>
              <a:rPr lang="vi-VN" b="1">
                <a:solidFill>
                  <a:srgbClr val="0000CC"/>
                </a:solidFill>
                <a:latin typeface="Times New Roman" pitchFamily="18" charset="0"/>
                <a:cs typeface="Times New Roman" pitchFamily="18" charset="0"/>
              </a:rPr>
              <a:t>Các nguồn nhiên liệu hoá thạch thường phải trải qua hàng triệu năm dưới điều kiện đặc biệt mới hình thành được, nó không phải vô tận.</a:t>
            </a:r>
            <a:endParaRPr lang="en-US">
              <a:latin typeface="Times New Roman" pitchFamily="18" charset="0"/>
              <a:cs typeface="Times New Roman" pitchFamily="18" charset="0"/>
            </a:endParaRPr>
          </a:p>
        </p:txBody>
      </p:sp>
      <p:sp>
        <p:nvSpPr>
          <p:cNvPr id="4" name="TextBox 3"/>
          <p:cNvSpPr txBox="1"/>
          <p:nvPr/>
        </p:nvSpPr>
        <p:spPr>
          <a:xfrm>
            <a:off x="1752600" y="4953001"/>
            <a:ext cx="9525000" cy="1384995"/>
          </a:xfrm>
          <a:prstGeom prst="rect">
            <a:avLst/>
          </a:prstGeom>
          <a:noFill/>
        </p:spPr>
        <p:txBody>
          <a:bodyPr wrap="square" rtlCol="0">
            <a:spAutoFit/>
          </a:bodyPr>
          <a:lstStyle/>
          <a:p>
            <a:pPr lvl="0" algn="just"/>
            <a:r>
              <a:rPr lang="en-US" sz="2800" b="1">
                <a:latin typeface="Times New Roman" pitchFamily="18" charset="0"/>
                <a:cs typeface="Times New Roman" pitchFamily="18" charset="0"/>
              </a:rPr>
              <a:t>4. </a:t>
            </a:r>
            <a:r>
              <a:rPr lang="vi-VN" sz="2800" b="1">
                <a:latin typeface="Times New Roman" pitchFamily="18" charset="0"/>
                <a:cs typeface="Times New Roman" pitchFamily="18" charset="0"/>
              </a:rPr>
              <a:t>Hãy cho biết trong gia đình em đang sử dụng nhiên liệu hoá thạch nào?</a:t>
            </a:r>
            <a:endParaRPr lang="en-US" sz="2800" b="1">
              <a:latin typeface="Times New Roman" pitchFamily="18" charset="0"/>
              <a:cs typeface="Times New Roman" pitchFamily="18" charset="0"/>
            </a:endParaRPr>
          </a:p>
          <a:p>
            <a:pPr algn="just"/>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1369756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56893" y="157507"/>
            <a:ext cx="2941907" cy="662300"/>
            <a:chOff x="156892" y="157507"/>
            <a:chExt cx="2941907" cy="662300"/>
          </a:xfrm>
        </p:grpSpPr>
        <p:sp>
          <p:nvSpPr>
            <p:cNvPr id="25" name="Rectangle: Rounded Corners 24"/>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28" name="!!1b"/>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p>
          </p:txBody>
        </p:sp>
      </p:grpSp>
      <p:sp>
        <p:nvSpPr>
          <p:cNvPr id="7" name="!!MatThu1"/>
          <p:cNvSpPr/>
          <p:nvPr/>
        </p:nvSpPr>
        <p:spPr>
          <a:xfrm>
            <a:off x="156894"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pic>
        <p:nvPicPr>
          <p:cNvPr id="8" name="!!MatThu1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670" y="360329"/>
            <a:ext cx="394487" cy="256655"/>
          </a:xfrm>
          <a:prstGeom prst="rect">
            <a:avLst/>
          </a:prstGeom>
        </p:spPr>
      </p:pic>
      <p:sp>
        <p:nvSpPr>
          <p:cNvPr id="29" name="Rectangle: Rounded Corners 28"/>
          <p:cNvSpPr/>
          <p:nvPr/>
        </p:nvSpPr>
        <p:spPr>
          <a:xfrm>
            <a:off x="1810870" y="1097278"/>
            <a:ext cx="9325215" cy="3707804"/>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78" name="TextBox 77"/>
          <p:cNvSpPr txBox="1"/>
          <p:nvPr/>
        </p:nvSpPr>
        <p:spPr>
          <a:xfrm>
            <a:off x="2065349" y="1733184"/>
            <a:ext cx="9070737" cy="2877070"/>
          </a:xfrm>
          <a:prstGeom prst="rect">
            <a:avLst/>
          </a:prstGeom>
          <a:noFill/>
          <a:ln>
            <a:noFill/>
          </a:ln>
        </p:spPr>
        <p:txBody>
          <a:bodyPr wrap="square">
            <a:spAutoFit/>
          </a:bodyPr>
          <a:lstStyle/>
          <a:p>
            <a:pPr marR="1180224">
              <a:lnSpc>
                <a:spcPct val="123000"/>
              </a:lnSpc>
              <a:spcAft>
                <a:spcPts val="1067"/>
              </a:spcAft>
            </a:pPr>
            <a:r>
              <a:rPr lang="vi-VN" sz="3200">
                <a:latin typeface="Times New Roman" panose="02020603050405020304" pitchFamily="18" charset="0"/>
                <a:ea typeface="Calibri" panose="020F0502020204030204" pitchFamily="34" charset="0"/>
                <a:cs typeface="Times New Roman" panose="02020603050405020304" pitchFamily="18" charset="0"/>
              </a:rPr>
              <a:t>Quá trình nào không gây phát thải CO</a:t>
            </a:r>
            <a:r>
              <a:rPr lang="vi-VN" sz="3200" baseline="-25000">
                <a:latin typeface="Times New Roman" panose="02020603050405020304" pitchFamily="18" charset="0"/>
                <a:ea typeface="Calibri" panose="020F0502020204030204" pitchFamily="34" charset="0"/>
                <a:cs typeface="Times New Roman" panose="02020603050405020304" pitchFamily="18" charset="0"/>
              </a:rPr>
              <a:t>2</a:t>
            </a:r>
            <a:r>
              <a:rPr lang="vi-VN" sz="3200">
                <a:latin typeface="Times New Roman" panose="02020603050405020304" pitchFamily="18" charset="0"/>
                <a:ea typeface="Calibri" panose="020F0502020204030204" pitchFamily="34" charset="0"/>
                <a:cs typeface="Times New Roman" panose="02020603050405020304" pitchFamily="18" charset="0"/>
              </a:rPr>
              <a:t>:</a:t>
            </a:r>
            <a:endParaRPr lang="en-US" sz="3200">
              <a:latin typeface="Calibri" panose="020F0502020204030204" pitchFamily="34" charset="0"/>
              <a:ea typeface="Calibri" panose="020F0502020204030204" pitchFamily="34" charset="0"/>
              <a:cs typeface="Times New Roman" panose="02020603050405020304" pitchFamily="18" charset="0"/>
            </a:endParaRPr>
          </a:p>
          <a:p>
            <a:pPr marR="1180224">
              <a:lnSpc>
                <a:spcPct val="123000"/>
              </a:lnSpc>
              <a:spcAft>
                <a:spcPts val="1067"/>
              </a:spcAft>
            </a:pPr>
            <a:r>
              <a:rPr lang="vi-VN" sz="3200">
                <a:latin typeface="Times New Roman" panose="02020603050405020304" pitchFamily="18" charset="0"/>
                <a:ea typeface="Calibri" panose="020F0502020204030204" pitchFamily="34" charset="0"/>
                <a:cs typeface="Times New Roman" panose="02020603050405020304" pitchFamily="18" charset="0"/>
              </a:rPr>
              <a:t> A. Sản xuất xi măng.         B. Thực vật hô hấp</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73"/>
              </a:spcAft>
            </a:pPr>
            <a:r>
              <a:rPr lang="vi-VN" sz="3200">
                <a:latin typeface="Times New Roman" panose="02020603050405020304" pitchFamily="18" charset="0"/>
                <a:ea typeface="Calibri" panose="020F0502020204030204" pitchFamily="34" charset="0"/>
                <a:cs typeface="Times New Roman" panose="02020603050405020304" pitchFamily="18" charset="0"/>
              </a:rPr>
              <a:t>C. Quang hợp                     D. Xác động vật phân huỷ.</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ctr"/>
            <a:endParaRPr lang="en-US" sz="4800" b="1" dirty="0">
              <a:solidFill>
                <a:srgbClr val="EE4036"/>
              </a:solidFill>
              <a:latin typeface="Times New Roman" panose="02020603050405020304" pitchFamily="18" charset="0"/>
              <a:cs typeface="Times New Roman" panose="02020603050405020304" pitchFamily="18" charset="0"/>
            </a:endParaRPr>
          </a:p>
        </p:txBody>
      </p:sp>
      <p:pic>
        <p:nvPicPr>
          <p:cNvPr id="50" name="Picture 49"/>
          <p:cNvPicPr>
            <a:picLocks noChangeAspect="1"/>
          </p:cNvPicPr>
          <p:nvPr/>
        </p:nvPicPr>
        <p:blipFill>
          <a:blip r:embed="rId3"/>
          <a:stretch>
            <a:fillRect/>
          </a:stretch>
        </p:blipFill>
        <p:spPr>
          <a:xfrm>
            <a:off x="4297585" y="-631254"/>
            <a:ext cx="360000" cy="214615"/>
          </a:xfrm>
          <a:prstGeom prst="rect">
            <a:avLst/>
          </a:prstGeom>
        </p:spPr>
      </p:pic>
      <p:pic>
        <p:nvPicPr>
          <p:cNvPr id="51" name="Picture 50"/>
          <p:cNvPicPr>
            <a:picLocks noChangeAspect="1"/>
          </p:cNvPicPr>
          <p:nvPr/>
        </p:nvPicPr>
        <p:blipFill>
          <a:blip r:embed="rId4"/>
          <a:stretch>
            <a:fillRect/>
          </a:stretch>
        </p:blipFill>
        <p:spPr>
          <a:xfrm>
            <a:off x="2022889" y="-680390"/>
            <a:ext cx="360000" cy="214615"/>
          </a:xfrm>
          <a:prstGeom prst="rect">
            <a:avLst/>
          </a:prstGeom>
        </p:spPr>
      </p:pic>
      <p:pic>
        <p:nvPicPr>
          <p:cNvPr id="52" name="Picture 51"/>
          <p:cNvPicPr>
            <a:picLocks noChangeAspect="1"/>
          </p:cNvPicPr>
          <p:nvPr/>
        </p:nvPicPr>
        <p:blipFill>
          <a:blip r:embed="rId5"/>
          <a:stretch>
            <a:fillRect/>
          </a:stretch>
        </p:blipFill>
        <p:spPr>
          <a:xfrm>
            <a:off x="3562404" y="-1010894"/>
            <a:ext cx="360000" cy="218075"/>
          </a:xfrm>
          <a:prstGeom prst="rect">
            <a:avLst/>
          </a:prstGeom>
        </p:spPr>
      </p:pic>
      <p:pic>
        <p:nvPicPr>
          <p:cNvPr id="53" name="Picture 52"/>
          <p:cNvPicPr>
            <a:picLocks noChangeAspect="1"/>
          </p:cNvPicPr>
          <p:nvPr/>
        </p:nvPicPr>
        <p:blipFill>
          <a:blip r:embed="rId6"/>
          <a:stretch>
            <a:fillRect/>
          </a:stretch>
        </p:blipFill>
        <p:spPr>
          <a:xfrm>
            <a:off x="5329696" y="-719246"/>
            <a:ext cx="360000" cy="218075"/>
          </a:xfrm>
          <a:prstGeom prst="rect">
            <a:avLst/>
          </a:prstGeom>
        </p:spPr>
      </p:pic>
      <p:pic>
        <p:nvPicPr>
          <p:cNvPr id="54" name="Picture 53"/>
          <p:cNvPicPr>
            <a:picLocks noChangeAspect="1"/>
          </p:cNvPicPr>
          <p:nvPr/>
        </p:nvPicPr>
        <p:blipFill>
          <a:blip r:embed="rId7"/>
          <a:stretch>
            <a:fillRect/>
          </a:stretch>
        </p:blipFill>
        <p:spPr>
          <a:xfrm>
            <a:off x="10151615" y="-649523"/>
            <a:ext cx="360000" cy="214615"/>
          </a:xfrm>
          <a:prstGeom prst="rect">
            <a:avLst/>
          </a:prstGeom>
        </p:spPr>
      </p:pic>
      <p:pic>
        <p:nvPicPr>
          <p:cNvPr id="55" name="Picture 54"/>
          <p:cNvPicPr>
            <a:picLocks noChangeAspect="1"/>
          </p:cNvPicPr>
          <p:nvPr/>
        </p:nvPicPr>
        <p:blipFill>
          <a:blip r:embed="rId8"/>
          <a:stretch>
            <a:fillRect/>
          </a:stretch>
        </p:blipFill>
        <p:spPr>
          <a:xfrm>
            <a:off x="7478868" y="-1101340"/>
            <a:ext cx="360000" cy="218075"/>
          </a:xfrm>
          <a:prstGeom prst="rect">
            <a:avLst/>
          </a:prstGeom>
        </p:spPr>
      </p:pic>
      <p:pic>
        <p:nvPicPr>
          <p:cNvPr id="56" name="Picture 55"/>
          <p:cNvPicPr>
            <a:picLocks noChangeAspect="1"/>
          </p:cNvPicPr>
          <p:nvPr/>
        </p:nvPicPr>
        <p:blipFill>
          <a:blip r:embed="rId9"/>
          <a:stretch>
            <a:fillRect/>
          </a:stretch>
        </p:blipFill>
        <p:spPr>
          <a:xfrm>
            <a:off x="8383689" y="-593030"/>
            <a:ext cx="360000" cy="214615"/>
          </a:xfrm>
          <a:prstGeom prst="rect">
            <a:avLst/>
          </a:prstGeom>
        </p:spPr>
      </p:pic>
      <p:pic>
        <p:nvPicPr>
          <p:cNvPr id="57" name="Picture 56"/>
          <p:cNvPicPr>
            <a:picLocks noChangeAspect="1"/>
          </p:cNvPicPr>
          <p:nvPr/>
        </p:nvPicPr>
        <p:blipFill>
          <a:blip r:embed="rId10"/>
          <a:stretch>
            <a:fillRect/>
          </a:stretch>
        </p:blipFill>
        <p:spPr>
          <a:xfrm>
            <a:off x="9159089" y="-634714"/>
            <a:ext cx="360000" cy="218075"/>
          </a:xfrm>
          <a:prstGeom prst="rect">
            <a:avLst/>
          </a:prstGeom>
        </p:spPr>
      </p:pic>
      <p:pic>
        <p:nvPicPr>
          <p:cNvPr id="58" name="Picture 57"/>
          <p:cNvPicPr>
            <a:picLocks noChangeAspect="1"/>
          </p:cNvPicPr>
          <p:nvPr/>
        </p:nvPicPr>
        <p:blipFill>
          <a:blip r:embed="rId11"/>
          <a:stretch>
            <a:fillRect/>
          </a:stretch>
        </p:blipFill>
        <p:spPr>
          <a:xfrm>
            <a:off x="6914365" y="-556196"/>
            <a:ext cx="360000" cy="218075"/>
          </a:xfrm>
          <a:prstGeom prst="rect">
            <a:avLst/>
          </a:prstGeom>
        </p:spPr>
      </p:pic>
      <p:pic>
        <p:nvPicPr>
          <p:cNvPr id="59" name="Picture 58"/>
          <p:cNvPicPr>
            <a:picLocks noChangeAspect="1"/>
          </p:cNvPicPr>
          <p:nvPr/>
        </p:nvPicPr>
        <p:blipFill>
          <a:blip r:embed="rId12"/>
          <a:stretch>
            <a:fillRect/>
          </a:stretch>
        </p:blipFill>
        <p:spPr>
          <a:xfrm>
            <a:off x="2749875" y="-705644"/>
            <a:ext cx="360000" cy="218075"/>
          </a:xfrm>
          <a:prstGeom prst="rect">
            <a:avLst/>
          </a:prstGeom>
        </p:spPr>
      </p:pic>
      <p:pic>
        <p:nvPicPr>
          <p:cNvPr id="60" name="Picture 59"/>
          <p:cNvPicPr>
            <a:picLocks noChangeAspect="1"/>
          </p:cNvPicPr>
          <p:nvPr/>
        </p:nvPicPr>
        <p:blipFill>
          <a:blip r:embed="rId4"/>
          <a:stretch>
            <a:fillRect/>
          </a:stretch>
        </p:blipFill>
        <p:spPr>
          <a:xfrm>
            <a:off x="6872692" y="-853478"/>
            <a:ext cx="360000" cy="214615"/>
          </a:xfrm>
          <a:prstGeom prst="rect">
            <a:avLst/>
          </a:prstGeom>
        </p:spPr>
      </p:pic>
      <p:pic>
        <p:nvPicPr>
          <p:cNvPr id="62" name="Picture 61"/>
          <p:cNvPicPr>
            <a:picLocks noChangeAspect="1"/>
          </p:cNvPicPr>
          <p:nvPr/>
        </p:nvPicPr>
        <p:blipFill>
          <a:blip r:embed="rId5"/>
          <a:stretch>
            <a:fillRect/>
          </a:stretch>
        </p:blipFill>
        <p:spPr>
          <a:xfrm>
            <a:off x="8412207" y="-1183982"/>
            <a:ext cx="360000" cy="218075"/>
          </a:xfrm>
          <a:prstGeom prst="rect">
            <a:avLst/>
          </a:prstGeom>
        </p:spPr>
      </p:pic>
      <p:pic>
        <p:nvPicPr>
          <p:cNvPr id="65" name="Picture 64"/>
          <p:cNvPicPr>
            <a:picLocks noChangeAspect="1"/>
          </p:cNvPicPr>
          <p:nvPr/>
        </p:nvPicPr>
        <p:blipFill>
          <a:blip r:embed="rId12"/>
          <a:stretch>
            <a:fillRect/>
          </a:stretch>
        </p:blipFill>
        <p:spPr>
          <a:xfrm>
            <a:off x="7599677" y="-878732"/>
            <a:ext cx="360000" cy="218075"/>
          </a:xfrm>
          <a:prstGeom prst="rect">
            <a:avLst/>
          </a:prstGeom>
        </p:spPr>
      </p:pic>
      <p:pic>
        <p:nvPicPr>
          <p:cNvPr id="66" name="Picture 65"/>
          <p:cNvPicPr>
            <a:picLocks noChangeAspect="1"/>
          </p:cNvPicPr>
          <p:nvPr/>
        </p:nvPicPr>
        <p:blipFill>
          <a:blip r:embed="rId6"/>
          <a:stretch>
            <a:fillRect/>
          </a:stretch>
        </p:blipFill>
        <p:spPr>
          <a:xfrm>
            <a:off x="700335" y="-564778"/>
            <a:ext cx="360000" cy="218075"/>
          </a:xfrm>
          <a:prstGeom prst="rect">
            <a:avLst/>
          </a:prstGeom>
        </p:spPr>
      </p:pic>
      <p:pic>
        <p:nvPicPr>
          <p:cNvPr id="67" name="Picture 66"/>
          <p:cNvPicPr>
            <a:picLocks noChangeAspect="1"/>
          </p:cNvPicPr>
          <p:nvPr/>
        </p:nvPicPr>
        <p:blipFill>
          <a:blip r:embed="rId7"/>
          <a:stretch>
            <a:fillRect/>
          </a:stretch>
        </p:blipFill>
        <p:spPr>
          <a:xfrm>
            <a:off x="1631260" y="-980072"/>
            <a:ext cx="360000" cy="214615"/>
          </a:xfrm>
          <a:prstGeom prst="rect">
            <a:avLst/>
          </a:prstGeom>
        </p:spPr>
      </p:pic>
      <p:pic>
        <p:nvPicPr>
          <p:cNvPr id="76" name="Picture 75"/>
          <p:cNvPicPr>
            <a:picLocks noChangeAspect="1"/>
          </p:cNvPicPr>
          <p:nvPr/>
        </p:nvPicPr>
        <p:blipFill>
          <a:blip r:embed="rId8"/>
          <a:stretch>
            <a:fillRect/>
          </a:stretch>
        </p:blipFill>
        <p:spPr>
          <a:xfrm>
            <a:off x="2849507" y="-946872"/>
            <a:ext cx="360000" cy="218075"/>
          </a:xfrm>
          <a:prstGeom prst="rect">
            <a:avLst/>
          </a:prstGeom>
        </p:spPr>
      </p:pic>
      <p:pic>
        <p:nvPicPr>
          <p:cNvPr id="77" name="Picture 76"/>
          <p:cNvPicPr>
            <a:picLocks noChangeAspect="1"/>
          </p:cNvPicPr>
          <p:nvPr/>
        </p:nvPicPr>
        <p:blipFill>
          <a:blip r:embed="rId4"/>
          <a:stretch>
            <a:fillRect/>
          </a:stretch>
        </p:blipFill>
        <p:spPr>
          <a:xfrm>
            <a:off x="2243331" y="-699010"/>
            <a:ext cx="360000" cy="214615"/>
          </a:xfrm>
          <a:prstGeom prst="rect">
            <a:avLst/>
          </a:prstGeom>
        </p:spPr>
      </p:pic>
      <p:pic>
        <p:nvPicPr>
          <p:cNvPr id="79" name="Picture 78"/>
          <p:cNvPicPr>
            <a:picLocks noChangeAspect="1"/>
          </p:cNvPicPr>
          <p:nvPr/>
        </p:nvPicPr>
        <p:blipFill>
          <a:blip r:embed="rId5"/>
          <a:stretch>
            <a:fillRect/>
          </a:stretch>
        </p:blipFill>
        <p:spPr>
          <a:xfrm>
            <a:off x="3782847" y="-1029514"/>
            <a:ext cx="360000" cy="218075"/>
          </a:xfrm>
          <a:prstGeom prst="rect">
            <a:avLst/>
          </a:prstGeom>
        </p:spPr>
      </p:pic>
      <p:pic>
        <p:nvPicPr>
          <p:cNvPr id="80" name="Picture 79"/>
          <p:cNvPicPr>
            <a:picLocks noChangeAspect="1"/>
          </p:cNvPicPr>
          <p:nvPr/>
        </p:nvPicPr>
        <p:blipFill>
          <a:blip r:embed="rId12"/>
          <a:stretch>
            <a:fillRect/>
          </a:stretch>
        </p:blipFill>
        <p:spPr>
          <a:xfrm>
            <a:off x="2970316" y="-724264"/>
            <a:ext cx="360000" cy="218075"/>
          </a:xfrm>
          <a:prstGeom prst="rect">
            <a:avLst/>
          </a:prstGeom>
        </p:spPr>
      </p:pic>
      <p:pic>
        <p:nvPicPr>
          <p:cNvPr id="81" name="Picture 80"/>
          <p:cNvPicPr>
            <a:picLocks noChangeAspect="1"/>
          </p:cNvPicPr>
          <p:nvPr/>
        </p:nvPicPr>
        <p:blipFill>
          <a:blip r:embed="rId5"/>
          <a:stretch>
            <a:fillRect/>
          </a:stretch>
        </p:blipFill>
        <p:spPr>
          <a:xfrm>
            <a:off x="5981107" y="-1009278"/>
            <a:ext cx="360000" cy="218075"/>
          </a:xfrm>
          <a:prstGeom prst="rect">
            <a:avLst/>
          </a:prstGeom>
        </p:spPr>
      </p:pic>
      <p:pic>
        <p:nvPicPr>
          <p:cNvPr id="82" name="Picture 81"/>
          <p:cNvPicPr>
            <a:picLocks noChangeAspect="1"/>
          </p:cNvPicPr>
          <p:nvPr/>
        </p:nvPicPr>
        <p:blipFill>
          <a:blip r:embed="rId7"/>
          <a:stretch>
            <a:fillRect/>
          </a:stretch>
        </p:blipFill>
        <p:spPr>
          <a:xfrm>
            <a:off x="4049963" y="-978456"/>
            <a:ext cx="360000" cy="214615"/>
          </a:xfrm>
          <a:prstGeom prst="rect">
            <a:avLst/>
          </a:prstGeom>
        </p:spPr>
      </p:pic>
      <p:pic>
        <p:nvPicPr>
          <p:cNvPr id="83" name="Picture 82"/>
          <p:cNvPicPr>
            <a:picLocks noChangeAspect="1"/>
          </p:cNvPicPr>
          <p:nvPr/>
        </p:nvPicPr>
        <p:blipFill>
          <a:blip r:embed="rId8"/>
          <a:stretch>
            <a:fillRect/>
          </a:stretch>
        </p:blipFill>
        <p:spPr>
          <a:xfrm>
            <a:off x="5268209" y="-945256"/>
            <a:ext cx="360000" cy="218075"/>
          </a:xfrm>
          <a:prstGeom prst="rect">
            <a:avLst/>
          </a:prstGeom>
        </p:spPr>
      </p:pic>
      <p:pic>
        <p:nvPicPr>
          <p:cNvPr id="84" name="Picture 83"/>
          <p:cNvPicPr>
            <a:picLocks noChangeAspect="1"/>
          </p:cNvPicPr>
          <p:nvPr/>
        </p:nvPicPr>
        <p:blipFill>
          <a:blip r:embed="rId5"/>
          <a:stretch>
            <a:fillRect/>
          </a:stretch>
        </p:blipFill>
        <p:spPr>
          <a:xfrm>
            <a:off x="6201548" y="-1027898"/>
            <a:ext cx="360000" cy="218075"/>
          </a:xfrm>
          <a:prstGeom prst="rect">
            <a:avLst/>
          </a:prstGeom>
        </p:spPr>
      </p:pic>
      <p:pic>
        <p:nvPicPr>
          <p:cNvPr id="85" name="Picture 84"/>
          <p:cNvPicPr>
            <a:picLocks noChangeAspect="1"/>
          </p:cNvPicPr>
          <p:nvPr/>
        </p:nvPicPr>
        <p:blipFill>
          <a:blip r:embed="rId8"/>
          <a:stretch>
            <a:fillRect/>
          </a:stretch>
        </p:blipFill>
        <p:spPr>
          <a:xfrm>
            <a:off x="5160333" y="-577531"/>
            <a:ext cx="360000" cy="218075"/>
          </a:xfrm>
          <a:prstGeom prst="rect">
            <a:avLst/>
          </a:prstGeom>
        </p:spPr>
      </p:pic>
      <p:pic>
        <p:nvPicPr>
          <p:cNvPr id="86" name="Picture 85"/>
          <p:cNvPicPr>
            <a:picLocks noChangeAspect="1"/>
          </p:cNvPicPr>
          <p:nvPr/>
        </p:nvPicPr>
        <p:blipFill>
          <a:blip r:embed="rId4"/>
          <a:stretch>
            <a:fillRect/>
          </a:stretch>
        </p:blipFill>
        <p:spPr>
          <a:xfrm>
            <a:off x="4554157" y="-329670"/>
            <a:ext cx="360000" cy="214615"/>
          </a:xfrm>
          <a:prstGeom prst="rect">
            <a:avLst/>
          </a:prstGeom>
        </p:spPr>
      </p:pic>
      <p:pic>
        <p:nvPicPr>
          <p:cNvPr id="87" name="Picture 86"/>
          <p:cNvPicPr>
            <a:picLocks noChangeAspect="1"/>
          </p:cNvPicPr>
          <p:nvPr/>
        </p:nvPicPr>
        <p:blipFill>
          <a:blip r:embed="rId5"/>
          <a:stretch>
            <a:fillRect/>
          </a:stretch>
        </p:blipFill>
        <p:spPr>
          <a:xfrm>
            <a:off x="6093672" y="-660172"/>
            <a:ext cx="360000" cy="218075"/>
          </a:xfrm>
          <a:prstGeom prst="rect">
            <a:avLst/>
          </a:prstGeom>
        </p:spPr>
      </p:pic>
      <p:pic>
        <p:nvPicPr>
          <p:cNvPr id="88" name="Picture 87"/>
          <p:cNvPicPr>
            <a:picLocks noChangeAspect="1"/>
          </p:cNvPicPr>
          <p:nvPr/>
        </p:nvPicPr>
        <p:blipFill>
          <a:blip r:embed="rId12"/>
          <a:stretch>
            <a:fillRect/>
          </a:stretch>
        </p:blipFill>
        <p:spPr>
          <a:xfrm>
            <a:off x="5281143" y="-354923"/>
            <a:ext cx="360000" cy="218075"/>
          </a:xfrm>
          <a:prstGeom prst="rect">
            <a:avLst/>
          </a:prstGeom>
        </p:spPr>
      </p:pic>
      <p:pic>
        <p:nvPicPr>
          <p:cNvPr id="89" name="Picture 88"/>
          <p:cNvPicPr>
            <a:picLocks noChangeAspect="1"/>
          </p:cNvPicPr>
          <p:nvPr/>
        </p:nvPicPr>
        <p:blipFill>
          <a:blip r:embed="rId5"/>
          <a:stretch>
            <a:fillRect/>
          </a:stretch>
        </p:blipFill>
        <p:spPr>
          <a:xfrm>
            <a:off x="3662571" y="-485468"/>
            <a:ext cx="360000" cy="218075"/>
          </a:xfrm>
          <a:prstGeom prst="rect">
            <a:avLst/>
          </a:prstGeom>
        </p:spPr>
      </p:pic>
      <p:pic>
        <p:nvPicPr>
          <p:cNvPr id="90" name="Picture 89"/>
          <p:cNvPicPr>
            <a:picLocks noChangeAspect="1"/>
          </p:cNvPicPr>
          <p:nvPr/>
        </p:nvPicPr>
        <p:blipFill>
          <a:blip r:embed="rId5"/>
          <a:stretch>
            <a:fillRect/>
          </a:stretch>
        </p:blipFill>
        <p:spPr>
          <a:xfrm>
            <a:off x="3883013" y="-504088"/>
            <a:ext cx="360000" cy="218075"/>
          </a:xfrm>
          <a:prstGeom prst="rect">
            <a:avLst/>
          </a:prstGeom>
        </p:spPr>
      </p:pic>
      <p:grpSp>
        <p:nvGrpSpPr>
          <p:cNvPr id="2" name="Group 1"/>
          <p:cNvGrpSpPr/>
          <p:nvPr/>
        </p:nvGrpSpPr>
        <p:grpSpPr>
          <a:xfrm>
            <a:off x="11460694" y="155394"/>
            <a:ext cx="662996" cy="662996"/>
            <a:chOff x="11409342" y="180900"/>
            <a:chExt cx="662996" cy="662996"/>
          </a:xfrm>
        </p:grpSpPr>
        <p:sp>
          <p:nvSpPr>
            <p:cNvPr id="3" name="!!MatThu1">
              <a:hlinkClick r:id="rId13" action="ppaction://hlinksldjump"/>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Times New Roman" panose="02020603050405020304" pitchFamily="18" charset="0"/>
                <a:cs typeface="Times New Roman" panose="02020603050405020304" pitchFamily="18" charset="0"/>
              </a:endParaRPr>
            </a:p>
          </p:txBody>
        </p:sp>
        <p:pic>
          <p:nvPicPr>
            <p:cNvPr id="4" name="Graphic 3">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28358" y="343470"/>
              <a:ext cx="424964" cy="337856"/>
            </a:xfrm>
            <a:prstGeom prst="rect">
              <a:avLst/>
            </a:prstGeom>
          </p:spPr>
        </p:pic>
      </p:grpSp>
      <p:sp>
        <p:nvSpPr>
          <p:cNvPr id="5" name="Oval 4">
            <a:extLst>
              <a:ext uri="{FF2B5EF4-FFF2-40B4-BE49-F238E27FC236}">
                <a16:creationId xmlns:a16="http://schemas.microsoft.com/office/drawing/2014/main" id="{E6F83AC6-541D-1840-BE5E-0D45FBA4D35A}"/>
              </a:ext>
            </a:extLst>
          </p:cNvPr>
          <p:cNvSpPr/>
          <p:nvPr/>
        </p:nvSpPr>
        <p:spPr>
          <a:xfrm>
            <a:off x="1937706" y="3178581"/>
            <a:ext cx="707572" cy="6966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6600" y="0"/>
            <a:ext cx="5811427" cy="414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283397D-1533-FD1D-5501-EC54912D03CC}"/>
              </a:ext>
            </a:extLst>
          </p:cNvPr>
          <p:cNvSpPr txBox="1"/>
          <p:nvPr/>
        </p:nvSpPr>
        <p:spPr>
          <a:xfrm>
            <a:off x="762000" y="734476"/>
            <a:ext cx="6449784" cy="1318374"/>
          </a:xfrm>
          <a:prstGeom prst="rect">
            <a:avLst/>
          </a:prstGeom>
          <a:noFill/>
        </p:spPr>
        <p:txBody>
          <a:bodyPr wrap="square">
            <a:spAutoFit/>
          </a:bodyPr>
          <a:lstStyle/>
          <a:p>
            <a:pPr algn="just">
              <a:lnSpc>
                <a:spcPct val="130000"/>
              </a:lnSpc>
              <a:spcAft>
                <a:spcPts val="800"/>
              </a:spcAft>
              <a:buNone/>
              <a:tabLst>
                <a:tab pos="180340" algn="l"/>
                <a:tab pos="1620520" algn="l"/>
                <a:tab pos="4860925" algn="l"/>
              </a:tabLs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Không nên đun bếp than trong phòng kín vì lý do nào sau đây?</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D0CACC9-114F-0C18-BC9D-0D10DA0A582A}"/>
              </a:ext>
            </a:extLst>
          </p:cNvPr>
          <p:cNvSpPr txBox="1"/>
          <p:nvPr/>
        </p:nvSpPr>
        <p:spPr>
          <a:xfrm>
            <a:off x="762000" y="2734493"/>
            <a:ext cx="7848600" cy="3153299"/>
          </a:xfrm>
          <a:prstGeom prst="rect">
            <a:avLst/>
          </a:prstGeom>
          <a:noFill/>
        </p:spPr>
        <p:txBody>
          <a:bodyPr wrap="square">
            <a:spAutoFit/>
          </a:bodyPr>
          <a:lstStyle/>
          <a:p>
            <a:pPr marL="180340" algn="just">
              <a:lnSpc>
                <a:spcPct val="130000"/>
              </a:lnSpc>
              <a:spcAft>
                <a:spcPts val="800"/>
              </a:spcAft>
              <a:buNone/>
              <a:tabLst>
                <a:tab pos="180340" algn="l"/>
                <a:tab pos="1620520" algn="l"/>
                <a:tab pos="4860925" algn="l"/>
              </a:tabLst>
            </a:pPr>
            <a:r>
              <a:rPr lang="vi-VN" sz="2800" b="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28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Than tỏa nhiều nhiệt dẫn đến phòng quá nóng.</a:t>
            </a:r>
            <a:endParaRPr lang="en-US" sz="2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buNone/>
              <a:tabLst>
                <a:tab pos="180340" algn="l"/>
                <a:tab pos="1620520" algn="l"/>
                <a:tab pos="4860925" algn="l"/>
              </a:tabLst>
            </a:pPr>
            <a:r>
              <a:rPr lang="vi-VN" sz="2800" b="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B.</a:t>
            </a:r>
            <a:r>
              <a:rPr lang="vi-VN" sz="28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Than cháy tỏa ra nhiều khí CO, CO</a:t>
            </a:r>
            <a:r>
              <a:rPr lang="vi-VN" sz="2800" baseline="-250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28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có thể gây tử vong nếu ngửi quá nhiều trong phòng kín.</a:t>
            </a:r>
            <a:endParaRPr lang="en-US" sz="2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30000"/>
              </a:lnSpc>
              <a:spcAft>
                <a:spcPts val="800"/>
              </a:spcAft>
              <a:buNone/>
              <a:tabLst>
                <a:tab pos="180340" algn="l"/>
                <a:tab pos="1620520" algn="l"/>
                <a:tab pos="4860925" algn="l"/>
              </a:tabLst>
            </a:pPr>
            <a:r>
              <a:rPr lang="vi-VN" sz="2800" b="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28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Than không cháy được trong phòng kín.</a:t>
            </a:r>
            <a:endParaRPr lang="en-US" sz="2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30000"/>
              </a:lnSpc>
              <a:spcAft>
                <a:spcPts val="800"/>
              </a:spcAft>
              <a:tabLst>
                <a:tab pos="180340" algn="l"/>
                <a:tab pos="1620520" algn="l"/>
                <a:tab pos="4860925" algn="l"/>
              </a:tabLst>
            </a:pPr>
            <a:r>
              <a:rPr lang="vi-VN" sz="2800" b="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a:t>
            </a:r>
            <a:r>
              <a:rPr lang="vi-VN" sz="28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Giá thành than rất cao.</a:t>
            </a:r>
            <a:endParaRPr lang="en-US" sz="2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049DEE88-5B7C-05C8-C46B-AC1930ABC73B}"/>
              </a:ext>
            </a:extLst>
          </p:cNvPr>
          <p:cNvSpPr/>
          <p:nvPr/>
        </p:nvSpPr>
        <p:spPr>
          <a:xfrm>
            <a:off x="762000" y="3505200"/>
            <a:ext cx="685800" cy="533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37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007A-CF7D-4172-8C98-507F09C9831D}"/>
              </a:ext>
            </a:extLst>
          </p:cNvPr>
          <p:cNvSpPr>
            <a:spLocks noGrp="1"/>
          </p:cNvSpPr>
          <p:nvPr>
            <p:ph type="title"/>
          </p:nvPr>
        </p:nvSpPr>
        <p:spPr>
          <a:xfrm>
            <a:off x="1186543" y="0"/>
            <a:ext cx="10972800" cy="1143000"/>
          </a:xfrm>
        </p:spPr>
        <p:txBody>
          <a:bodyPr>
            <a:normAutofit/>
          </a:bodyPr>
          <a:lstStyle/>
          <a:p>
            <a:r>
              <a:rPr lang="vi-VN" sz="4400">
                <a:effectLst/>
                <a:latin typeface="Times New Roman" panose="02020603050405020304" pitchFamily="18" charset="0"/>
                <a:ea typeface="Calibri" panose="020F0502020204030204" pitchFamily="34" charset="0"/>
                <a:cs typeface="Times New Roman" panose="02020603050405020304" pitchFamily="18" charset="0"/>
              </a:rPr>
              <a:t>Nguyên nhân gây nên hiệu ứng nhà kính là</a:t>
            </a:r>
            <a:endParaRPr lang="en-US"/>
          </a:p>
        </p:txBody>
      </p:sp>
      <p:sp>
        <p:nvSpPr>
          <p:cNvPr id="5" name="TextBox 4">
            <a:extLst>
              <a:ext uri="{FF2B5EF4-FFF2-40B4-BE49-F238E27FC236}">
                <a16:creationId xmlns:a16="http://schemas.microsoft.com/office/drawing/2014/main" id="{6B90F274-FA3B-F9B1-BFFA-BAC60ACB127E}"/>
              </a:ext>
            </a:extLst>
          </p:cNvPr>
          <p:cNvSpPr txBox="1"/>
          <p:nvPr/>
        </p:nvSpPr>
        <p:spPr>
          <a:xfrm>
            <a:off x="2133600" y="2286000"/>
            <a:ext cx="8305800" cy="2593146"/>
          </a:xfrm>
          <a:prstGeom prst="rect">
            <a:avLst/>
          </a:prstGeom>
          <a:noFill/>
        </p:spPr>
        <p:txBody>
          <a:bodyPr wrap="square">
            <a:spAutoFit/>
          </a:bodyPr>
          <a:lstStyle/>
          <a:p>
            <a:pPr marL="180340" algn="just">
              <a:lnSpc>
                <a:spcPct val="130000"/>
              </a:lnSpc>
              <a:spcAft>
                <a:spcPts val="800"/>
              </a:spcAft>
              <a:buNone/>
              <a:tabLst>
                <a:tab pos="180340" algn="l"/>
                <a:tab pos="1620520" algn="l"/>
                <a:tab pos="4860925" algn="l"/>
              </a:tabLst>
            </a:pPr>
            <a:r>
              <a:rPr lang="vi-VN"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sự gia tăng khí CO</a:t>
            </a:r>
            <a:r>
              <a:rPr lang="vi-VN" sz="2800" baseline="-25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trong khí quyển.</a:t>
            </a:r>
            <a:endParaRPr lang="en-US" sz="2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30000"/>
              </a:lnSpc>
              <a:spcAft>
                <a:spcPts val="800"/>
              </a:spcAft>
              <a:buNone/>
              <a:tabLst>
                <a:tab pos="180340" algn="l"/>
                <a:tab pos="1620520" algn="l"/>
                <a:tab pos="4860925" algn="l"/>
              </a:tabLst>
            </a:pPr>
            <a:r>
              <a:rPr lang="vi-VN"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a:t>
            </a:r>
            <a:r>
              <a:rPr lang="vi-VN"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khí thải CFC quá nhiều trong khí quyển.</a:t>
            </a:r>
            <a:endParaRPr lang="en-US" sz="2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30000"/>
              </a:lnSpc>
              <a:spcAft>
                <a:spcPts val="800"/>
              </a:spcAft>
              <a:buNone/>
              <a:tabLst>
                <a:tab pos="180340" algn="l"/>
                <a:tab pos="1620520" algn="l"/>
                <a:tab pos="4860925" algn="l"/>
              </a:tabLst>
            </a:pPr>
            <a:r>
              <a:rPr lang="vi-VN"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tầng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o</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zo</a:t>
            </a:r>
            <a:r>
              <a:rPr lang="vi-VN"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n mỏng dần và thủng ở Nam cực.</a:t>
            </a:r>
            <a:endParaRPr lang="en-US" sz="2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30000"/>
              </a:lnSpc>
              <a:spcAft>
                <a:spcPts val="800"/>
              </a:spcAft>
              <a:tabLst>
                <a:tab pos="180340" algn="l"/>
                <a:tab pos="1620520" algn="l"/>
                <a:tab pos="4860925" algn="l"/>
              </a:tabLst>
            </a:pPr>
            <a:r>
              <a:rPr lang="vi-VN"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a:t>
            </a:r>
            <a:r>
              <a:rPr lang="vi-VN"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chất thải ra môi trường không qua xử lý.</a:t>
            </a:r>
            <a:endParaRPr lang="en-US" sz="2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1DE86C4E-0DC4-2C90-E302-8CC16A43906F}"/>
              </a:ext>
            </a:extLst>
          </p:cNvPr>
          <p:cNvSpPr/>
          <p:nvPr/>
        </p:nvSpPr>
        <p:spPr>
          <a:xfrm>
            <a:off x="2133600" y="2362200"/>
            <a:ext cx="685800" cy="53340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83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6F3D2-54A7-9FBC-4800-35FA1273111B}"/>
              </a:ext>
            </a:extLst>
          </p:cNvPr>
          <p:cNvSpPr>
            <a:spLocks noGrp="1"/>
          </p:cNvSpPr>
          <p:nvPr>
            <p:ph type="title"/>
          </p:nvPr>
        </p:nvSpPr>
        <p:spPr>
          <a:xfrm>
            <a:off x="609600" y="1632857"/>
            <a:ext cx="7315200" cy="1143000"/>
          </a:xfrm>
        </p:spPr>
        <p:txBody>
          <a:bodyPr>
            <a:normAutofit fontScale="90000"/>
          </a:bodyPr>
          <a:lstStyle/>
          <a:p>
            <a:r>
              <a:rPr lang="vi-VN" sz="4400">
                <a:effectLst/>
                <a:latin typeface="Times New Roman" panose="02020603050405020304" pitchFamily="18" charset="0"/>
                <a:ea typeface="Calibri" panose="020F0502020204030204" pitchFamily="34" charset="0"/>
                <a:cs typeface="Times New Roman" panose="02020603050405020304" pitchFamily="18" charset="0"/>
              </a:rPr>
              <a:t>Tác động trực tiếp của hiện tượng hiệu ứng nhà kính là</a:t>
            </a:r>
            <a:endParaRPr lang="en-US"/>
          </a:p>
        </p:txBody>
      </p:sp>
      <p:sp>
        <p:nvSpPr>
          <p:cNvPr id="9" name="TextBox 8">
            <a:extLst>
              <a:ext uri="{FF2B5EF4-FFF2-40B4-BE49-F238E27FC236}">
                <a16:creationId xmlns:a16="http://schemas.microsoft.com/office/drawing/2014/main" id="{B00A8B47-97D8-DB21-9E43-87E7C741BE34}"/>
              </a:ext>
            </a:extLst>
          </p:cNvPr>
          <p:cNvSpPr txBox="1"/>
          <p:nvPr/>
        </p:nvSpPr>
        <p:spPr>
          <a:xfrm>
            <a:off x="3048000" y="2626633"/>
            <a:ext cx="7848600" cy="3219792"/>
          </a:xfrm>
          <a:prstGeom prst="rect">
            <a:avLst/>
          </a:prstGeom>
          <a:noFill/>
        </p:spPr>
        <p:txBody>
          <a:bodyPr wrap="square">
            <a:spAutoFit/>
          </a:bodyPr>
          <a:lstStyle/>
          <a:p>
            <a:pPr algn="just">
              <a:lnSpc>
                <a:spcPct val="130000"/>
              </a:lnSpc>
              <a:spcAft>
                <a:spcPts val="800"/>
              </a:spcAft>
              <a:tabLst>
                <a:tab pos="180340" algn="l"/>
                <a:tab pos="1620520" algn="l"/>
                <a:tab pos="4860925" algn="l"/>
              </a:tabLst>
            </a:pPr>
            <a:r>
              <a:rPr lang="en-US" sz="36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vi-VN" sz="36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tan băng ở hai cực Trái Đất.    </a:t>
            </a:r>
            <a:endParaRPr lang="en-US" sz="36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800"/>
              </a:spcAft>
              <a:tabLst>
                <a:tab pos="180340" algn="l"/>
                <a:tab pos="1620520" algn="l"/>
                <a:tab pos="4860925" algn="l"/>
              </a:tabLst>
            </a:pPr>
            <a:r>
              <a:rPr lang="vi-VN" sz="3600" b="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a:t>
            </a:r>
            <a:r>
              <a:rPr lang="vi-VN" sz="36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mực nước biển dâng cao hơn.</a:t>
            </a:r>
            <a:endParaRPr lang="en-US" sz="2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tabLst>
                <a:tab pos="180340" algn="l"/>
                <a:tab pos="1620520" algn="l"/>
                <a:tab pos="4860925" algn="l"/>
              </a:tabLst>
            </a:pPr>
            <a:r>
              <a:rPr lang="vi-VN" sz="3600" b="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36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nhiệt độ toàn cầu nóng lên.      </a:t>
            </a:r>
            <a:endParaRPr lang="en-US" sz="36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800"/>
              </a:spcAft>
              <a:tabLst>
                <a:tab pos="180340" algn="l"/>
                <a:tab pos="1620520" algn="l"/>
                <a:tab pos="4860925" algn="l"/>
              </a:tabLst>
            </a:pPr>
            <a:r>
              <a:rPr lang="vi-VN" sz="3600" b="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a:t>
            </a:r>
            <a:r>
              <a:rPr lang="vi-VN" sz="36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xâm nhập mặn vào sâu nội địa hơn.</a:t>
            </a:r>
            <a:endParaRPr lang="en-US" sz="2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3D5DDAEE-5FA6-FC8B-F486-6A9A77901410}"/>
              </a:ext>
            </a:extLst>
          </p:cNvPr>
          <p:cNvSpPr/>
          <p:nvPr/>
        </p:nvSpPr>
        <p:spPr>
          <a:xfrm>
            <a:off x="2971800" y="4419600"/>
            <a:ext cx="685800" cy="533400"/>
          </a:xfrm>
          <a:prstGeom prst="ellipse">
            <a:avLst/>
          </a:prstGeom>
          <a:solidFill>
            <a:srgbClr val="FF33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53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B78D3D-60DF-84C1-E69F-5063805E4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Content Placeholder 2"/>
          <p:cNvSpPr>
            <a:spLocks noGrp="1"/>
          </p:cNvSpPr>
          <p:nvPr>
            <p:ph idx="1"/>
          </p:nvPr>
        </p:nvSpPr>
        <p:spPr>
          <a:xfrm>
            <a:off x="1143000" y="2133600"/>
            <a:ext cx="6934200" cy="2286000"/>
          </a:xfrm>
        </p:spPr>
        <p:txBody>
          <a:bodyPr>
            <a:normAutofit lnSpcReduction="10000"/>
          </a:bodyPr>
          <a:lstStyle/>
          <a:p>
            <a:pPr marL="0" indent="0" algn="ctr">
              <a:buNone/>
            </a:pPr>
            <a:r>
              <a:rPr lang="en-US" sz="3600" b="1">
                <a:solidFill>
                  <a:srgbClr val="FF0000"/>
                </a:solidFill>
                <a:latin typeface="Times New Roman" pitchFamily="18" charset="0"/>
                <a:cs typeface="Times New Roman" pitchFamily="18" charset="0"/>
              </a:rPr>
              <a:t>BÀI TẬP VỀ NHÀ</a:t>
            </a:r>
          </a:p>
          <a:p>
            <a:pPr marL="0" indent="0" algn="ctr">
              <a:buNone/>
            </a:pPr>
            <a:r>
              <a:rPr lang="en-US" sz="3600" b="1">
                <a:solidFill>
                  <a:srgbClr val="0000FF"/>
                </a:solidFill>
                <a:latin typeface="Times New Roman" pitchFamily="18" charset="0"/>
                <a:cs typeface="Times New Roman" pitchFamily="18" charset="0"/>
              </a:rPr>
              <a:t>Gia đình và địa phương em sinh sống đã có hoạt động gì để hạn chế sử dụng nhiên liệu hóa thạch?</a:t>
            </a:r>
          </a:p>
        </p:txBody>
      </p:sp>
    </p:spTree>
    <p:extLst>
      <p:ext uri="{BB962C8B-B14F-4D97-AF65-F5344CB8AC3E}">
        <p14:creationId xmlns:p14="http://schemas.microsoft.com/office/powerpoint/2010/main" val="254221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5" name="Google Shape;105;p2">
            <a:extLst>
              <a:ext uri="{FF2B5EF4-FFF2-40B4-BE49-F238E27FC236}">
                <a16:creationId xmlns:a16="http://schemas.microsoft.com/office/drawing/2014/main" id="{E8C47FC7-F356-C2CE-5794-F411441B68A7}"/>
              </a:ext>
            </a:extLst>
          </p:cNvPr>
          <p:cNvPicPr preferRelativeResize="0"/>
          <p:nvPr/>
        </p:nvPicPr>
        <p:blipFill rotWithShape="1">
          <a:blip r:embed="rId3">
            <a:alphaModFix/>
          </a:blip>
          <a:srcRect/>
          <a:stretch/>
        </p:blipFill>
        <p:spPr>
          <a:xfrm>
            <a:off x="1" y="1"/>
            <a:ext cx="12192000" cy="6865889"/>
          </a:xfrm>
          <a:prstGeom prst="rect">
            <a:avLst/>
          </a:prstGeom>
          <a:noFill/>
          <a:ln>
            <a:noFill/>
          </a:ln>
        </p:spPr>
      </p:pic>
      <p:grpSp>
        <p:nvGrpSpPr>
          <p:cNvPr id="421" name="Google Shape;421;p33"/>
          <p:cNvGrpSpPr/>
          <p:nvPr/>
        </p:nvGrpSpPr>
        <p:grpSpPr>
          <a:xfrm>
            <a:off x="1993133" y="574301"/>
            <a:ext cx="8113992" cy="3906571"/>
            <a:chOff x="2180925" y="540000"/>
            <a:chExt cx="4796700" cy="2370300"/>
          </a:xfrm>
        </p:grpSpPr>
        <p:sp>
          <p:nvSpPr>
            <p:cNvPr id="422" name="Google Shape;422;p33"/>
            <p:cNvSpPr/>
            <p:nvPr/>
          </p:nvSpPr>
          <p:spPr>
            <a:xfrm>
              <a:off x="2180925" y="540000"/>
              <a:ext cx="4796700" cy="2370300"/>
            </a:xfrm>
            <a:prstGeom prst="roundRect">
              <a:avLst>
                <a:gd name="adj" fmla="val 11171"/>
              </a:avLst>
            </a:prstGeom>
            <a:solidFill>
              <a:srgbClr val="784823"/>
            </a:solidFill>
            <a:ln>
              <a:noFill/>
            </a:ln>
          </p:spPr>
          <p:txBody>
            <a:bodyPr spcFirstLastPara="1" wrap="square" lIns="121900" tIns="121900" rIns="121900" bIns="121900" anchor="ctr" anchorCtr="0">
              <a:noAutofit/>
            </a:bodyPr>
            <a:lstStyle/>
            <a:p>
              <a:pPr defTabSz="1219170">
                <a:defRPr/>
              </a:pPr>
              <a:endParaRPr sz="2400">
                <a:solidFill>
                  <a:srgbClr val="FFFF00"/>
                </a:solidFill>
              </a:endParaRPr>
            </a:p>
          </p:txBody>
        </p:sp>
        <p:sp>
          <p:nvSpPr>
            <p:cNvPr id="423" name="Google Shape;423;p33"/>
            <p:cNvSpPr/>
            <p:nvPr/>
          </p:nvSpPr>
          <p:spPr>
            <a:xfrm>
              <a:off x="2479450" y="819175"/>
              <a:ext cx="4198200" cy="1829700"/>
            </a:xfrm>
            <a:prstGeom prst="roundRect">
              <a:avLst>
                <a:gd name="adj" fmla="val 6628"/>
              </a:avLst>
            </a:prstGeom>
            <a:solidFill>
              <a:schemeClr val="accent5"/>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a:solidFill>
                  <a:srgbClr val="FFFF00"/>
                </a:solidFill>
              </a:endParaRPr>
            </a:p>
          </p:txBody>
        </p:sp>
        <p:sp>
          <p:nvSpPr>
            <p:cNvPr id="424" name="Google Shape;424;p33"/>
            <p:cNvSpPr/>
            <p:nvPr/>
          </p:nvSpPr>
          <p:spPr>
            <a:xfrm rot="-2509601">
              <a:off x="2306914" y="612850"/>
              <a:ext cx="103467" cy="211973"/>
            </a:xfrm>
            <a:prstGeom prst="ellipse">
              <a:avLst/>
            </a:prstGeom>
            <a:solidFill>
              <a:srgbClr val="955F34"/>
            </a:solidFill>
            <a:ln>
              <a:noFill/>
            </a:ln>
          </p:spPr>
          <p:txBody>
            <a:bodyPr spcFirstLastPara="1" wrap="square" lIns="121900" tIns="121900" rIns="121900" bIns="121900" anchor="ctr" anchorCtr="0">
              <a:noAutofit/>
            </a:bodyPr>
            <a:lstStyle/>
            <a:p>
              <a:pPr defTabSz="1219170">
                <a:defRPr/>
              </a:pPr>
              <a:endParaRPr sz="2400">
                <a:solidFill>
                  <a:srgbClr val="FFFF00"/>
                </a:solidFill>
              </a:endParaRPr>
            </a:p>
          </p:txBody>
        </p:sp>
        <p:sp>
          <p:nvSpPr>
            <p:cNvPr id="425" name="Google Shape;425;p33"/>
            <p:cNvSpPr/>
            <p:nvPr/>
          </p:nvSpPr>
          <p:spPr>
            <a:xfrm rot="2282138">
              <a:off x="6703648" y="602412"/>
              <a:ext cx="103221" cy="211468"/>
            </a:xfrm>
            <a:prstGeom prst="ellipse">
              <a:avLst/>
            </a:prstGeom>
            <a:solidFill>
              <a:srgbClr val="955F34"/>
            </a:solidFill>
            <a:ln>
              <a:noFill/>
            </a:ln>
          </p:spPr>
          <p:txBody>
            <a:bodyPr spcFirstLastPara="1" wrap="square" lIns="121900" tIns="121900" rIns="121900" bIns="121900" anchor="ctr" anchorCtr="0">
              <a:noAutofit/>
            </a:bodyPr>
            <a:lstStyle/>
            <a:p>
              <a:pPr defTabSz="1219170">
                <a:defRPr/>
              </a:pPr>
              <a:endParaRPr sz="2400">
                <a:solidFill>
                  <a:srgbClr val="FFFF00"/>
                </a:solidFill>
              </a:endParaRPr>
            </a:p>
          </p:txBody>
        </p:sp>
        <p:sp>
          <p:nvSpPr>
            <p:cNvPr id="426" name="Google Shape;426;p33"/>
            <p:cNvSpPr/>
            <p:nvPr/>
          </p:nvSpPr>
          <p:spPr>
            <a:xfrm>
              <a:off x="2249000" y="800100"/>
              <a:ext cx="85800" cy="104700"/>
            </a:xfrm>
            <a:prstGeom prst="ellipse">
              <a:avLst/>
            </a:prstGeom>
            <a:solidFill>
              <a:srgbClr val="955F34"/>
            </a:solidFill>
            <a:ln>
              <a:noFill/>
            </a:ln>
          </p:spPr>
          <p:txBody>
            <a:bodyPr spcFirstLastPara="1" wrap="square" lIns="121900" tIns="121900" rIns="121900" bIns="121900" anchor="ctr" anchorCtr="0">
              <a:noAutofit/>
            </a:bodyPr>
            <a:lstStyle/>
            <a:p>
              <a:pPr defTabSz="1219170">
                <a:defRPr/>
              </a:pPr>
              <a:endParaRPr sz="2400">
                <a:solidFill>
                  <a:srgbClr val="FFFF00"/>
                </a:solidFill>
              </a:endParaRPr>
            </a:p>
          </p:txBody>
        </p:sp>
        <p:sp>
          <p:nvSpPr>
            <p:cNvPr id="427" name="Google Shape;427;p33"/>
            <p:cNvSpPr/>
            <p:nvPr/>
          </p:nvSpPr>
          <p:spPr>
            <a:xfrm>
              <a:off x="2344250" y="2626350"/>
              <a:ext cx="85800" cy="104700"/>
            </a:xfrm>
            <a:prstGeom prst="ellipse">
              <a:avLst/>
            </a:prstGeom>
            <a:solidFill>
              <a:srgbClr val="955F34"/>
            </a:solidFill>
            <a:ln>
              <a:noFill/>
            </a:ln>
          </p:spPr>
          <p:txBody>
            <a:bodyPr spcFirstLastPara="1" wrap="square" lIns="121900" tIns="121900" rIns="121900" bIns="121900" anchor="ctr" anchorCtr="0">
              <a:noAutofit/>
            </a:bodyPr>
            <a:lstStyle/>
            <a:p>
              <a:pPr defTabSz="1219170">
                <a:defRPr/>
              </a:pPr>
              <a:endParaRPr sz="2400">
                <a:solidFill>
                  <a:srgbClr val="FFFF00"/>
                </a:solidFill>
              </a:endParaRPr>
            </a:p>
          </p:txBody>
        </p:sp>
      </p:grpSp>
      <p:grpSp>
        <p:nvGrpSpPr>
          <p:cNvPr id="430" name="Google Shape;430;p33"/>
          <p:cNvGrpSpPr/>
          <p:nvPr/>
        </p:nvGrpSpPr>
        <p:grpSpPr>
          <a:xfrm>
            <a:off x="8969388" y="1638895"/>
            <a:ext cx="3441413" cy="5214300"/>
            <a:chOff x="6727039" y="1229170"/>
            <a:chExt cx="2581060" cy="3910725"/>
          </a:xfrm>
        </p:grpSpPr>
        <p:sp>
          <p:nvSpPr>
            <p:cNvPr id="431" name="Google Shape;431;p33"/>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defTabSz="1219170">
                <a:defRPr/>
              </a:pPr>
              <a:endParaRPr sz="2400"/>
            </a:p>
          </p:txBody>
        </p:sp>
        <p:sp>
          <p:nvSpPr>
            <p:cNvPr id="432" name="Google Shape;432;p33"/>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defTabSz="1219170">
                <a:defRPr/>
              </a:pPr>
              <a:endParaRPr sz="2400"/>
            </a:p>
          </p:txBody>
        </p:sp>
        <p:sp>
          <p:nvSpPr>
            <p:cNvPr id="433" name="Google Shape;433;p33"/>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defTabSz="1219170">
                <a:defRPr/>
              </a:pPr>
              <a:endParaRPr sz="2400"/>
            </a:p>
          </p:txBody>
        </p:sp>
        <p:sp>
          <p:nvSpPr>
            <p:cNvPr id="434" name="Google Shape;434;p33"/>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defTabSz="1219170">
                <a:defRPr/>
              </a:pPr>
              <a:endParaRPr sz="2400"/>
            </a:p>
          </p:txBody>
        </p:sp>
        <p:sp>
          <p:nvSpPr>
            <p:cNvPr id="435" name="Google Shape;435;p33"/>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defTabSz="1219170">
                <a:defRPr/>
              </a:pPr>
              <a:endParaRPr sz="2400"/>
            </a:p>
          </p:txBody>
        </p:sp>
        <p:sp>
          <p:nvSpPr>
            <p:cNvPr id="436" name="Google Shape;436;p33"/>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defTabSz="1219170">
                <a:defRPr/>
              </a:pPr>
              <a:endParaRPr sz="2400"/>
            </a:p>
          </p:txBody>
        </p:sp>
        <p:sp>
          <p:nvSpPr>
            <p:cNvPr id="437" name="Google Shape;437;p33"/>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a:p>
          </p:txBody>
        </p:sp>
        <p:sp>
          <p:nvSpPr>
            <p:cNvPr id="438" name="Google Shape;438;p33"/>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defTabSz="1219170">
                <a:defRPr/>
              </a:pPr>
              <a:endParaRPr sz="2400"/>
            </a:p>
          </p:txBody>
        </p:sp>
        <p:sp>
          <p:nvSpPr>
            <p:cNvPr id="439" name="Google Shape;439;p33"/>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a:p>
          </p:txBody>
        </p:sp>
        <p:sp>
          <p:nvSpPr>
            <p:cNvPr id="440" name="Google Shape;440;p33"/>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defTabSz="1219170">
                <a:defRPr/>
              </a:pPr>
              <a:endParaRPr sz="2400"/>
            </a:p>
          </p:txBody>
        </p:sp>
        <p:sp>
          <p:nvSpPr>
            <p:cNvPr id="441" name="Google Shape;441;p33"/>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defTabSz="1219170">
                <a:defRPr/>
              </a:pPr>
              <a:endParaRPr sz="2400"/>
            </a:p>
          </p:txBody>
        </p:sp>
        <p:sp>
          <p:nvSpPr>
            <p:cNvPr id="442" name="Google Shape;442;p33"/>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2400"/>
            </a:p>
          </p:txBody>
        </p:sp>
        <p:sp>
          <p:nvSpPr>
            <p:cNvPr id="443" name="Google Shape;443;p33"/>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defTabSz="1219170">
                <a:defRPr/>
              </a:pPr>
              <a:endParaRPr sz="2400"/>
            </a:p>
          </p:txBody>
        </p:sp>
        <p:sp>
          <p:nvSpPr>
            <p:cNvPr id="444" name="Google Shape;444;p33"/>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defTabSz="1219170">
                <a:defRPr/>
              </a:pPr>
              <a:endParaRPr sz="2400"/>
            </a:p>
          </p:txBody>
        </p:sp>
        <p:sp>
          <p:nvSpPr>
            <p:cNvPr id="445" name="Google Shape;445;p33"/>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defTabSz="1219170">
                <a:defRPr/>
              </a:pPr>
              <a:endParaRPr sz="2400"/>
            </a:p>
          </p:txBody>
        </p:sp>
        <p:sp>
          <p:nvSpPr>
            <p:cNvPr id="446" name="Google Shape;446;p33"/>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2400"/>
            </a:p>
          </p:txBody>
        </p:sp>
        <p:sp>
          <p:nvSpPr>
            <p:cNvPr id="447" name="Google Shape;447;p33"/>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2400"/>
            </a:p>
          </p:txBody>
        </p:sp>
        <p:sp>
          <p:nvSpPr>
            <p:cNvPr id="448" name="Google Shape;448;p33"/>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defTabSz="1219170">
                <a:defRPr/>
              </a:pPr>
              <a:endParaRPr sz="2400"/>
            </a:p>
          </p:txBody>
        </p:sp>
        <p:sp>
          <p:nvSpPr>
            <p:cNvPr id="449" name="Google Shape;449;p33"/>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defTabSz="1219170">
                <a:defRPr/>
              </a:pPr>
              <a:endParaRPr sz="2400"/>
            </a:p>
          </p:txBody>
        </p:sp>
        <p:sp>
          <p:nvSpPr>
            <p:cNvPr id="450" name="Google Shape;450;p33"/>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defTabSz="1219170">
                <a:defRPr/>
              </a:pPr>
              <a:endParaRPr sz="2400"/>
            </a:p>
          </p:txBody>
        </p:sp>
        <p:sp>
          <p:nvSpPr>
            <p:cNvPr id="451" name="Google Shape;451;p33"/>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defTabSz="1219170">
                <a:defRPr/>
              </a:pPr>
              <a:endParaRPr sz="2400"/>
            </a:p>
          </p:txBody>
        </p:sp>
        <p:sp>
          <p:nvSpPr>
            <p:cNvPr id="452" name="Google Shape;452;p33"/>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defTabSz="1219170">
                <a:defRPr/>
              </a:pPr>
              <a:endParaRPr sz="2400"/>
            </a:p>
          </p:txBody>
        </p:sp>
        <p:sp>
          <p:nvSpPr>
            <p:cNvPr id="453" name="Google Shape;453;p33"/>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a:p>
          </p:txBody>
        </p:sp>
        <p:sp>
          <p:nvSpPr>
            <p:cNvPr id="454" name="Google Shape;454;p33"/>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defTabSz="1219170">
                <a:defRPr/>
              </a:pPr>
              <a:endParaRPr sz="2400"/>
            </a:p>
          </p:txBody>
        </p:sp>
        <p:sp>
          <p:nvSpPr>
            <p:cNvPr id="455" name="Google Shape;455;p33"/>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a:p>
          </p:txBody>
        </p:sp>
        <p:sp>
          <p:nvSpPr>
            <p:cNvPr id="456" name="Google Shape;456;p33"/>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defTabSz="1219170">
                <a:defRPr/>
              </a:pPr>
              <a:endParaRPr sz="2400"/>
            </a:p>
          </p:txBody>
        </p:sp>
        <p:sp>
          <p:nvSpPr>
            <p:cNvPr id="457" name="Google Shape;457;p33"/>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defTabSz="1219170">
                <a:defRPr/>
              </a:pPr>
              <a:endParaRPr sz="2400"/>
            </a:p>
          </p:txBody>
        </p:sp>
        <p:sp>
          <p:nvSpPr>
            <p:cNvPr id="458" name="Google Shape;458;p33"/>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defRPr/>
              </a:pPr>
              <a:endParaRPr sz="2400"/>
            </a:p>
          </p:txBody>
        </p:sp>
        <p:sp>
          <p:nvSpPr>
            <p:cNvPr id="459" name="Google Shape;459;p33"/>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defTabSz="1219170">
                <a:defRPr/>
              </a:pPr>
              <a:endParaRPr sz="2400"/>
            </a:p>
          </p:txBody>
        </p:sp>
        <p:sp>
          <p:nvSpPr>
            <p:cNvPr id="460" name="Google Shape;460;p33"/>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defRPr/>
              </a:pPr>
              <a:endParaRPr sz="2400"/>
            </a:p>
          </p:txBody>
        </p:sp>
        <p:sp>
          <p:nvSpPr>
            <p:cNvPr id="461" name="Google Shape;461;p33"/>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2400"/>
            </a:p>
          </p:txBody>
        </p:sp>
        <p:sp>
          <p:nvSpPr>
            <p:cNvPr id="462" name="Google Shape;462;p33"/>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a:p>
          </p:txBody>
        </p:sp>
        <p:sp>
          <p:nvSpPr>
            <p:cNvPr id="463" name="Google Shape;463;p33"/>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2400"/>
            </a:p>
          </p:txBody>
        </p:sp>
        <p:sp>
          <p:nvSpPr>
            <p:cNvPr id="464" name="Google Shape;464;p33"/>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a:p>
          </p:txBody>
        </p:sp>
      </p:grpSp>
      <p:sp>
        <p:nvSpPr>
          <p:cNvPr id="47" name="Rounded Rectangle 1"/>
          <p:cNvSpPr/>
          <p:nvPr/>
        </p:nvSpPr>
        <p:spPr>
          <a:xfrm>
            <a:off x="2293764" y="1311423"/>
            <a:ext cx="7244575" cy="2460663"/>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a:r>
              <a:rPr lang="vi-VN" sz="4267" b="1" dirty="0">
                <a:solidFill>
                  <a:srgbClr val="FF0000"/>
                </a:solidFill>
                <a:latin typeface="+mj-lt"/>
              </a:rPr>
              <a:t>Bài 3</a:t>
            </a:r>
            <a:r>
              <a:rPr lang="en-US" sz="4267" b="1" dirty="0">
                <a:solidFill>
                  <a:srgbClr val="FF0000"/>
                </a:solidFill>
                <a:latin typeface="+mj-lt"/>
              </a:rPr>
              <a:t>2</a:t>
            </a:r>
            <a:r>
              <a:rPr lang="vi-VN" sz="4267" b="1" dirty="0">
                <a:solidFill>
                  <a:srgbClr val="FF0000"/>
                </a:solidFill>
                <a:latin typeface="+mj-lt"/>
              </a:rPr>
              <a:t>. NGUỒN CARBON. CHU TRÌNH CARBON</a:t>
            </a:r>
            <a:r>
              <a:rPr lang="en-US" sz="4267" b="1" dirty="0">
                <a:solidFill>
                  <a:srgbClr val="FF0000"/>
                </a:solidFill>
                <a:latin typeface="+mj-lt"/>
              </a:rPr>
              <a:t>.</a:t>
            </a:r>
            <a:r>
              <a:rPr lang="vi-VN" sz="4267" b="1" dirty="0">
                <a:solidFill>
                  <a:srgbClr val="FF0000"/>
                </a:solidFill>
                <a:latin typeface="+mj-lt"/>
              </a:rPr>
              <a:t> </a:t>
            </a:r>
            <a:endParaRPr lang="en-US" sz="4267" dirty="0">
              <a:solidFill>
                <a:srgbClr val="FF0000"/>
              </a:solidFill>
              <a:latin typeface="+mj-lt"/>
            </a:endParaRPr>
          </a:p>
          <a:p>
            <a:pPr algn="ctr"/>
            <a:r>
              <a:rPr lang="vi-VN" sz="4267" b="1" dirty="0">
                <a:solidFill>
                  <a:srgbClr val="FF0000"/>
                </a:solidFill>
                <a:latin typeface="+mj-lt"/>
              </a:rPr>
              <a:t>SỰ ẤM LÊN TOÀN CẦU</a:t>
            </a:r>
            <a:endParaRPr lang="en-US" sz="4267"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grpSp>
        <p:nvGrpSpPr>
          <p:cNvPr id="608" name="Google Shape;608;p36"/>
          <p:cNvGrpSpPr/>
          <p:nvPr/>
        </p:nvGrpSpPr>
        <p:grpSpPr>
          <a:xfrm rot="10800000" flipH="1">
            <a:off x="0" y="0"/>
            <a:ext cx="3853544" cy="6858051"/>
            <a:chOff x="4318075" y="1161550"/>
            <a:chExt cx="1599725" cy="1619400"/>
          </a:xfrm>
        </p:grpSpPr>
        <p:sp>
          <p:nvSpPr>
            <p:cNvPr id="609" name="Google Shape;609;p36"/>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610" name="Google Shape;610;p36"/>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611" name="Google Shape;611;p36"/>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6" name="Text Box 5"/>
          <p:cNvSpPr txBox="1"/>
          <p:nvPr/>
        </p:nvSpPr>
        <p:spPr>
          <a:xfrm>
            <a:off x="3529611" y="517973"/>
            <a:ext cx="8187532" cy="7078028"/>
          </a:xfrm>
          <a:prstGeom prst="rect">
            <a:avLst/>
          </a:prstGeom>
          <a:noFill/>
        </p:spPr>
        <p:txBody>
          <a:bodyPr wrap="square" rtlCol="0" anchor="t">
            <a:spAutoFit/>
          </a:bodyPr>
          <a:lstStyle/>
          <a:p>
            <a:pPr algn="just">
              <a:lnSpc>
                <a:spcPct val="115000"/>
              </a:lnSpc>
              <a:spcBef>
                <a:spcPts val="267"/>
              </a:spcBef>
              <a:spcAft>
                <a:spcPts val="533"/>
              </a:spcAft>
            </a:pPr>
            <a:r>
              <a:rPr lang="en-GB" sz="5867" b="1" i="1">
                <a:solidFill>
                  <a:srgbClr val="FF0000"/>
                </a:solidFill>
                <a:latin typeface="Times New Roman" panose="02020603050405020304" pitchFamily="18" charset="0"/>
                <a:cs typeface="Times New Roman" panose="02020603050405020304" pitchFamily="18" charset="0"/>
                <a:sym typeface="+mn-ea"/>
              </a:rPr>
              <a:t>MỤC TIÊU:</a:t>
            </a:r>
          </a:p>
          <a:p>
            <a:pPr algn="just">
              <a:lnSpc>
                <a:spcPct val="115000"/>
              </a:lnSpc>
              <a:spcBef>
                <a:spcPts val="267"/>
              </a:spcBef>
              <a:spcAft>
                <a:spcPts val="533"/>
              </a:spcAft>
            </a:pPr>
            <a:br>
              <a:rPr lang="en-GB" sz="2400" b="1" i="1">
                <a:solidFill>
                  <a:schemeClr val="accent3">
                    <a:lumMod val="75000"/>
                  </a:schemeClr>
                </a:solidFill>
                <a:latin typeface="Times New Roman" panose="02020603050405020304" pitchFamily="18" charset="0"/>
                <a:cs typeface="Times New Roman" panose="02020603050405020304" pitchFamily="18" charset="0"/>
                <a:sym typeface="+mn-ea"/>
              </a:rPr>
            </a:br>
            <a:r>
              <a:rPr lang="vi-VN" sz="2667">
                <a:latin typeface="Times New Roman" panose="02020603050405020304" pitchFamily="18" charset="0"/>
                <a:ea typeface="Calibri" panose="020F0502020204030204" pitchFamily="34" charset="0"/>
                <a:cs typeface="Times New Roman" panose="02020603050405020304" pitchFamily="18" charset="0"/>
              </a:rPr>
              <a:t>- Nêu được một số dạng tồn tại phổ biến của nguyên tố carbon trong tự nhiên (than, kim cương, carbon dioxide, các muối carbonate, các hợp chất hữu cơ).</a:t>
            </a:r>
            <a:endParaRPr lang="en-US" sz="2667">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67"/>
              </a:spcBef>
              <a:spcAft>
                <a:spcPts val="533"/>
              </a:spcAft>
            </a:pPr>
            <a:r>
              <a:rPr lang="vi-VN" sz="2667">
                <a:latin typeface="Times New Roman" panose="02020603050405020304" pitchFamily="18" charset="0"/>
                <a:ea typeface="Calibri" panose="020F0502020204030204" pitchFamily="34" charset="0"/>
                <a:cs typeface="Times New Roman" panose="02020603050405020304" pitchFamily="18" charset="0"/>
              </a:rPr>
              <a:t>- Trình bày được sản phẩm và sự phát năng lượng từ quá trình đốt cháy than, các hợp chất hữu cơ, chu trình carbon trong tự nhiên và vai trò của carbon dioxide trong chu trình đó.</a:t>
            </a:r>
            <a:endParaRPr lang="en-US" sz="2667">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67"/>
              </a:spcBef>
              <a:spcAft>
                <a:spcPts val="533"/>
              </a:spcAft>
            </a:pPr>
            <a:r>
              <a:rPr lang="vi-VN" sz="2667">
                <a:latin typeface="Times New Roman" panose="02020603050405020304" pitchFamily="18" charset="0"/>
                <a:ea typeface="Calibri" panose="020F0502020204030204" pitchFamily="34" charset="0"/>
                <a:cs typeface="Times New Roman" panose="02020603050405020304" pitchFamily="18" charset="0"/>
              </a:rPr>
              <a:t>- Nêu được khí carbon dioxide và methane là nguyên nhân chính gây hiệu ứng nhà kính, sự ấm lên toang cầu.</a:t>
            </a:r>
            <a:endParaRPr lang="en-US" sz="2667">
              <a:latin typeface="Calibri" panose="020F0502020204030204" pitchFamily="34" charset="0"/>
              <a:ea typeface="Calibri" panose="020F0502020204030204" pitchFamily="34" charset="0"/>
              <a:cs typeface="Times New Roman" panose="02020603050405020304" pitchFamily="18" charset="0"/>
            </a:endParaRPr>
          </a:p>
          <a:p>
            <a:pPr algn="r"/>
            <a:endParaRPr lang="en-US" altLang="en-GB" sz="5867" b="1" dirty="0">
              <a:solidFill>
                <a:schemeClr val="accent3">
                  <a:lumMod val="75000"/>
                </a:schemeClr>
              </a:solidFill>
              <a:latin typeface="Times New Roman" panose="02020603050405020304" pitchFamily="18" charset="0"/>
              <a:cs typeface="Times New Roman" panose="02020603050405020304" pitchFamily="18" charset="0"/>
              <a:sym typeface="+mn-ea"/>
            </a:endParaRPr>
          </a:p>
        </p:txBody>
      </p:sp>
      <p:pic>
        <p:nvPicPr>
          <p:cNvPr id="2" name="Picture 1">
            <a:extLst>
              <a:ext uri="{FF2B5EF4-FFF2-40B4-BE49-F238E27FC236}">
                <a16:creationId xmlns:a16="http://schemas.microsoft.com/office/drawing/2014/main" id="{BB09A235-30F2-90B4-2B95-835B75ABD065}"/>
              </a:ext>
            </a:extLst>
          </p:cNvPr>
          <p:cNvPicPr>
            <a:picLocks noChangeAspect="1"/>
          </p:cNvPicPr>
          <p:nvPr/>
        </p:nvPicPr>
        <p:blipFill>
          <a:blip r:embed="rId3"/>
          <a:stretch>
            <a:fillRect/>
          </a:stretch>
        </p:blipFill>
        <p:spPr>
          <a:xfrm>
            <a:off x="-102347" y="0"/>
            <a:ext cx="3734305"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8"/>
          <p:cNvSpPr/>
          <p:nvPr/>
        </p:nvSpPr>
        <p:spPr>
          <a:xfrm>
            <a:off x="762000" y="1524000"/>
            <a:ext cx="1194000" cy="11940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lgn="ctr"/>
            <a:endParaRPr sz="2400"/>
          </a:p>
        </p:txBody>
      </p:sp>
      <p:sp>
        <p:nvSpPr>
          <p:cNvPr id="787" name="Google Shape;787;p38"/>
          <p:cNvSpPr/>
          <p:nvPr/>
        </p:nvSpPr>
        <p:spPr>
          <a:xfrm>
            <a:off x="712296" y="3048000"/>
            <a:ext cx="1194000" cy="1194000"/>
          </a:xfrm>
          <a:prstGeom prst="ellipse">
            <a:avLst/>
          </a:prstGeom>
          <a:solidFill>
            <a:srgbClr val="FFFF00"/>
          </a:solidFill>
          <a:ln w="762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lgn="ctr"/>
            <a:endParaRPr sz="2400" b="1">
              <a:solidFill>
                <a:srgbClr val="0000FF"/>
              </a:solidFill>
              <a:latin typeface="Times New Roman" panose="02020603050405020304" pitchFamily="18" charset="0"/>
              <a:cs typeface="Times New Roman" panose="02020603050405020304" pitchFamily="18" charset="0"/>
            </a:endParaRPr>
          </a:p>
        </p:txBody>
      </p:sp>
      <p:sp>
        <p:nvSpPr>
          <p:cNvPr id="790" name="Google Shape;790;p38"/>
          <p:cNvSpPr txBox="1">
            <a:spLocks noGrp="1"/>
          </p:cNvSpPr>
          <p:nvPr>
            <p:ph type="title"/>
          </p:nvPr>
        </p:nvSpPr>
        <p:spPr>
          <a:xfrm>
            <a:off x="1989130" y="1745200"/>
            <a:ext cx="7688270" cy="972800"/>
          </a:xfrm>
          <a:prstGeom prst="rect">
            <a:avLst/>
          </a:prstGeom>
        </p:spPr>
        <p:txBody>
          <a:bodyPr spcFirstLastPara="1" vert="horz" wrap="square" lIns="121900" tIns="121900" rIns="121900" bIns="121900" rtlCol="0" anchor="ctr" anchorCtr="0">
            <a:noAutofit/>
          </a:bodyPr>
          <a:lstStyle/>
          <a:p>
            <a:pPr algn="just"/>
            <a:r>
              <a:rPr lang="en-US" b="1" dirty="0">
                <a:solidFill>
                  <a:srgbClr val="FF0000"/>
                </a:solidFill>
                <a:latin typeface="Times New Roman" panose="02020603050405020304" pitchFamily="18" charset="0"/>
                <a:cs typeface="Times New Roman" panose="02020603050405020304" pitchFamily="18" charset="0"/>
              </a:rPr>
              <a:t>CARBON VÀ CHU TRÌNH CARBON</a:t>
            </a:r>
          </a:p>
        </p:txBody>
      </p:sp>
      <p:sp>
        <p:nvSpPr>
          <p:cNvPr id="791" name="Google Shape;791;p38"/>
          <p:cNvSpPr txBox="1">
            <a:spLocks noGrp="1"/>
          </p:cNvSpPr>
          <p:nvPr>
            <p:ph type="title" idx="2"/>
          </p:nvPr>
        </p:nvSpPr>
        <p:spPr>
          <a:xfrm>
            <a:off x="738800" y="1725400"/>
            <a:ext cx="1240400" cy="791200"/>
          </a:xfrm>
          <a:prstGeom prst="rect">
            <a:avLst/>
          </a:prstGeom>
        </p:spPr>
        <p:txBody>
          <a:bodyPr spcFirstLastPara="1" vert="horz" wrap="square" lIns="121900" tIns="121900" rIns="121900" bIns="121900" rtlCol="0" anchor="ctr" anchorCtr="0">
            <a:noAutofit/>
          </a:bodyPr>
          <a:lstStyle/>
          <a:p>
            <a:r>
              <a:rPr lang="en-GB" b="1" dirty="0">
                <a:solidFill>
                  <a:schemeClr val="lt1"/>
                </a:solidFill>
                <a:latin typeface="Times New Roman" panose="02020603050405020304" pitchFamily="18" charset="0"/>
                <a:cs typeface="Times New Roman" panose="02020603050405020304" pitchFamily="18" charset="0"/>
              </a:rPr>
              <a:t>I.</a:t>
            </a:r>
            <a:endParaRPr b="1" dirty="0">
              <a:solidFill>
                <a:schemeClr val="lt1"/>
              </a:solidFill>
              <a:latin typeface="Times New Roman" panose="02020603050405020304" pitchFamily="18" charset="0"/>
              <a:cs typeface="Times New Roman" panose="02020603050405020304" pitchFamily="18" charset="0"/>
            </a:endParaRPr>
          </a:p>
        </p:txBody>
      </p:sp>
      <p:sp>
        <p:nvSpPr>
          <p:cNvPr id="793" name="Google Shape;793;p38"/>
          <p:cNvSpPr txBox="1">
            <a:spLocks noGrp="1"/>
          </p:cNvSpPr>
          <p:nvPr>
            <p:ph type="title" idx="3"/>
          </p:nvPr>
        </p:nvSpPr>
        <p:spPr>
          <a:xfrm>
            <a:off x="2209800" y="3269200"/>
            <a:ext cx="6400800" cy="972800"/>
          </a:xfrm>
          <a:prstGeom prst="rect">
            <a:avLst/>
          </a:prstGeom>
        </p:spPr>
        <p:txBody>
          <a:bodyPr spcFirstLastPara="1" vert="horz" wrap="square" lIns="121900" tIns="121900" rIns="121900" bIns="121900" rtlCol="0" anchor="ctr" anchorCtr="0">
            <a:noAutofit/>
          </a:bodyPr>
          <a:lstStyle/>
          <a:p>
            <a:pPr algn="just"/>
            <a:r>
              <a:rPr lang="en-US" b="1" dirty="0">
                <a:solidFill>
                  <a:srgbClr val="FF0000"/>
                </a:solidFill>
                <a:latin typeface="Times New Roman" panose="02020603050405020304" pitchFamily="18" charset="0"/>
                <a:cs typeface="Times New Roman" panose="02020603050405020304" pitchFamily="18" charset="0"/>
              </a:rPr>
              <a:t>SỰ ẤM LÊN TOÀN CẦU</a:t>
            </a:r>
            <a:endParaRPr b="1" dirty="0">
              <a:solidFill>
                <a:srgbClr val="FF0000"/>
              </a:solidFill>
              <a:latin typeface="Times New Roman" panose="02020603050405020304" pitchFamily="18" charset="0"/>
              <a:cs typeface="Times New Roman" panose="02020603050405020304" pitchFamily="18" charset="0"/>
            </a:endParaRPr>
          </a:p>
        </p:txBody>
      </p:sp>
      <p:sp>
        <p:nvSpPr>
          <p:cNvPr id="794" name="Google Shape;794;p38"/>
          <p:cNvSpPr txBox="1">
            <a:spLocks noGrp="1"/>
          </p:cNvSpPr>
          <p:nvPr>
            <p:ph type="title" idx="4"/>
          </p:nvPr>
        </p:nvSpPr>
        <p:spPr>
          <a:xfrm>
            <a:off x="689096" y="3249400"/>
            <a:ext cx="1240400" cy="791200"/>
          </a:xfrm>
          <a:prstGeom prst="rect">
            <a:avLst/>
          </a:prstGeom>
        </p:spPr>
        <p:txBody>
          <a:bodyPr spcFirstLastPara="1" vert="horz" wrap="square" lIns="121900" tIns="121900" rIns="121900" bIns="121900" rtlCol="0" anchor="ctr" anchorCtr="0">
            <a:noAutofit/>
          </a:bodyPr>
          <a:lstStyle/>
          <a:p>
            <a:r>
              <a:rPr lang="en-GB" b="1" dirty="0">
                <a:solidFill>
                  <a:srgbClr val="FF0000"/>
                </a:solidFill>
                <a:latin typeface="Times New Roman" panose="02020603050405020304" pitchFamily="18" charset="0"/>
                <a:cs typeface="Times New Roman" panose="02020603050405020304" pitchFamily="18" charset="0"/>
              </a:rPr>
              <a:t>II.</a:t>
            </a:r>
            <a:endParaRPr b="1" dirty="0">
              <a:solidFill>
                <a:srgbClr val="FF0000"/>
              </a:solidFill>
              <a:latin typeface="Times New Roman" panose="02020603050405020304" pitchFamily="18" charset="0"/>
              <a:cs typeface="Times New Roman" panose="02020603050405020304" pitchFamily="18" charset="0"/>
            </a:endParaRPr>
          </a:p>
        </p:txBody>
      </p:sp>
      <p:sp>
        <p:nvSpPr>
          <p:cNvPr id="802" name="Google Shape;802;p38"/>
          <p:cNvSpPr txBox="1">
            <a:spLocks noGrp="1"/>
          </p:cNvSpPr>
          <p:nvPr>
            <p:ph type="title" idx="15"/>
          </p:nvPr>
        </p:nvSpPr>
        <p:spPr>
          <a:xfrm>
            <a:off x="2320713" y="701040"/>
            <a:ext cx="6568440" cy="763693"/>
          </a:xfrm>
          <a:prstGeom prst="rect">
            <a:avLst/>
          </a:prstGeom>
        </p:spPr>
        <p:txBody>
          <a:bodyPr spcFirstLastPara="1" vert="horz" wrap="square" lIns="121900" tIns="121900" rIns="121900" bIns="121900" rtlCol="0" anchor="t" anchorCtr="0">
            <a:noAutofit/>
          </a:bodyPr>
          <a:lstStyle/>
          <a:p>
            <a:r>
              <a:rPr lang="en-US" sz="4267" b="1" dirty="0">
                <a:solidFill>
                  <a:srgbClr val="FFC000"/>
                </a:solidFill>
                <a:latin typeface="Times New Roman" panose="02020603050405020304" pitchFamily="18" charset="0"/>
                <a:cs typeface="Times New Roman" panose="02020603050405020304" pitchFamily="18" charset="0"/>
              </a:rPr>
              <a:t>NỘI DUNG BÀI HỌC</a:t>
            </a:r>
            <a:endParaRPr lang="en-US" dirty="0">
              <a:solidFill>
                <a:srgbClr val="FFC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le of black rocks&#10;&#10;Description automatically generated"/>
          <p:cNvPicPr/>
          <p:nvPr/>
        </p:nvPicPr>
        <p:blipFill>
          <a:blip r:embed="rId2" cstate="print">
            <a:extLst>
              <a:ext uri="{28A0092B-C50C-407E-A947-70E740481C1C}">
                <a14:useLocalDpi xmlns:a14="http://schemas.microsoft.com/office/drawing/2010/main" val="0"/>
              </a:ext>
            </a:extLst>
          </a:blip>
          <a:srcRect l="12725" t="8676" r="7113" b="7796"/>
          <a:stretch>
            <a:fillRect/>
          </a:stretch>
        </p:blipFill>
        <p:spPr>
          <a:xfrm>
            <a:off x="1828800" y="2514600"/>
            <a:ext cx="2598972" cy="1676400"/>
          </a:xfrm>
          <a:prstGeom prst="rect">
            <a:avLst/>
          </a:prstGeom>
          <a:noFill/>
          <a:ln>
            <a:noFill/>
          </a:ln>
        </p:spPr>
      </p:pic>
      <p:pic>
        <p:nvPicPr>
          <p:cNvPr id="10" name="Picture 9" descr="A close up of a diamond&#10;&#10;Description automatically generated"/>
          <p:cNvPicPr/>
          <p:nvPr/>
        </p:nvPicPr>
        <p:blipFill>
          <a:blip r:embed="rId3" cstate="print">
            <a:extLst>
              <a:ext uri="{28A0092B-C50C-407E-A947-70E740481C1C}">
                <a14:useLocalDpi xmlns:a14="http://schemas.microsoft.com/office/drawing/2010/main" val="0"/>
              </a:ext>
            </a:extLst>
          </a:blip>
          <a:srcRect l="12204" t="13380" r="11321" b="16175"/>
          <a:stretch>
            <a:fillRect/>
          </a:stretch>
        </p:blipFill>
        <p:spPr>
          <a:xfrm>
            <a:off x="4572000" y="2590800"/>
            <a:ext cx="2411896" cy="1524000"/>
          </a:xfrm>
          <a:prstGeom prst="rect">
            <a:avLst/>
          </a:prstGeom>
          <a:noFill/>
          <a:ln>
            <a:noFill/>
          </a:ln>
        </p:spPr>
      </p:pic>
      <p:pic>
        <p:nvPicPr>
          <p:cNvPr id="11" name="Picture 10" descr="CÔNG NGHỆ XỬ LÍ CHẤT THẢI CÔNG NGHIỆP"/>
          <p:cNvPicPr/>
          <p:nvPr/>
        </p:nvPicPr>
        <p:blipFill>
          <a:blip r:embed="rId4" cstate="print">
            <a:extLst>
              <a:ext uri="{28A0092B-C50C-407E-A947-70E740481C1C}">
                <a14:useLocalDpi xmlns:a14="http://schemas.microsoft.com/office/drawing/2010/main" val="0"/>
              </a:ext>
            </a:extLst>
          </a:blip>
          <a:srcRect l="6514" b="8171"/>
          <a:stretch>
            <a:fillRect/>
          </a:stretch>
        </p:blipFill>
        <p:spPr>
          <a:xfrm>
            <a:off x="7162799" y="2356144"/>
            <a:ext cx="3733801" cy="1682456"/>
          </a:xfrm>
          <a:prstGeom prst="rect">
            <a:avLst/>
          </a:prstGeom>
          <a:noFill/>
          <a:ln>
            <a:noFill/>
          </a:ln>
        </p:spPr>
      </p:pic>
      <p:pic>
        <p:nvPicPr>
          <p:cNvPr id="12" name="Picture 11" descr="Calcite là gì? Những công dụng của nó có thể khiến bạn bất ngờ"/>
          <p:cNvPicPr/>
          <p:nvPr/>
        </p:nvPicPr>
        <p:blipFill>
          <a:blip r:embed="rId5" cstate="print">
            <a:extLst>
              <a:ext uri="{28A0092B-C50C-407E-A947-70E740481C1C}">
                <a14:useLocalDpi xmlns:a14="http://schemas.microsoft.com/office/drawing/2010/main" val="0"/>
              </a:ext>
            </a:extLst>
          </a:blip>
          <a:srcRect l="11630" r="10475"/>
          <a:stretch>
            <a:fillRect/>
          </a:stretch>
        </p:blipFill>
        <p:spPr>
          <a:xfrm>
            <a:off x="3384036" y="4627192"/>
            <a:ext cx="2597426" cy="1600200"/>
          </a:xfrm>
          <a:prstGeom prst="rect">
            <a:avLst/>
          </a:prstGeom>
          <a:noFill/>
          <a:ln>
            <a:noFill/>
          </a:ln>
        </p:spPr>
      </p:pic>
      <p:pic>
        <p:nvPicPr>
          <p:cNvPr id="13" name="Picture 12" descr="20+ Thực phẩm giàu protein, dễ làm, dễ ăn, tốt cho sức khỏe | TIKI"/>
          <p:cNvPicPr/>
          <p:nvPr/>
        </p:nvPicPr>
        <p:blipFill>
          <a:blip r:embed="rId6" cstate="print">
            <a:extLst>
              <a:ext uri="{28A0092B-C50C-407E-A947-70E740481C1C}">
                <a14:useLocalDpi xmlns:a14="http://schemas.microsoft.com/office/drawing/2010/main" val="0"/>
              </a:ext>
            </a:extLst>
          </a:blip>
          <a:srcRect/>
          <a:stretch>
            <a:fillRect/>
          </a:stretch>
        </p:blipFill>
        <p:spPr>
          <a:xfrm>
            <a:off x="7613374" y="4720522"/>
            <a:ext cx="3525078" cy="1524000"/>
          </a:xfrm>
          <a:prstGeom prst="rect">
            <a:avLst/>
          </a:prstGeom>
          <a:noFill/>
          <a:ln>
            <a:noFill/>
          </a:ln>
        </p:spPr>
      </p:pic>
      <p:sp>
        <p:nvSpPr>
          <p:cNvPr id="4" name="TextBox 3"/>
          <p:cNvSpPr txBox="1"/>
          <p:nvPr/>
        </p:nvSpPr>
        <p:spPr>
          <a:xfrm>
            <a:off x="2133599" y="4191000"/>
            <a:ext cx="1298713" cy="400110"/>
          </a:xfrm>
          <a:prstGeom prst="rect">
            <a:avLst/>
          </a:prstGeom>
          <a:noFill/>
        </p:spPr>
        <p:txBody>
          <a:bodyPr wrap="square" rtlCol="0">
            <a:spAutoFit/>
          </a:bodyPr>
          <a:lstStyle/>
          <a:p>
            <a:r>
              <a:rPr lang="vi-VN" sz="2000" dirty="0">
                <a:latin typeface="+mj-lt"/>
              </a:rPr>
              <a:t>a) Than</a:t>
            </a:r>
            <a:endParaRPr lang="en-US" sz="2000" dirty="0">
              <a:latin typeface="+mj-lt"/>
            </a:endParaRPr>
          </a:p>
        </p:txBody>
      </p:sp>
      <p:sp>
        <p:nvSpPr>
          <p:cNvPr id="5" name="TextBox 4"/>
          <p:cNvSpPr txBox="1"/>
          <p:nvPr/>
        </p:nvSpPr>
        <p:spPr>
          <a:xfrm>
            <a:off x="4800600" y="4191000"/>
            <a:ext cx="1855304" cy="400110"/>
          </a:xfrm>
          <a:prstGeom prst="rect">
            <a:avLst/>
          </a:prstGeom>
          <a:noFill/>
        </p:spPr>
        <p:txBody>
          <a:bodyPr wrap="square" rtlCol="0">
            <a:spAutoFit/>
          </a:bodyPr>
          <a:lstStyle/>
          <a:p>
            <a:r>
              <a:rPr lang="vi-VN" sz="2000">
                <a:latin typeface="+mj-lt"/>
              </a:rPr>
              <a:t>b) Kim cương</a:t>
            </a:r>
            <a:endParaRPr lang="en-US" sz="2000">
              <a:latin typeface="+mj-lt"/>
            </a:endParaRPr>
          </a:p>
        </p:txBody>
      </p:sp>
      <p:sp>
        <p:nvSpPr>
          <p:cNvPr id="6" name="TextBox 5"/>
          <p:cNvSpPr txBox="1"/>
          <p:nvPr/>
        </p:nvSpPr>
        <p:spPr>
          <a:xfrm>
            <a:off x="6708913" y="4175105"/>
            <a:ext cx="5334000" cy="400110"/>
          </a:xfrm>
          <a:prstGeom prst="rect">
            <a:avLst/>
          </a:prstGeom>
          <a:noFill/>
        </p:spPr>
        <p:txBody>
          <a:bodyPr wrap="square" rtlCol="0">
            <a:spAutoFit/>
          </a:bodyPr>
          <a:lstStyle/>
          <a:p>
            <a:pPr algn="ctr"/>
            <a:r>
              <a:rPr lang="vi-VN" sz="2000" dirty="0">
                <a:latin typeface="+mj-lt"/>
              </a:rPr>
              <a:t>c) Khí CO</a:t>
            </a:r>
            <a:r>
              <a:rPr lang="vi-VN" sz="2000" baseline="-25000" dirty="0">
                <a:latin typeface="+mj-lt"/>
              </a:rPr>
              <a:t>2</a:t>
            </a:r>
            <a:r>
              <a:rPr lang="vi-VN" sz="2000" dirty="0">
                <a:latin typeface="+mj-lt"/>
              </a:rPr>
              <a:t> sinh ra từ nhà máy trong công nghiệp</a:t>
            </a:r>
            <a:endParaRPr lang="en-US" sz="2000" dirty="0">
              <a:latin typeface="+mj-lt"/>
            </a:endParaRPr>
          </a:p>
        </p:txBody>
      </p:sp>
      <p:sp>
        <p:nvSpPr>
          <p:cNvPr id="7" name="TextBox 6"/>
          <p:cNvSpPr txBox="1"/>
          <p:nvPr/>
        </p:nvSpPr>
        <p:spPr>
          <a:xfrm>
            <a:off x="3316356" y="6389430"/>
            <a:ext cx="3339548" cy="400110"/>
          </a:xfrm>
          <a:prstGeom prst="rect">
            <a:avLst/>
          </a:prstGeom>
          <a:noFill/>
        </p:spPr>
        <p:txBody>
          <a:bodyPr wrap="square" rtlCol="0">
            <a:spAutoFit/>
          </a:bodyPr>
          <a:lstStyle/>
          <a:p>
            <a:r>
              <a:rPr lang="vi-VN" sz="2000" dirty="0">
                <a:latin typeface="+mj-lt"/>
              </a:rPr>
              <a:t>d) Khoáng vật chứa CaCO</a:t>
            </a:r>
            <a:r>
              <a:rPr lang="vi-VN" sz="2000" baseline="-25000" dirty="0">
                <a:latin typeface="+mj-lt"/>
              </a:rPr>
              <a:t>3</a:t>
            </a:r>
            <a:endParaRPr lang="en-US" sz="2000" dirty="0">
              <a:latin typeface="+mj-lt"/>
            </a:endParaRPr>
          </a:p>
        </p:txBody>
      </p:sp>
      <p:sp>
        <p:nvSpPr>
          <p:cNvPr id="8" name="TextBox 7"/>
          <p:cNvSpPr txBox="1"/>
          <p:nvPr/>
        </p:nvSpPr>
        <p:spPr>
          <a:xfrm>
            <a:off x="7437782" y="6244522"/>
            <a:ext cx="4081670" cy="400110"/>
          </a:xfrm>
          <a:prstGeom prst="rect">
            <a:avLst/>
          </a:prstGeom>
          <a:noFill/>
        </p:spPr>
        <p:txBody>
          <a:bodyPr wrap="square" rtlCol="0">
            <a:spAutoFit/>
          </a:bodyPr>
          <a:lstStyle/>
          <a:p>
            <a:r>
              <a:rPr lang="vi-VN" sz="2000" dirty="0">
                <a:latin typeface="+mj-lt"/>
              </a:rPr>
              <a:t>e) Thực phẩm chứa nhiều protein</a:t>
            </a:r>
            <a:endParaRPr lang="en-US" sz="2000" dirty="0">
              <a:latin typeface="+mj-lt"/>
            </a:endParaRPr>
          </a:p>
        </p:txBody>
      </p:sp>
      <p:sp>
        <p:nvSpPr>
          <p:cNvPr id="14" name="TextBox 13"/>
          <p:cNvSpPr txBox="1"/>
          <p:nvPr/>
        </p:nvSpPr>
        <p:spPr>
          <a:xfrm>
            <a:off x="685800" y="1205805"/>
            <a:ext cx="10668000" cy="1384995"/>
          </a:xfrm>
          <a:prstGeom prst="rect">
            <a:avLst/>
          </a:prstGeom>
          <a:noFill/>
        </p:spPr>
        <p:txBody>
          <a:bodyPr wrap="square" rtlCol="0">
            <a:spAutoFit/>
          </a:bodyPr>
          <a:lstStyle/>
          <a:p>
            <a:pPr algn="just"/>
            <a:r>
              <a:rPr lang="vi-VN" sz="2800" dirty="0">
                <a:latin typeface="+mj-lt"/>
              </a:rPr>
              <a:t> Quan sát hình, hãy cho biết carbon tồn tại dưới những dạng nào trong tự nhiên?</a:t>
            </a:r>
            <a:endParaRPr lang="en-US" sz="2800" dirty="0">
              <a:latin typeface="+mj-lt"/>
            </a:endParaRPr>
          </a:p>
          <a:p>
            <a:pPr algn="just"/>
            <a:endParaRPr lang="en-US" sz="2800" dirty="0">
              <a:latin typeface="+mj-lt"/>
            </a:endParaRPr>
          </a:p>
        </p:txBody>
      </p:sp>
      <p:sp>
        <p:nvSpPr>
          <p:cNvPr id="2" name="Rectangle 1"/>
          <p:cNvSpPr/>
          <p:nvPr/>
        </p:nvSpPr>
        <p:spPr>
          <a:xfrm>
            <a:off x="685800" y="152401"/>
            <a:ext cx="10820400" cy="1015663"/>
          </a:xfrm>
          <a:prstGeom prst="rect">
            <a:avLst/>
          </a:prstGeom>
        </p:spPr>
        <p:txBody>
          <a:bodyPr wrap="square">
            <a:spAutoFit/>
          </a:bodyPr>
          <a:lstStyle/>
          <a:p>
            <a:pPr marL="571500" indent="-571500">
              <a:buAutoNum type="romanUcPeriod"/>
            </a:pPr>
            <a:r>
              <a:rPr lang="en-US" sz="3200" b="1" dirty="0">
                <a:solidFill>
                  <a:srgbClr val="FF0000"/>
                </a:solidFill>
                <a:latin typeface="Times New Roman" pitchFamily="18" charset="0"/>
                <a:cs typeface="Times New Roman" pitchFamily="18" charset="0"/>
              </a:rPr>
              <a:t>CARBON VÀ CHU TRÌNH CARBON </a:t>
            </a:r>
          </a:p>
          <a:p>
            <a:r>
              <a:rPr lang="en-US" sz="2800" b="1" dirty="0">
                <a:solidFill>
                  <a:srgbClr val="FF0000"/>
                </a:solidFill>
                <a:latin typeface="Times New Roman" pitchFamily="18" charset="0"/>
                <a:cs typeface="Times New Roman" pitchFamily="18" charset="0"/>
              </a:rPr>
              <a:t>1. Dạng tồn tại của nguyên tố carbon</a:t>
            </a:r>
          </a:p>
        </p:txBody>
      </p:sp>
    </p:spTree>
    <p:extLst>
      <p:ext uri="{BB962C8B-B14F-4D97-AF65-F5344CB8AC3E}">
        <p14:creationId xmlns:p14="http://schemas.microsoft.com/office/powerpoint/2010/main" val="70998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16" presetClass="entr" presetSubtype="21"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1"/>
            <a:ext cx="10515600" cy="4953000"/>
          </a:xfrm>
        </p:spPr>
        <p:txBody>
          <a:bodyPr>
            <a:normAutofit/>
          </a:bodyPr>
          <a:lstStyle/>
          <a:p>
            <a:pPr marL="0" indent="0" algn="just">
              <a:buNone/>
            </a:pPr>
            <a:r>
              <a:rPr lang="vi-VN" dirty="0">
                <a:latin typeface="+mj-lt"/>
              </a:rPr>
              <a:t>Nêu các dạng tồn tại của carbon trong tự nhiên ở dạng đơn chất, hợp chất vô cơ, hợp chất hữu cơ</a:t>
            </a:r>
            <a:r>
              <a:rPr lang="en-US" dirty="0">
                <a:latin typeface="+mj-lt"/>
              </a:rPr>
              <a:t>?</a:t>
            </a:r>
          </a:p>
          <a:p>
            <a:pPr marL="514350" indent="-514350">
              <a:buAutoNum type="arabicPeriod"/>
            </a:pPr>
            <a:endParaRPr lang="en-US" sz="2800" b="1" dirty="0">
              <a:solidFill>
                <a:srgbClr val="FF0000"/>
              </a:solidFill>
              <a:latin typeface="Times New Roman" pitchFamily="18" charset="0"/>
              <a:cs typeface="Times New Roman" pitchFamily="18" charset="0"/>
            </a:endParaRPr>
          </a:p>
          <a:p>
            <a:pPr marL="0" indent="0">
              <a:buNone/>
            </a:pPr>
            <a:endParaRPr lang="en-US" sz="2800" b="1" dirty="0">
              <a:solidFill>
                <a:srgbClr val="FF0000"/>
              </a:solidFill>
              <a:latin typeface="Times New Roman" pitchFamily="18" charset="0"/>
              <a:cs typeface="Times New Roman" pitchFamily="18" charset="0"/>
            </a:endParaRPr>
          </a:p>
        </p:txBody>
      </p:sp>
      <p:sp>
        <p:nvSpPr>
          <p:cNvPr id="2" name="TextBox 1"/>
          <p:cNvSpPr txBox="1"/>
          <p:nvPr/>
        </p:nvSpPr>
        <p:spPr>
          <a:xfrm>
            <a:off x="1828800" y="3048000"/>
            <a:ext cx="7620000" cy="2677656"/>
          </a:xfrm>
          <a:prstGeom prst="rect">
            <a:avLst/>
          </a:prstGeom>
          <a:noFill/>
        </p:spPr>
        <p:txBody>
          <a:bodyPr wrap="square" rtlCol="0">
            <a:spAutoFit/>
          </a:bodyPr>
          <a:lstStyle/>
          <a:p>
            <a:r>
              <a:rPr lang="vi-VN" sz="2800" b="1" dirty="0">
                <a:solidFill>
                  <a:srgbClr val="0000CC"/>
                </a:solidFill>
                <a:latin typeface="+mj-lt"/>
              </a:rPr>
              <a:t>– Ở dạng đơn chất: C (than, kim cương)</a:t>
            </a:r>
            <a:endParaRPr lang="en-US" sz="2800" b="1" dirty="0">
              <a:solidFill>
                <a:srgbClr val="0000CC"/>
              </a:solidFill>
              <a:latin typeface="+mj-lt"/>
            </a:endParaRPr>
          </a:p>
          <a:p>
            <a:r>
              <a:rPr lang="vi-VN" sz="2800" b="1" dirty="0">
                <a:solidFill>
                  <a:srgbClr val="0000CC"/>
                </a:solidFill>
                <a:latin typeface="+mj-lt"/>
              </a:rPr>
              <a:t>– Ở dạng hợp chất vô cơ: CO, CO</a:t>
            </a:r>
            <a:r>
              <a:rPr lang="vi-VN" sz="2800" b="1" baseline="-25000" dirty="0">
                <a:solidFill>
                  <a:srgbClr val="0000CC"/>
                </a:solidFill>
                <a:latin typeface="+mj-lt"/>
              </a:rPr>
              <a:t>2</a:t>
            </a:r>
            <a:r>
              <a:rPr lang="vi-VN" sz="2800" b="1" dirty="0">
                <a:solidFill>
                  <a:srgbClr val="0000CC"/>
                </a:solidFill>
                <a:latin typeface="+mj-lt"/>
              </a:rPr>
              <a:t>, H</a:t>
            </a:r>
            <a:r>
              <a:rPr lang="vi-VN" sz="2800" b="1" baseline="-25000" dirty="0">
                <a:solidFill>
                  <a:srgbClr val="0000CC"/>
                </a:solidFill>
                <a:latin typeface="+mj-lt"/>
              </a:rPr>
              <a:t>2</a:t>
            </a:r>
            <a:r>
              <a:rPr lang="vi-VN" sz="2800" b="1" dirty="0">
                <a:solidFill>
                  <a:srgbClr val="0000CC"/>
                </a:solidFill>
                <a:latin typeface="+mj-lt"/>
              </a:rPr>
              <a:t>CO</a:t>
            </a:r>
            <a:r>
              <a:rPr lang="vi-VN" sz="2800" b="1" baseline="-25000" dirty="0">
                <a:solidFill>
                  <a:srgbClr val="0000CC"/>
                </a:solidFill>
                <a:latin typeface="+mj-lt"/>
              </a:rPr>
              <a:t>3</a:t>
            </a:r>
            <a:r>
              <a:rPr lang="vi-VN" sz="2800" b="1" dirty="0">
                <a:solidFill>
                  <a:srgbClr val="0000CC"/>
                </a:solidFill>
                <a:latin typeface="+mj-lt"/>
              </a:rPr>
              <a:t>, muối ca</a:t>
            </a:r>
            <a:r>
              <a:rPr lang="en-US" sz="2800" b="1" dirty="0">
                <a:solidFill>
                  <a:srgbClr val="0000CC"/>
                </a:solidFill>
                <a:latin typeface="+mj-lt"/>
              </a:rPr>
              <a:t>r</a:t>
            </a:r>
            <a:r>
              <a:rPr lang="vi-VN" sz="2800" b="1" dirty="0">
                <a:solidFill>
                  <a:srgbClr val="0000CC"/>
                </a:solidFill>
                <a:latin typeface="+mj-lt"/>
              </a:rPr>
              <a:t>bonate</a:t>
            </a:r>
            <a:r>
              <a:rPr lang="en-US" sz="2800" b="1" dirty="0">
                <a:solidFill>
                  <a:srgbClr val="0000CC"/>
                </a:solidFill>
                <a:latin typeface="+mj-lt"/>
              </a:rPr>
              <a:t> </a:t>
            </a:r>
            <a:r>
              <a:rPr lang="en-US" sz="2800" b="1" dirty="0">
                <a:solidFill>
                  <a:srgbClr val="0000CC"/>
                </a:solidFill>
                <a:latin typeface="Times New Roman" pitchFamily="18" charset="0"/>
                <a:cs typeface="Times New Roman" pitchFamily="18" charset="0"/>
              </a:rPr>
              <a:t>CaCO</a:t>
            </a:r>
            <a:r>
              <a:rPr lang="en-US" sz="2800" b="1" baseline="-25000" dirty="0">
                <a:solidFill>
                  <a:srgbClr val="0000CC"/>
                </a:solidFill>
                <a:latin typeface="Times New Roman" pitchFamily="18" charset="0"/>
                <a:cs typeface="Times New Roman" pitchFamily="18" charset="0"/>
              </a:rPr>
              <a:t>3</a:t>
            </a:r>
            <a:r>
              <a:rPr lang="vi-VN" sz="2800" b="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a:p>
            <a:r>
              <a:rPr lang="vi-VN" sz="2800" b="1" dirty="0">
                <a:solidFill>
                  <a:srgbClr val="0000CC"/>
                </a:solidFill>
                <a:latin typeface="+mj-lt"/>
              </a:rPr>
              <a:t>– Ở dạng hợp chất hữu cơ: Tất cả hợp chất hữu cơ (hydrocarbon, protein, …)</a:t>
            </a:r>
            <a:endParaRPr lang="en-US" sz="2800" b="1" dirty="0">
              <a:solidFill>
                <a:srgbClr val="0000CC"/>
              </a:solidFill>
              <a:latin typeface="+mj-lt"/>
            </a:endParaRPr>
          </a:p>
          <a:p>
            <a:endParaRPr lang="en-US" sz="2800" b="1" dirty="0">
              <a:solidFill>
                <a:srgbClr val="0000CC"/>
              </a:solidFill>
              <a:latin typeface="+mj-lt"/>
            </a:endParaRPr>
          </a:p>
        </p:txBody>
      </p:sp>
      <p:sp>
        <p:nvSpPr>
          <p:cNvPr id="6" name="Rectangle 5"/>
          <p:cNvSpPr/>
          <p:nvPr/>
        </p:nvSpPr>
        <p:spPr>
          <a:xfrm>
            <a:off x="685800" y="152401"/>
            <a:ext cx="10820400" cy="1015663"/>
          </a:xfrm>
          <a:prstGeom prst="rect">
            <a:avLst/>
          </a:prstGeom>
        </p:spPr>
        <p:txBody>
          <a:bodyPr wrap="square">
            <a:spAutoFit/>
          </a:bodyPr>
          <a:lstStyle/>
          <a:p>
            <a:pPr marL="571500" indent="-571500">
              <a:buAutoNum type="romanUcPeriod"/>
            </a:pPr>
            <a:r>
              <a:rPr lang="en-US" sz="3200" b="1" dirty="0">
                <a:solidFill>
                  <a:srgbClr val="FF0000"/>
                </a:solidFill>
                <a:latin typeface="Times New Roman" pitchFamily="18" charset="0"/>
                <a:cs typeface="Times New Roman" pitchFamily="18" charset="0"/>
              </a:rPr>
              <a:t>CARBON VÀ CHU TRÌNH CARBON </a:t>
            </a:r>
          </a:p>
          <a:p>
            <a:r>
              <a:rPr lang="en-US" sz="2800" b="1" dirty="0">
                <a:solidFill>
                  <a:srgbClr val="FF0000"/>
                </a:solidFill>
                <a:latin typeface="Times New Roman" pitchFamily="18" charset="0"/>
                <a:cs typeface="Times New Roman" pitchFamily="18" charset="0"/>
              </a:rPr>
              <a:t>1. Dạng tồn tại của nguyên tố carbon</a:t>
            </a:r>
          </a:p>
        </p:txBody>
      </p:sp>
    </p:spTree>
    <p:extLst>
      <p:ext uri="{BB962C8B-B14F-4D97-AF65-F5344CB8AC3E}">
        <p14:creationId xmlns:p14="http://schemas.microsoft.com/office/powerpoint/2010/main" val="32681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xit" presetSubtype="4" fill="hold" nodeType="withEffect">
                                  <p:stCondLst>
                                    <p:cond delay="0"/>
                                  </p:stCondLst>
                                  <p:childTnLst>
                                    <p:anim calcmode="lin" valueType="num">
                                      <p:cBhvr additive="base">
                                        <p:cTn id="1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p:tgtEl>
                                          <p:spTgt spid="3">
                                            <p:txEl>
                                              <p:pRg st="0" end="0"/>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8FD2-8998-212B-1CDF-27EA3A5E0A64}"/>
              </a:ext>
            </a:extLst>
          </p:cNvPr>
          <p:cNvSpPr>
            <a:spLocks noGrp="1"/>
          </p:cNvSpPr>
          <p:nvPr>
            <p:ph type="title"/>
          </p:nvPr>
        </p:nvSpPr>
        <p:spPr/>
        <p:txBody>
          <a:bodyPr>
            <a:normAutofit/>
          </a:bodyPr>
          <a:lstStyle/>
          <a:p>
            <a:r>
              <a:rPr lang="vi-VN" sz="3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Em hãy tìm một số vật thể trong tự nhiên có thành phần là hợp chất của nguyên tố carbon</a:t>
            </a:r>
            <a:r>
              <a:rPr lang="en-US" sz="3200" dirty="0">
                <a:solidFill>
                  <a:srgbClr val="0000CC"/>
                </a:solidFill>
                <a:latin typeface="Calibri" panose="020F0502020204030204" pitchFamily="34" charset="0"/>
                <a:ea typeface="Calibri" panose="020F0502020204030204" pitchFamily="34" charset="0"/>
                <a:cs typeface="Times New Roman" panose="02020603050405020304" pitchFamily="18" charset="0"/>
              </a:rPr>
              <a:t>?</a:t>
            </a:r>
            <a:endParaRPr lang="en-US" sz="6600" dirty="0">
              <a:solidFill>
                <a:srgbClr val="0000CC"/>
              </a:solidFill>
            </a:endParaRPr>
          </a:p>
        </p:txBody>
      </p:sp>
      <p:sp>
        <p:nvSpPr>
          <p:cNvPr id="3" name="Content Placeholder 2">
            <a:extLst>
              <a:ext uri="{FF2B5EF4-FFF2-40B4-BE49-F238E27FC236}">
                <a16:creationId xmlns:a16="http://schemas.microsoft.com/office/drawing/2014/main" id="{8B9E2BBA-3922-828F-AA9A-1F4B2BFC2A54}"/>
              </a:ext>
            </a:extLst>
          </p:cNvPr>
          <p:cNvSpPr>
            <a:spLocks noGrp="1"/>
          </p:cNvSpPr>
          <p:nvPr>
            <p:ph idx="1"/>
          </p:nvPr>
        </p:nvSpPr>
        <p:spPr>
          <a:xfrm>
            <a:off x="609600" y="4830761"/>
            <a:ext cx="11430000" cy="1752601"/>
          </a:xfrm>
        </p:spPr>
        <p:txBody>
          <a:bodyPr/>
          <a:lstStyle/>
          <a:p>
            <a:pPr marL="0" indent="0">
              <a:buNone/>
            </a:pPr>
            <a:r>
              <a:rPr lang="vi-V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 số vật thể trong tự nhiên có thành phần là hợp chất của nguyên tố carbon như núi đá vôi (CaCO</a:t>
            </a:r>
            <a:r>
              <a:rPr lang="vi-VN" baseline="-25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đá vôi (CaCO</a:t>
            </a:r>
            <a:r>
              <a:rPr lang="vi-VN" baseline="-25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quặng dolomit (CaCO</a:t>
            </a:r>
            <a:r>
              <a:rPr lang="vi-VN" baseline="-25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.MgCO</a:t>
            </a:r>
            <a:r>
              <a:rPr lang="vi-VN" baseline="-25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mẩu than chì (C), viên kim cương (C),  …</a:t>
            </a:r>
            <a:endParaRPr lang="en-US">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solidFill>
                <a:srgbClr val="FF0000"/>
              </a:solidFill>
            </a:endParaRPr>
          </a:p>
        </p:txBody>
      </p:sp>
      <p:pic>
        <p:nvPicPr>
          <p:cNvPr id="1026" name="Picture 2">
            <a:extLst>
              <a:ext uri="{FF2B5EF4-FFF2-40B4-BE49-F238E27FC236}">
                <a16:creationId xmlns:a16="http://schemas.microsoft.com/office/drawing/2014/main" id="{8BB2F1DE-D002-415C-3F56-0333D4EB4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63474"/>
            <a:ext cx="4219575" cy="2979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2E78BC-8DB8-B07F-B897-177C4C9254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374360"/>
            <a:ext cx="3685060" cy="2969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AB24F50-06D2-15AA-CAAF-A7D8494832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9225" y="14478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32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2380</Words>
  <Application>Microsoft Office PowerPoint</Application>
  <PresentationFormat>Widescreen</PresentationFormat>
  <Paragraphs>153</Paragraphs>
  <Slides>33</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Open Sans</vt:lpstr>
      <vt:lpstr>Times New Roman</vt:lpstr>
      <vt:lpstr>Office Theme</vt:lpstr>
      <vt:lpstr>Equation.DSMT4</vt:lpstr>
      <vt:lpstr>KHỞI ĐỘNG</vt:lpstr>
      <vt:lpstr>PowerPoint Presentation</vt:lpstr>
      <vt:lpstr>PowerPoint Presentation</vt:lpstr>
      <vt:lpstr>PowerPoint Presentation</vt:lpstr>
      <vt:lpstr>PowerPoint Presentation</vt:lpstr>
      <vt:lpstr>CARBON VÀ CHU TRÌNH CARBON</vt:lpstr>
      <vt:lpstr>PowerPoint Presentation</vt:lpstr>
      <vt:lpstr>PowerPoint Presentation</vt:lpstr>
      <vt:lpstr>Em hãy tìm một số vật thể trong tự nhiên có thành phần là hợp chất của nguyên tố carbon?</vt:lpstr>
      <vt:lpstr>TÓM LẠI</vt:lpstr>
      <vt:lpstr>Em hãy cho biết vì sao các nhiên liệu than mỏ, khí thiên nhiên, khí mỏ dầu khi đốt cháy sẽ sinh ra khí CO2? Viết phương trình hóa học của phản ứng đốt cháy methane, than.</vt:lpstr>
      <vt:lpstr>PowerPoint Presentation</vt:lpstr>
      <vt:lpstr>PowerPoint Presentation</vt:lpstr>
      <vt:lpstr>PowerPoint Presentation</vt:lpstr>
      <vt:lpstr>PowerPoint Presentation</vt:lpstr>
      <vt:lpstr>PowerPoint Presentation</vt:lpstr>
      <vt:lpstr>Để giảm thiểu phát thải carbon dioxide vào khí quyển chúng ta cần phải:</vt:lpstr>
      <vt:lpstr>PowerPoint Presentation</vt:lpstr>
      <vt:lpstr>PowerPoint Presentation</vt:lpstr>
      <vt:lpstr>1. Nguồn gốc của methane trong khí quyển</vt:lpstr>
      <vt:lpstr>Sơ đồ tư duy nguồn gốc của methane </vt:lpstr>
      <vt:lpstr>- Tác động của carbon dioxide và methane</vt:lpstr>
      <vt:lpstr>PowerPoint Presentation</vt:lpstr>
      <vt:lpstr>PowerPoint Presentation</vt:lpstr>
      <vt:lpstr>Một số biện pháp hạn chế sự ấm lên toàn cầu </vt:lpstr>
      <vt:lpstr>PowerPoint Presentation</vt:lpstr>
      <vt:lpstr>VẬN DỤNG</vt:lpstr>
      <vt:lpstr>1. Em hãy cho biết củi gỗ có phải là nhiên liệu hoá thạch không? Vì sao?</vt:lpstr>
      <vt:lpstr>PowerPoint Presentation</vt:lpstr>
      <vt:lpstr>PowerPoint Presentation</vt:lpstr>
      <vt:lpstr>Nguyên nhân gây nên hiệu ứng nhà kính là</vt:lpstr>
      <vt:lpstr>Tác động trực tiếp của hiện tượng hiệu ứng nhà kính là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39</cp:revision>
  <dcterms:created xsi:type="dcterms:W3CDTF">2025-02-19T01:49:24Z</dcterms:created>
  <dcterms:modified xsi:type="dcterms:W3CDTF">2026-03-10T07:51:00Z</dcterms:modified>
</cp:coreProperties>
</file>