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 id="2147483693" r:id="rId5"/>
  </p:sldMasterIdLst>
  <p:notesMasterIdLst>
    <p:notesMasterId r:id="rId35"/>
  </p:notesMasterIdLst>
  <p:sldIdLst>
    <p:sldId id="275" r:id="rId6"/>
    <p:sldId id="274" r:id="rId7"/>
    <p:sldId id="309" r:id="rId8"/>
    <p:sldId id="310" r:id="rId9"/>
    <p:sldId id="311" r:id="rId10"/>
    <p:sldId id="278" r:id="rId11"/>
    <p:sldId id="312" r:id="rId12"/>
    <p:sldId id="313" r:id="rId13"/>
    <p:sldId id="297" r:id="rId14"/>
    <p:sldId id="295" r:id="rId15"/>
    <p:sldId id="314" r:id="rId16"/>
    <p:sldId id="315" r:id="rId17"/>
    <p:sldId id="316" r:id="rId18"/>
    <p:sldId id="317" r:id="rId19"/>
    <p:sldId id="318" r:id="rId20"/>
    <p:sldId id="319" r:id="rId21"/>
    <p:sldId id="11693" r:id="rId22"/>
    <p:sldId id="320" r:id="rId23"/>
    <p:sldId id="321" r:id="rId24"/>
    <p:sldId id="322" r:id="rId25"/>
    <p:sldId id="323" r:id="rId26"/>
    <p:sldId id="324" r:id="rId27"/>
    <p:sldId id="325" r:id="rId28"/>
    <p:sldId id="326" r:id="rId29"/>
    <p:sldId id="327" r:id="rId30"/>
    <p:sldId id="328" r:id="rId31"/>
    <p:sldId id="11692" r:id="rId32"/>
    <p:sldId id="329"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2023/10/12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2023/10/12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2023/10/12</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2023/10/12</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2023/10/12</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2023/10/12</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2023/10/12</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2023/10/12</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2023/10/12</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2023/10/12</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86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54928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87320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0240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1483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836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37217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5552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48160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0637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0513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38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pic>
        <p:nvPicPr>
          <p:cNvPr id="3" name="Picture 2" descr="A pink background with white leaves and black text&#10;&#10;Description automatically generated">
            <a:extLst>
              <a:ext uri="{FF2B5EF4-FFF2-40B4-BE49-F238E27FC236}">
                <a16:creationId xmlns="" xmlns:a16="http://schemas.microsoft.com/office/drawing/2014/main" id="{C1D53D0E-2C80-BAA9-8D79-F2895E4D30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14551" y="200024"/>
            <a:ext cx="1819275" cy="1819275"/>
          </a:xfrm>
          <a:prstGeom prst="rect">
            <a:avLst/>
          </a:prstGeom>
        </p:spPr>
      </p:pic>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2023/10/12</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2023/10/12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8808152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png"/><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2.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sv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facebook.com/huongthaoGAD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8.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slide" Target="slide2.xml"/><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4.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 xmlns:a16="http://schemas.microsoft.com/office/drawing/2014/main" id="{CA4FC088-6A31-3574-F2CC-94BAC0497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 xmlns:a16="http://schemas.microsoft.com/office/drawing/2014/main" id="{C9A2316C-2B0C-6191-447B-6B89F84C2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en-US" altLang="en-US" sz="3500" b="1" kern="0" dirty="0" smtClean="0">
                <a:solidFill>
                  <a:srgbClr val="FF0000"/>
                </a:solidFill>
                <a:latin typeface="Cambria" panose="02040503050406030204" pitchFamily="18" charset="0"/>
                <a:ea typeface="Cambria" panose="02040503050406030204" pitchFamily="18" charset="0"/>
                <a:cs typeface="Arial"/>
                <a:sym typeface="Arial"/>
              </a:rPr>
              <a:t>KL:</a:t>
            </a:r>
            <a:r>
              <a:rPr lang="vi-VN" altLang="en-US" sz="3500" b="1" kern="0" dirty="0" smtClean="0">
                <a:solidFill>
                  <a:srgbClr val="FF0000"/>
                </a:solidFill>
                <a:latin typeface="Cambria" panose="02040503050406030204" pitchFamily="18" charset="0"/>
                <a:ea typeface="Cambria" panose="02040503050406030204" pitchFamily="18" charset="0"/>
                <a:cs typeface="Arial"/>
                <a:sym typeface="Arial"/>
              </a:rPr>
              <a:t>Chợ </a:t>
            </a:r>
            <a:r>
              <a:rPr lang="vi-VN" altLang="en-US" sz="3500" b="1" kern="0" dirty="0">
                <a:solidFill>
                  <a:srgbClr val="FF0000"/>
                </a:solidFill>
                <a:latin typeface="Cambria" panose="02040503050406030204" pitchFamily="18" charset="0"/>
                <a:ea typeface="Cambria" panose="02040503050406030204" pitchFamily="18" charset="0"/>
                <a:cs typeface="Arial"/>
                <a:sym typeface="Arial"/>
              </a:rPr>
              <a:t>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F0000"/>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a:t>
            </a:r>
          </a:p>
        </p:txBody>
      </p:sp>
      <p:pic>
        <p:nvPicPr>
          <p:cNvPr id="3074" name="Picture 2" descr="Phiên chợ vùng cao Mai Châu kích cầu du lịch">
            <a:extLst>
              <a:ext uri="{FF2B5EF4-FFF2-40B4-BE49-F238E27FC236}">
                <a16:creationId xmlns="" xmlns:a16="http://schemas.microsoft.com/office/drawing/2014/main" id="{259D6435-0BC0-4E5C-CBE0-998A28846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1" y="1311480"/>
            <a:ext cx="10232571" cy="3416320"/>
          </a:xfrm>
          <a:prstGeom prst="rect">
            <a:avLst/>
          </a:prstGeom>
        </p:spPr>
        <p:txBody>
          <a:bodyPr wrap="square">
            <a:spAutoFit/>
          </a:bodyPr>
          <a:lstStyle/>
          <a:p>
            <a:r>
              <a:rPr lang="nl-NL" sz="3600" dirty="0">
                <a:latin typeface="Times New Roman" pitchFamily="18" charset="0"/>
                <a:cs typeface="Times New Roman" pitchFamily="18" charset="0"/>
              </a:rPr>
              <a:t>+ C</a:t>
            </a:r>
            <a:r>
              <a:rPr lang="en-US" sz="3600" dirty="0" err="1">
                <a:latin typeface="Times New Roman" pitchFamily="18" charset="0"/>
                <a:cs typeface="Times New Roman" pitchFamily="18" charset="0"/>
              </a:rPr>
              <a:t>hợ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nhiều</a:t>
            </a:r>
            <a:r>
              <a:rPr lang="en-US" sz="3600" dirty="0">
                <a:latin typeface="Times New Roman" pitchFamily="18" charset="0"/>
                <a:cs typeface="Times New Roman" pitchFamily="18" charset="0"/>
              </a:rPr>
              <a:t> so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ô </a:t>
            </a:r>
            <a:r>
              <a:rPr lang="en-US" sz="3600" dirty="0" err="1">
                <a:latin typeface="Times New Roman" pitchFamily="18" charset="0"/>
                <a:cs typeface="Times New Roman" pitchFamily="18" charset="0"/>
              </a:rPr>
              <a:t>bán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định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phú</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từ</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chợ</a:t>
            </a:r>
            <a:r>
              <a:rPr lang="en-US" dirty="0"/>
              <a:t>. </a:t>
            </a:r>
          </a:p>
        </p:txBody>
      </p:sp>
    </p:spTree>
    <p:extLst>
      <p:ext uri="{BB962C8B-B14F-4D97-AF65-F5344CB8AC3E}">
        <p14:creationId xmlns:p14="http://schemas.microsoft.com/office/powerpoint/2010/main" val="147955645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6206490"/>
        </p:xfrm>
        <a:graphic>
          <a:graphicData uri="http://schemas.openxmlformats.org/drawingml/2006/table">
            <a:tbl>
              <a:tblPr firstRow="1" bandRow="1">
                <a:tableStyleId>{7DF18680-E054-41AD-8BC1-D1AEF772440D}</a:tableStyleId>
              </a:tblPr>
              <a:tblGrid>
                <a:gridCol w="1752601">
                  <a:extLst>
                    <a:ext uri="{9D8B030D-6E8A-4147-A177-3AD203B41FA5}">
                      <a16:colId xmlns="" xmlns:a16="http://schemas.microsoft.com/office/drawing/2014/main" val="3837358601"/>
                    </a:ext>
                  </a:extLst>
                </a:gridCol>
                <a:gridCol w="4467225">
                  <a:extLst>
                    <a:ext uri="{9D8B030D-6E8A-4147-A177-3AD203B41FA5}">
                      <a16:colId xmlns="" xmlns:a16="http://schemas.microsoft.com/office/drawing/2014/main" val="3670348477"/>
                    </a:ext>
                  </a:extLst>
                </a:gridCol>
                <a:gridCol w="266700">
                  <a:extLst>
                    <a:ext uri="{9D8B030D-6E8A-4147-A177-3AD203B41FA5}">
                      <a16:colId xmlns="" xmlns:a16="http://schemas.microsoft.com/office/drawing/2014/main" val="3506806045"/>
                    </a:ext>
                  </a:extLst>
                </a:gridCol>
                <a:gridCol w="3924299">
                  <a:extLst>
                    <a:ext uri="{9D8B030D-6E8A-4147-A177-3AD203B41FA5}">
                      <a16:colId xmlns=""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336175300"/>
                  </a:ext>
                </a:extLst>
              </a:tr>
            </a:tbl>
          </a:graphicData>
        </a:graphic>
      </p:graphicFrame>
      <p:sp>
        <p:nvSpPr>
          <p:cNvPr id="7" name="TextBox 6">
            <a:extLst>
              <a:ext uri="{FF2B5EF4-FFF2-40B4-BE49-F238E27FC236}">
                <a16:creationId xmlns=""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4C699D-73D3-3CB6-9AEC-AD47BF5C5D3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 xmlns:a16="http://schemas.microsoft.com/office/drawing/2014/main" id="{E0C6B212-FC33-559E-E998-AF32B2EE41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a:t>
            </a:r>
            <a:r>
              <a:rPr lang="en-US" sz="4400" b="1" dirty="0" smtClean="0">
                <a:solidFill>
                  <a:srgbClr val="002060"/>
                </a:solidFill>
                <a:latin typeface="Arial"/>
              </a:rPr>
              <a:t>3: </a:t>
            </a:r>
            <a:r>
              <a:rPr lang="en-US" sz="4400" b="1" dirty="0" err="1" smtClean="0">
                <a:solidFill>
                  <a:srgbClr val="002060"/>
                </a:solidFill>
                <a:latin typeface="Arial"/>
              </a:rPr>
              <a:t>Chợ</a:t>
            </a:r>
            <a:r>
              <a:rPr lang="en-US" sz="4400" b="1" dirty="0" smtClean="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1044</Words>
  <Application>Microsoft Office PowerPoint</Application>
  <PresentationFormat>Custom</PresentationFormat>
  <Paragraphs>101</Paragraphs>
  <Slides>29</Slides>
  <Notes>26</Notes>
  <HiddenSlides>0</HiddenSlides>
  <MMClips>0</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默认设计模板</vt:lpstr>
      <vt:lpstr>Office 主题</vt:lpstr>
      <vt:lpstr>SlidesMania</vt:lpstr>
      <vt:lpstr>1_SlidesMania</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Hanoi</cp:lastModifiedBy>
  <cp:revision>54</cp:revision>
  <dcterms:created xsi:type="dcterms:W3CDTF">2023-07-20T14:15:29Z</dcterms:created>
  <dcterms:modified xsi:type="dcterms:W3CDTF">2023-10-12T13:56:23Z</dcterms:modified>
</cp:coreProperties>
</file>