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62" r:id="rId5"/>
    <p:sldId id="261" r:id="rId6"/>
    <p:sldId id="263" r:id="rId7"/>
    <p:sldId id="292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Josefin Sans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DB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786" autoAdjust="0"/>
  </p:normalViewPr>
  <p:slideViewPr>
    <p:cSldViewPr>
      <p:cViewPr varScale="1">
        <p:scale>
          <a:sx n="47" d="100"/>
          <a:sy n="47" d="100"/>
        </p:scale>
        <p:origin x="70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AB2A-36B0-42AC-9233-40701099EAA7}" type="datetimeFigureOut">
              <a:rPr lang="en-US" smtClean="0"/>
              <a:t>31/03/2026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B4245-D45A-48A9-8C13-BE0794D95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1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31/03/2026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4F297C58-C76D-B02E-ADAE-0517DE78F4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E147DBD-229B-7D2A-854D-2AF9F2E6C7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F216027-65F7-28E8-02A3-5C7C6E650E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90809B06-6489-0F4A-43DA-50E3774DF4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1DB9113-AA75-8E6E-EAB1-16E39E7075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F51E58F-B1F0-EF52-E775-A30A5CB19B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3A65DE77-7859-CDAB-1C84-18E1D336A6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7445228E-79EF-6D38-0D39-F3DACD0463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-2667000" y="1055370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FF0000"/>
                </a:solidFill>
                <a:effectLst/>
              </a:defRPr>
            </a:lvl1pPr>
          </a:lstStyle>
          <a:p>
            <a:r>
              <a:rPr lang="vi-VN" smtClean="0"/>
              <a:t>Quỳnh Trần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8896350"/>
            <a:ext cx="2472267" cy="139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0.sv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12" Type="http://schemas.openxmlformats.org/officeDocument/2006/relationships/image" Target="../media/image49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7.svg"/><Relationship Id="rId4" Type="http://schemas.openxmlformats.org/officeDocument/2006/relationships/image" Target="../media/image16.jpeg"/><Relationship Id="rId9" Type="http://schemas.openxmlformats.org/officeDocument/2006/relationships/image" Target="../media/image9.png"/><Relationship Id="rId1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7" Type="http://schemas.openxmlformats.org/officeDocument/2006/relationships/image" Target="../media/image19.svg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5.svg"/><Relationship Id="rId5" Type="http://schemas.openxmlformats.org/officeDocument/2006/relationships/image" Target="../media/image170.svg"/><Relationship Id="rId10" Type="http://schemas.openxmlformats.org/officeDocument/2006/relationships/image" Target="../media/image25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22" t="-35384" r="-10678"/>
            </a:stretch>
          </a:blipFill>
        </p:spPr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4F297C58-C76D-B02E-ADAE-0517DE78F4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3E147DBD-229B-7D2A-854D-2AF9F2E6C7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F216027-65F7-28E8-02A3-5C7C6E650E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90809B06-6489-0F4A-43DA-50E3774DF4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31DB9113-AA75-8E6E-EAB1-16E39E707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5F51E58F-B1F0-EF52-E775-A30A5CB19B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3A65DE77-7859-CDAB-1C84-18E1D336A6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7445228E-79EF-6D38-0D39-F3DACD0463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20" y="2346697"/>
            <a:ext cx="11130420" cy="683540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605" y="7874828"/>
            <a:ext cx="5478006" cy="1965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027" y="-114300"/>
            <a:ext cx="3063341" cy="3063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62528">
            <a:off x="5260140" y="5007909"/>
            <a:ext cx="14986754" cy="11877002"/>
          </a:xfrm>
          <a:custGeom>
            <a:avLst/>
            <a:gdLst/>
            <a:ahLst/>
            <a:cxnLst/>
            <a:rect l="l" t="t" r="r" b="b"/>
            <a:pathLst>
              <a:path w="14986754" h="11877002">
                <a:moveTo>
                  <a:pt x="0" y="0"/>
                </a:moveTo>
                <a:lnTo>
                  <a:pt x="14986753" y="0"/>
                </a:lnTo>
                <a:lnTo>
                  <a:pt x="14986753" y="11877003"/>
                </a:lnTo>
                <a:lnTo>
                  <a:pt x="0" y="1187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62528">
            <a:off x="5656645" y="5601182"/>
            <a:ext cx="14986754" cy="11877002"/>
          </a:xfrm>
          <a:custGeom>
            <a:avLst/>
            <a:gdLst/>
            <a:ahLst/>
            <a:cxnLst/>
            <a:rect l="l" t="t" r="r" b="b"/>
            <a:pathLst>
              <a:path w="14986754" h="11877002">
                <a:moveTo>
                  <a:pt x="0" y="0"/>
                </a:moveTo>
                <a:lnTo>
                  <a:pt x="14986753" y="0"/>
                </a:lnTo>
                <a:lnTo>
                  <a:pt x="14986753" y="11877003"/>
                </a:lnTo>
                <a:lnTo>
                  <a:pt x="0" y="11877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62528">
            <a:off x="5956266" y="6049492"/>
            <a:ext cx="14986754" cy="11877002"/>
          </a:xfrm>
          <a:custGeom>
            <a:avLst/>
            <a:gdLst/>
            <a:ahLst/>
            <a:cxnLst/>
            <a:rect l="l" t="t" r="r" b="b"/>
            <a:pathLst>
              <a:path w="14986754" h="11877002">
                <a:moveTo>
                  <a:pt x="0" y="0"/>
                </a:moveTo>
                <a:lnTo>
                  <a:pt x="14986753" y="0"/>
                </a:lnTo>
                <a:lnTo>
                  <a:pt x="14986753" y="11877002"/>
                </a:lnTo>
                <a:lnTo>
                  <a:pt x="0" y="11877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37886">
            <a:off x="9289252" y="-1391607"/>
            <a:ext cx="3231326" cy="5401913"/>
          </a:xfrm>
          <a:custGeom>
            <a:avLst/>
            <a:gdLst/>
            <a:ahLst/>
            <a:cxnLst/>
            <a:rect l="l" t="t" r="r" b="b"/>
            <a:pathLst>
              <a:path w="3231326" h="5401913">
                <a:moveTo>
                  <a:pt x="0" y="0"/>
                </a:moveTo>
                <a:lnTo>
                  <a:pt x="3231326" y="0"/>
                </a:lnTo>
                <a:lnTo>
                  <a:pt x="3231326" y="5401912"/>
                </a:lnTo>
                <a:lnTo>
                  <a:pt x="0" y="5401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006969" y="-1251585"/>
            <a:ext cx="11875770" cy="11875770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/>
              <a:stretch>
                <a:fillRect t="-30803" b="-3080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-86996" y="2705100"/>
            <a:ext cx="9686772" cy="280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8000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2.</a:t>
            </a:r>
            <a:r>
              <a:rPr lang="vi-VN" sz="8000" dirty="0" smtClean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Ăn uống cân bằng lành mạnh</a:t>
            </a:r>
            <a:endParaRPr lang="en-US" sz="80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1611372">
            <a:off x="3178734" y="5037739"/>
            <a:ext cx="4457149" cy="5263680"/>
          </a:xfrm>
          <a:custGeom>
            <a:avLst/>
            <a:gdLst/>
            <a:ahLst/>
            <a:cxnLst/>
            <a:rect l="l" t="t" r="r" b="b"/>
            <a:pathLst>
              <a:path w="4457149" h="5263680">
                <a:moveTo>
                  <a:pt x="0" y="0"/>
                </a:moveTo>
                <a:lnTo>
                  <a:pt x="4457148" y="0"/>
                </a:lnTo>
                <a:lnTo>
                  <a:pt x="4457148" y="5263680"/>
                </a:lnTo>
                <a:lnTo>
                  <a:pt x="0" y="526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13750" t="13704" r="37500" b="7037"/>
          <a:stretch/>
        </p:blipFill>
        <p:spPr>
          <a:xfrm>
            <a:off x="152400" y="0"/>
            <a:ext cx="18142085" cy="10101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096000" cy="10287000"/>
            <a:chOff x="0" y="0"/>
            <a:chExt cx="8128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55" r="5555"/>
            <a:stretch>
              <a:fillRect/>
            </a:stretch>
          </p:blipFill>
          <p:spPr>
            <a:xfrm>
              <a:off x="0" y="0"/>
              <a:ext cx="8128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096000" y="0"/>
            <a:ext cx="6096000" cy="10287000"/>
            <a:chOff x="0" y="0"/>
            <a:chExt cx="81280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7039" r="20160" b="24316"/>
            <a:stretch>
              <a:fillRect/>
            </a:stretch>
          </p:blipFill>
          <p:spPr>
            <a:xfrm>
              <a:off x="0" y="0"/>
              <a:ext cx="81280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192000" y="0"/>
            <a:ext cx="6096000" cy="10287000"/>
            <a:chOff x="0" y="0"/>
            <a:chExt cx="8128000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5555" r="5555"/>
            <a:stretch>
              <a:fillRect/>
            </a:stretch>
          </p:blipFill>
          <p:spPr>
            <a:xfrm>
              <a:off x="0" y="0"/>
              <a:ext cx="8128000" cy="13716000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9766244">
            <a:off x="1722728" y="-4287569"/>
            <a:ext cx="14986754" cy="11877002"/>
          </a:xfrm>
          <a:custGeom>
            <a:avLst/>
            <a:gdLst/>
            <a:ahLst/>
            <a:cxnLst/>
            <a:rect l="l" t="t" r="r" b="b"/>
            <a:pathLst>
              <a:path w="14986754" h="11877002">
                <a:moveTo>
                  <a:pt x="0" y="0"/>
                </a:moveTo>
                <a:lnTo>
                  <a:pt x="14986753" y="0"/>
                </a:lnTo>
                <a:lnTo>
                  <a:pt x="14986753" y="11877002"/>
                </a:lnTo>
                <a:lnTo>
                  <a:pt x="0" y="11877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6244">
            <a:off x="1640588" y="-4996401"/>
            <a:ext cx="14986754" cy="11877002"/>
          </a:xfrm>
          <a:custGeom>
            <a:avLst/>
            <a:gdLst/>
            <a:ahLst/>
            <a:cxnLst/>
            <a:rect l="l" t="t" r="r" b="b"/>
            <a:pathLst>
              <a:path w="14986754" h="11877002">
                <a:moveTo>
                  <a:pt x="0" y="0"/>
                </a:moveTo>
                <a:lnTo>
                  <a:pt x="14986754" y="0"/>
                </a:lnTo>
                <a:lnTo>
                  <a:pt x="14986754" y="11877002"/>
                </a:lnTo>
                <a:lnTo>
                  <a:pt x="0" y="1187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766244">
            <a:off x="1578519" y="-5532033"/>
            <a:ext cx="14986754" cy="11877002"/>
          </a:xfrm>
          <a:custGeom>
            <a:avLst/>
            <a:gdLst/>
            <a:ahLst/>
            <a:cxnLst/>
            <a:rect l="l" t="t" r="r" b="b"/>
            <a:pathLst>
              <a:path w="14986754" h="11877002">
                <a:moveTo>
                  <a:pt x="0" y="0"/>
                </a:moveTo>
                <a:lnTo>
                  <a:pt x="14986753" y="0"/>
                </a:lnTo>
                <a:lnTo>
                  <a:pt x="14986753" y="11877002"/>
                </a:lnTo>
                <a:lnTo>
                  <a:pt x="0" y="118770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590475">
            <a:off x="1566577" y="-3144646"/>
            <a:ext cx="4457149" cy="5263680"/>
          </a:xfrm>
          <a:custGeom>
            <a:avLst/>
            <a:gdLst/>
            <a:ahLst/>
            <a:cxnLst/>
            <a:rect l="l" t="t" r="r" b="b"/>
            <a:pathLst>
              <a:path w="4457149" h="5263680">
                <a:moveTo>
                  <a:pt x="0" y="0"/>
                </a:moveTo>
                <a:lnTo>
                  <a:pt x="4457148" y="0"/>
                </a:lnTo>
                <a:lnTo>
                  <a:pt x="4457148" y="5263681"/>
                </a:lnTo>
                <a:lnTo>
                  <a:pt x="0" y="5263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269695">
            <a:off x="13915722" y="7140891"/>
            <a:ext cx="7939708" cy="6292218"/>
          </a:xfrm>
          <a:custGeom>
            <a:avLst/>
            <a:gdLst/>
            <a:ahLst/>
            <a:cxnLst/>
            <a:rect l="l" t="t" r="r" b="b"/>
            <a:pathLst>
              <a:path w="7939708" h="6292218">
                <a:moveTo>
                  <a:pt x="0" y="0"/>
                </a:moveTo>
                <a:lnTo>
                  <a:pt x="7939707" y="0"/>
                </a:lnTo>
                <a:lnTo>
                  <a:pt x="7939707" y="6292218"/>
                </a:lnTo>
                <a:lnTo>
                  <a:pt x="0" y="6292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3795151" y="1203729"/>
            <a:ext cx="10736497" cy="199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5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Ngoài </a:t>
            </a:r>
            <a:r>
              <a:rPr lang="nl-NL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việc ăn theo tháp dinh dưỡng </a:t>
            </a:r>
            <a:r>
              <a:rPr lang="vi-VN" sz="5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5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 </a:t>
            </a:r>
            <a:r>
              <a:rPr lang="nl-NL" sz="5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cần làm gì nữa?</a:t>
            </a:r>
            <a:r>
              <a:rPr lang="nl-NL" sz="5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0" y="-3385184"/>
            <a:ext cx="15228570" cy="15228570"/>
            <a:chOff x="0" y="0"/>
            <a:chExt cx="12700000" cy="12700000"/>
          </a:xfrm>
        </p:grpSpPr>
        <p:sp>
          <p:nvSpPr>
            <p:cNvPr id="3" name="Freeform 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A0A6A5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7202355" y="-3385184"/>
            <a:ext cx="15228570" cy="15228570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ED0CE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8"/>
          <p:cNvSpPr/>
          <p:nvPr/>
        </p:nvSpPr>
        <p:spPr>
          <a:xfrm>
            <a:off x="7090559" y="342900"/>
            <a:ext cx="2540750" cy="3047866"/>
          </a:xfrm>
          <a:custGeom>
            <a:avLst/>
            <a:gdLst/>
            <a:ahLst/>
            <a:cxnLst/>
            <a:rect l="l" t="t" r="r" b="b"/>
            <a:pathLst>
              <a:path w="2540750" h="3047866">
                <a:moveTo>
                  <a:pt x="0" y="0"/>
                </a:moveTo>
                <a:lnTo>
                  <a:pt x="2540750" y="0"/>
                </a:lnTo>
                <a:lnTo>
                  <a:pt x="2540750" y="3047865"/>
                </a:lnTo>
                <a:lnTo>
                  <a:pt x="0" y="3047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0470" y="3390766"/>
            <a:ext cx="6530024" cy="629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4000" dirty="0" smtClean="0">
                <a:latin typeface="Josefin Sans"/>
              </a:rPr>
              <a:t>Dựa vào Tháp dinh dưỡng, hãy cho biết:</a:t>
            </a: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vi-VN" sz="4000" dirty="0" smtClean="0">
                <a:latin typeface="Josefin Sans"/>
              </a:rPr>
              <a:t>Bữa ăn nào trong hình 4 đã cân bằng, lành mạnh? Vì sao?</a:t>
            </a:r>
          </a:p>
          <a:p>
            <a:pPr marL="457200" indent="-457200" algn="just">
              <a:lnSpc>
                <a:spcPct val="114000"/>
              </a:lnSpc>
              <a:buFontTx/>
              <a:buChar char="-"/>
            </a:pPr>
            <a:r>
              <a:rPr lang="vi-VN" sz="4000" dirty="0" smtClean="0">
                <a:latin typeface="Josefin Sans"/>
              </a:rPr>
              <a:t>Cần thêm hoặc bớt thức ăn trong khay như thế nào để có bữa ăn cân bằng, lành mạnh?</a:t>
            </a:r>
            <a:endParaRPr lang="en-US" sz="4000" dirty="0">
              <a:latin typeface="Josefin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4583" t="9259" r="30417" b="6297"/>
          <a:stretch/>
        </p:blipFill>
        <p:spPr>
          <a:xfrm>
            <a:off x="8153400" y="608644"/>
            <a:ext cx="10058400" cy="1022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39166"/>
            <a:ext cx="2895600" cy="1409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63755" y="2333203"/>
            <a:ext cx="22658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 3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GB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6573764" flipH="1" flipV="1">
            <a:off x="1175107" y="319922"/>
            <a:ext cx="21093461" cy="13816217"/>
          </a:xfrm>
          <a:custGeom>
            <a:avLst/>
            <a:gdLst/>
            <a:ahLst/>
            <a:cxnLst/>
            <a:rect l="l" t="t" r="r" b="b"/>
            <a:pathLst>
              <a:path w="21093461" h="13816217">
                <a:moveTo>
                  <a:pt x="21093461" y="13816216"/>
                </a:moveTo>
                <a:lnTo>
                  <a:pt x="0" y="13816216"/>
                </a:lnTo>
                <a:lnTo>
                  <a:pt x="0" y="0"/>
                </a:lnTo>
                <a:lnTo>
                  <a:pt x="21093461" y="0"/>
                </a:lnTo>
                <a:lnTo>
                  <a:pt x="21093461" y="138162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73764" flipH="1" flipV="1">
            <a:off x="1766146" y="532689"/>
            <a:ext cx="21093461" cy="13816217"/>
          </a:xfrm>
          <a:custGeom>
            <a:avLst/>
            <a:gdLst/>
            <a:ahLst/>
            <a:cxnLst/>
            <a:rect l="l" t="t" r="r" b="b"/>
            <a:pathLst>
              <a:path w="21093461" h="13816217">
                <a:moveTo>
                  <a:pt x="21093460" y="13816217"/>
                </a:moveTo>
                <a:lnTo>
                  <a:pt x="0" y="13816217"/>
                </a:lnTo>
                <a:lnTo>
                  <a:pt x="0" y="0"/>
                </a:lnTo>
                <a:lnTo>
                  <a:pt x="21093460" y="0"/>
                </a:lnTo>
                <a:lnTo>
                  <a:pt x="21093460" y="1381621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573764" flipH="1" flipV="1">
            <a:off x="2147232" y="532689"/>
            <a:ext cx="21093461" cy="13816217"/>
          </a:xfrm>
          <a:custGeom>
            <a:avLst/>
            <a:gdLst/>
            <a:ahLst/>
            <a:cxnLst/>
            <a:rect l="l" t="t" r="r" b="b"/>
            <a:pathLst>
              <a:path w="21093461" h="13816217">
                <a:moveTo>
                  <a:pt x="21093460" y="13816217"/>
                </a:moveTo>
                <a:lnTo>
                  <a:pt x="0" y="13816217"/>
                </a:lnTo>
                <a:lnTo>
                  <a:pt x="0" y="0"/>
                </a:lnTo>
                <a:lnTo>
                  <a:pt x="21093460" y="0"/>
                </a:lnTo>
                <a:lnTo>
                  <a:pt x="21093460" y="1381621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37886">
            <a:off x="12522841" y="7960772"/>
            <a:ext cx="1859436" cy="3108480"/>
          </a:xfrm>
          <a:custGeom>
            <a:avLst/>
            <a:gdLst/>
            <a:ahLst/>
            <a:cxnLst/>
            <a:rect l="l" t="t" r="r" b="b"/>
            <a:pathLst>
              <a:path w="1859436" h="3108480">
                <a:moveTo>
                  <a:pt x="0" y="0"/>
                </a:moveTo>
                <a:lnTo>
                  <a:pt x="1859436" y="0"/>
                </a:lnTo>
                <a:lnTo>
                  <a:pt x="1859436" y="3108480"/>
                </a:lnTo>
                <a:lnTo>
                  <a:pt x="0" y="3108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11330115" y="1753896"/>
            <a:ext cx="6805485" cy="644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Khay 4a có sự cân bằng, lành mạnh vì đủ 4 nhóm chất dinh dưỡng..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Khay </a:t>
            </a:r>
            <a:r>
              <a:rPr lang="nl-NL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4b,c 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không có rau, củ nên thiếu vitamin, nhiều đồ chiên rán. Khay </a:t>
            </a:r>
            <a:r>
              <a:rPr lang="nl-NL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4b,c 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bớt đồ chiên rán, bổ sung thêm rau, củ quả,..</a:t>
            </a:r>
            <a:endParaRPr lang="en-US" sz="4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/>
          <a:srcRect l="14583" t="9259" r="30417" b="6297"/>
          <a:stretch/>
        </p:blipFill>
        <p:spPr>
          <a:xfrm>
            <a:off x="197175" y="876300"/>
            <a:ext cx="8718225" cy="9153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876300"/>
            <a:ext cx="982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095500"/>
            <a:ext cx="1524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285750" indent="-285750">
              <a:buFontTx/>
              <a:buChar char="-"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185</Words>
  <Application>Microsoft Office PowerPoint</Application>
  <PresentationFormat>Custom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Cambria</vt:lpstr>
      <vt:lpstr>Josefin Sans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minhkhanh.t93@gmail.com</cp:lastModifiedBy>
  <cp:revision>49</cp:revision>
  <dcterms:created xsi:type="dcterms:W3CDTF">2006-08-16T00:00:00Z</dcterms:created>
  <dcterms:modified xsi:type="dcterms:W3CDTF">2026-03-31T00:15:54Z</dcterms:modified>
  <dc:identifier>DAF6mWsr4H8</dc:identifier>
</cp:coreProperties>
</file>