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17"/>
  </p:notesMasterIdLst>
  <p:sldIdLst>
    <p:sldId id="470" r:id="rId3"/>
    <p:sldId id="493" r:id="rId4"/>
    <p:sldId id="3182" r:id="rId5"/>
    <p:sldId id="3183" r:id="rId6"/>
    <p:sldId id="3220" r:id="rId7"/>
    <p:sldId id="503" r:id="rId8"/>
    <p:sldId id="3186" r:id="rId9"/>
    <p:sldId id="3188" r:id="rId10"/>
    <p:sldId id="3221" r:id="rId11"/>
    <p:sldId id="3212" r:id="rId12"/>
    <p:sldId id="510" r:id="rId13"/>
    <p:sldId id="287" r:id="rId14"/>
    <p:sldId id="288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2C8E6-3470-45EC-B9A9-B2A66A682B2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3AC95-3671-4CA2-BA5E-F9EEE7A8F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4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2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4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6D9ED-F9FB-49C3-AC5F-096F855E9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74BC-EEC4-4EB4-84A4-8CC0AE70C55B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94A78-8653-4A6D-9C27-9CE9BF3BF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BD249-5296-4A94-BE55-187CBAC0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AB628-B616-4E73-B835-6B48AEA6D62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03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4F66E-6BA5-4F7B-92A9-69DEBDF7F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A148-C0AA-4EF4-B8D0-48C89C233A9F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5C969-4FB6-4826-8058-675BF5A0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061F8-7993-4A58-9842-5A592FB1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3EFD9-D713-46E9-BE8D-3E20C923CD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55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D784F-27FE-4FEA-BF25-1A15238F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CECA-11CA-42F0-BDCB-812169EEF4F7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2C8C2-70CA-4E30-A33F-1F0A43CD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0A102-8B98-4E34-A5C9-8E8067CA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630C6-CBE2-4CCF-9DAE-B09B8FE1B3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94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070F42-7483-4646-9CAE-5C92F6392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CA15-E997-4494-BF4E-91B6D23CFEE7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66B0E1-A35D-451B-A45F-F085E003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B7EDB2-4C2A-4EF7-96C1-51473683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1F9B6-3CF9-440A-93BC-8B7234D00C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239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5C1BCC-A040-478F-BEE0-A75693429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D1580-321C-4217-BB9D-37AD75CA37E0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32BC26-E6FB-4F61-9E7E-4C0B44B8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F5D89F-71E0-452A-9684-CF151C95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29C90-EC52-4D77-B1A3-4088884712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47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88C5676-BC2A-478D-BC04-6D1C2811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6E0E-597B-4BB1-BBCD-9D43DE423ABE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0D2CB25-7DF1-4938-81EA-D766F474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D461CC-CF50-49FE-B301-118B3B32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14DD6-6F96-4CCC-92A3-107888AA29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59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6CE800-C85A-43A6-B992-60058896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6FA8-B568-4D77-91A5-71A65E2D4B6E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B442C7-3DE3-42DC-89A3-5CDAF02B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CDC222-17CA-446F-916E-1F02D04A9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261A2-4831-4723-BB32-043F7E036F5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51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B0C478-B12C-47F2-A267-CE228382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8CFD-0523-480B-9844-D993A88091E6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2173D0-D298-44B2-8474-CAC042AB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9B827F-2438-4D9D-9F31-BA042720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74636-B27D-4E22-B9BF-CDD08936B3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49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180398-48A6-4C41-8170-24C20A54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C34E-0475-4D53-B6B7-A10615633AD7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D6050C-6479-49F0-A2CC-FA756FCC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497D8F-F13A-4821-A7E8-FC505679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7310B-EAF0-4E11-9D62-25EB5C38AB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161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023CD-8E37-463D-86CA-FA9B69A4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A08DB-F326-4F88-BF6A-63B3068BC868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F8D3F-DC8F-4CF2-A4C4-27754E6A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AFA4E-8E87-4FCC-94AC-2DDF1C2D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50143-4150-4A67-88C3-32E87B32D22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357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853A2-8E20-44FC-8D31-0D61CEFE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5858-347C-4899-8BD4-7A00A0B594EA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93F5A-82A0-402B-B296-06F80247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FD62B-6EC8-42D8-82DB-0C542832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F2E56-135B-44EF-AF63-98AAE20E48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3135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2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1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0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7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60E772-50B0-439F-8511-725DA259F35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073" y="417945"/>
            <a:ext cx="1152516" cy="1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8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2FFAE84-DB6C-4884-B8FE-9D83DA2433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BEF200B-9098-43A0-A34C-C32D7A69A0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2B7A-DB3F-4B21-9E45-B55A91184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02E3A8-FBCB-4536-8F63-2E3370ADA0D5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15E01-B7D2-40B6-BE30-EFCCB65E9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55DA5-B69F-484F-B477-B02CB89E8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CE0A7D7-6D1D-4294-BAE5-DC56591EAE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814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file:///C:\Users\My%20PC\Downloads\sai-roi-ban-oi-.mp3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audio" Target="file:///C:\Users\My%20PC\Downloads\%5bnhacaucuchay%5dwin.mp3" TargetMode="Externa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11" Type="http://schemas.openxmlformats.org/officeDocument/2006/relationships/slide" Target="slide12.xml"/><Relationship Id="rId5" Type="http://schemas.openxmlformats.org/officeDocument/2006/relationships/audio" Target="../media/audio1.wav"/><Relationship Id="rId10" Type="http://schemas.openxmlformats.org/officeDocument/2006/relationships/image" Target="../media/image18.gif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file:///C:\Users\My%20PC\Downloads\sai-roi-ban-oi-.mp3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audio" Target="file:///C:\Users\My%20PC\Downloads\%5bnhacaucuchay%5dwin.mp3" TargetMode="Externa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slide" Target="slide12.xml"/><Relationship Id="rId5" Type="http://schemas.openxmlformats.org/officeDocument/2006/relationships/audio" Target="../media/audio1.wav"/><Relationship Id="rId10" Type="http://schemas.openxmlformats.org/officeDocument/2006/relationships/image" Target="../media/image18.gif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file:///C:\Users\My%20PC\Downloads\sai-roi-ban-oi-.mp3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audio" Target="file:///C:\Users\My%20PC\Downloads\%5bnhacaucuchay%5dwin.mp3" TargetMode="Externa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11" Type="http://schemas.openxmlformats.org/officeDocument/2006/relationships/slide" Target="slide12.xml"/><Relationship Id="rId5" Type="http://schemas.openxmlformats.org/officeDocument/2006/relationships/audio" Target="../media/audio1.wav"/><Relationship Id="rId10" Type="http://schemas.openxmlformats.org/officeDocument/2006/relationships/image" Target="../media/image18.gif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37814"/>
          <a:stretch/>
        </p:blipFill>
        <p:spPr>
          <a:xfrm>
            <a:off x="4751294" y="2111189"/>
            <a:ext cx="2496671" cy="1001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8A3387-8076-D0D3-2ACE-8A276B9468AF}"/>
              </a:ext>
            </a:extLst>
          </p:cNvPr>
          <p:cNvSpPr txBox="1"/>
          <p:nvPr/>
        </p:nvSpPr>
        <p:spPr>
          <a:xfrm>
            <a:off x="1425388" y="3402106"/>
            <a:ext cx="1004210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4F88"/>
                </a:solidFill>
              </a:rPr>
              <a:t>CHU VI HÌNH CHỮ NHẬT, HÌNH VUÔNG</a:t>
            </a:r>
            <a:endParaRPr lang="vi-VN" sz="4800" b="1">
              <a:solidFill>
                <a:srgbClr val="004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14846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25531C-773B-411C-99F2-6E02494A56BF}"/>
              </a:ext>
            </a:extLst>
          </p:cNvPr>
          <p:cNvSpPr/>
          <p:nvPr/>
        </p:nvSpPr>
        <p:spPr>
          <a:xfrm>
            <a:off x="545323" y="387476"/>
            <a:ext cx="868395" cy="822115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1D981-43A4-4D7B-A606-18A48DF0A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402" y="496023"/>
            <a:ext cx="5865235" cy="3589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4D727-13D2-4ABA-AE82-7EC7A0D61E0B}"/>
              </a:ext>
            </a:extLst>
          </p:cNvPr>
          <p:cNvSpPr txBox="1"/>
          <p:nvPr/>
        </p:nvSpPr>
        <p:spPr>
          <a:xfrm>
            <a:off x="360219" y="1339273"/>
            <a:ext cx="58466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 em biết, Nam cần dùng bao nhiêu que tính để xếp thành một hình vuông có cạnh gồm 3 que tính như hình vẽ bên?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47F0F-E5AB-463E-836B-A352908A4A4D}"/>
              </a:ext>
            </a:extLst>
          </p:cNvPr>
          <p:cNvSpPr txBox="1"/>
          <p:nvPr/>
        </p:nvSpPr>
        <p:spPr>
          <a:xfrm>
            <a:off x="886691" y="4147127"/>
            <a:ext cx="103816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que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que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x 4 = 12 (que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que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1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7" y="435191"/>
            <a:ext cx="9732047" cy="6422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4"/>
          <a:stretch/>
        </p:blipFill>
        <p:spPr>
          <a:xfrm>
            <a:off x="2337654" y="2245846"/>
            <a:ext cx="7461194" cy="21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>
            <a:extLst>
              <a:ext uri="{FF2B5EF4-FFF2-40B4-BE49-F238E27FC236}">
                <a16:creationId xmlns:a16="http://schemas.microsoft.com/office/drawing/2014/main" id="{8816F003-90F2-4010-AAD9-9FDD80F02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4" y="1393825"/>
            <a:ext cx="5768975" cy="954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9459" name="Group 51">
            <a:extLst>
              <a:ext uri="{FF2B5EF4-FFF2-40B4-BE49-F238E27FC236}">
                <a16:creationId xmlns:a16="http://schemas.microsoft.com/office/drawing/2014/main" id="{B0EBA3CF-8B46-43D1-B23D-A9EE22C9DDC3}"/>
              </a:ext>
            </a:extLst>
          </p:cNvPr>
          <p:cNvGrpSpPr>
            <a:grpSpLocks/>
          </p:cNvGrpSpPr>
          <p:nvPr/>
        </p:nvGrpSpPr>
        <p:grpSpPr bwMode="auto">
          <a:xfrm>
            <a:off x="1782764" y="222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C2422A-DEA7-43B1-9A31-605AFD80874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00" name="Rectangle 10">
              <a:extLst>
                <a:ext uri="{FF2B5EF4-FFF2-40B4-BE49-F238E27FC236}">
                  <a16:creationId xmlns:a16="http://schemas.microsoft.com/office/drawing/2014/main" id="{634C0AB1-3619-4274-AA31-411782D47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0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2AF8A2-0540-4D7E-9E0E-E52A6A7F08BF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55D6E9C-DEB5-45F9-895E-DDB4CCFFE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2459038"/>
            <a:ext cx="7221538" cy="131445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vi-VN" altLang="vi-VN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6F10520E-3C7A-4816-A836-401589368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0B73D300-9BA9-4EBC-96D4-FC9298A32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3" y="2809876"/>
            <a:ext cx="817562" cy="612775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A04B4DB0-0D1C-4CF2-81DD-0871787297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B6689F24-085B-42B8-8DBD-95235A473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4" y="4191001"/>
            <a:ext cx="6796087" cy="936625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CBE5A6E-9ED5-4C91-A79B-31BEF1CB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4398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>
            <a:extLst>
              <a:ext uri="{FF2B5EF4-FFF2-40B4-BE49-F238E27FC236}">
                <a16:creationId xmlns:a16="http://schemas.microsoft.com/office/drawing/2014/main" id="{DE63DCDA-2C63-4EF0-B004-6790B570E3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1251" y="4378325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F81CBF98-A769-4BA4-BBAA-1D6FE82D1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137" y="5518150"/>
            <a:ext cx="6749513" cy="95885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vi-VN" sz="2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FE3AF45-3F41-49BF-9B67-07D7BAB6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567848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5EE5D743-EAEF-4927-AFD4-D1B416FFB2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1251" y="56197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C71B3BA6-B276-4B7A-823D-D06CC862B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10A9AEE3-A7F5-4D06-AC41-0EF1B81B1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1295400"/>
            <a:ext cx="1543050" cy="13589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24CF7610-2BCA-4A09-8DE2-4DBDBE2CAD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3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 1</a:t>
            </a:r>
          </a:p>
        </p:txBody>
      </p:sp>
      <p:pic>
        <p:nvPicPr>
          <p:cNvPr id="19473" name="Picture 31" descr="people008">
            <a:extLst>
              <a:ext uri="{FF2B5EF4-FFF2-40B4-BE49-F238E27FC236}">
                <a16:creationId xmlns:a16="http://schemas.microsoft.com/office/drawing/2014/main" id="{A7437938-65CC-4FC5-84DD-B1506B4A06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A0416EB-76E1-433D-9DB6-0E0B1DF5B6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0470F7DB-A232-4473-ACBB-1A9D73551EC8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914400"/>
            <a:ext cx="1752600" cy="1752600"/>
            <a:chOff x="4320" y="2928"/>
            <a:chExt cx="1104" cy="1104"/>
          </a:xfrm>
        </p:grpSpPr>
        <p:sp>
          <p:nvSpPr>
            <p:cNvPr id="23" name="AutoShape 34">
              <a:extLst>
                <a:ext uri="{FF2B5EF4-FFF2-40B4-BE49-F238E27FC236}">
                  <a16:creationId xmlns:a16="http://schemas.microsoft.com/office/drawing/2014/main" id="{86AA9495-2725-4333-A0B7-ADE3AC233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9498" name="WordArt 35">
              <a:extLst>
                <a:ext uri="{FF2B5EF4-FFF2-40B4-BE49-F238E27FC236}">
                  <a16:creationId xmlns:a16="http://schemas.microsoft.com/office/drawing/2014/main" id="{190D036C-4568-46F9-98BC-5BF46B425BB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47F185BB-4698-40CB-9063-0AE6CAB686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465BC956-1C71-41C1-AA7F-04FA3B5D28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6D3387FC-CE72-4734-ADD0-B20E725494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1D6C6D5E-D4B1-4925-A6B4-6D0132CFCB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2ACA54E6-13D8-40FE-AE60-AB0B6B35B3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9F89F67E-E67A-4F6F-B17C-F40FB13C55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38649A26-F262-4294-B151-CD0E948778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0DCB52B3-83D5-41E5-AE1A-1B13CED02D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52026F3F-2237-4E08-A6F6-7683FA7D3C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F893766E-0AAF-47AA-8C97-1CFF22B71D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3AA6AFE0-07A9-482D-85D5-6491952C32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E678C7FF-8DEB-40FA-BFAF-34E386A995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5B202D12-7313-49A1-9F2B-94F226EF1B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A623310D-674E-455B-B9AD-214B011522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CF8D34C7-BDBB-40EA-8573-30AA5B39C3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31ADA852-60B9-4CE8-9D28-2B10070E73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5" name="Action Button: Home 2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1A62DFD1-D800-46E7-A759-B4B0C3E94806}"/>
              </a:ext>
            </a:extLst>
          </p:cNvPr>
          <p:cNvSpPr/>
          <p:nvPr/>
        </p:nvSpPr>
        <p:spPr>
          <a:xfrm>
            <a:off x="9196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[nhacaucuchay]win.mp3">
            <a:hlinkClick r:id="" action="ppaction://media"/>
            <a:extLst>
              <a:ext uri="{FF2B5EF4-FFF2-40B4-BE49-F238E27FC236}">
                <a16:creationId xmlns:a16="http://schemas.microsoft.com/office/drawing/2014/main" id="{8CA0AFA2-B278-4AD7-8DDD-A7B8706030E7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6408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E082E9C8-44AD-4122-BF0C-B4C2D04D1AA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63928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AC9B36BB-CBDE-4909-81C1-9CCC8407236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6396038"/>
            <a:ext cx="487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6" name="WordArt 12">
            <a:extLst>
              <a:ext uri="{FF2B5EF4-FFF2-40B4-BE49-F238E27FC236}">
                <a16:creationId xmlns:a16="http://schemas.microsoft.com/office/drawing/2014/main" id="{ECEA409C-4F94-4929-A47D-44A451ACC9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5526" y="274639"/>
            <a:ext cx="5599113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 nodeType="clickPar">
                      <p:stCondLst>
                        <p:cond delay="0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 nodeType="clickPar">
                      <p:stCondLst>
                        <p:cond delay="0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animBg="1"/>
      <p:bldP spid="3" grpId="0" animBg="1"/>
      <p:bldP spid="1043" grpId="0" animBg="1"/>
      <p:bldP spid="6171" grpId="0" animBg="1"/>
      <p:bldP spid="617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>
            <a:extLst>
              <a:ext uri="{FF2B5EF4-FFF2-40B4-BE49-F238E27FC236}">
                <a16:creationId xmlns:a16="http://schemas.microsoft.com/office/drawing/2014/main" id="{D11A3005-B778-47DC-938A-31FFE299B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4" y="1393825"/>
            <a:ext cx="5768975" cy="954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 m,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m?</a:t>
            </a:r>
          </a:p>
        </p:txBody>
      </p:sp>
      <p:grpSp>
        <p:nvGrpSpPr>
          <p:cNvPr id="20483" name="Group 51">
            <a:extLst>
              <a:ext uri="{FF2B5EF4-FFF2-40B4-BE49-F238E27FC236}">
                <a16:creationId xmlns:a16="http://schemas.microsoft.com/office/drawing/2014/main" id="{C054B3D8-D103-472A-84BD-A34AF9029089}"/>
              </a:ext>
            </a:extLst>
          </p:cNvPr>
          <p:cNvGrpSpPr>
            <a:grpSpLocks/>
          </p:cNvGrpSpPr>
          <p:nvPr/>
        </p:nvGrpSpPr>
        <p:grpSpPr bwMode="auto">
          <a:xfrm>
            <a:off x="1782764" y="222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0B8997-2368-4FE0-B314-443F7A71D94D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24" name="Rectangle 10">
              <a:extLst>
                <a:ext uri="{FF2B5EF4-FFF2-40B4-BE49-F238E27FC236}">
                  <a16:creationId xmlns:a16="http://schemas.microsoft.com/office/drawing/2014/main" id="{C5EB95A4-B680-422E-A164-0C7A032F8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0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A731E7-74F0-4DCA-A6F9-1FD2640EE89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047218C9-FB33-4455-86C8-1037D8C3E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2679700"/>
            <a:ext cx="55276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25 m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898F06B2-48CE-4B91-8276-8B258676B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6A52B822-20C0-4455-B4F9-3508CC0175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6BBF6D40-8970-42B8-A02A-9621E2403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192" y="3892550"/>
            <a:ext cx="5449888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50 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D0FD02B6-3773-4D3C-8830-47FABCDF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4121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C5AA30E6-3282-4FFC-8A94-83005B19C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3949701"/>
            <a:ext cx="817562" cy="612775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5A087582-3455-46E1-977D-4CB9CCD2F9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4024313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249131AB-2B36-4A16-9D28-559A3C44F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114" y="5012322"/>
            <a:ext cx="55657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35 m</a:t>
            </a:r>
            <a:endParaRPr lang="en-US" altLang="vi-VN" sz="1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35E5B23D-32ED-4DB0-B74A-7FB0D289A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5278438"/>
            <a:ext cx="593725" cy="349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3543BA91-CD71-4B8F-946A-6DC11438E1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0939" y="52514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1E9C89CA-70B8-46CD-ACF8-36CB5C58D0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DE781546-C112-4F54-A384-251D390FF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1295400"/>
            <a:ext cx="1543050" cy="13589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8891C1C2-CFCF-4E4D-8775-836672D76C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3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 2</a:t>
            </a:r>
          </a:p>
        </p:txBody>
      </p:sp>
      <p:pic>
        <p:nvPicPr>
          <p:cNvPr id="20497" name="Picture 31" descr="people008">
            <a:extLst>
              <a:ext uri="{FF2B5EF4-FFF2-40B4-BE49-F238E27FC236}">
                <a16:creationId xmlns:a16="http://schemas.microsoft.com/office/drawing/2014/main" id="{80C78106-F79A-469C-8C8E-D50A8A8BA5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09E5308-DE6C-4FAE-9E16-E53B4C9400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1DF345ED-7666-42A6-BDD6-CAB1CB739C5D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1447800"/>
            <a:ext cx="1752600" cy="1752600"/>
            <a:chOff x="4320" y="2928"/>
            <a:chExt cx="1104" cy="1104"/>
          </a:xfrm>
        </p:grpSpPr>
        <p:sp>
          <p:nvSpPr>
            <p:cNvPr id="23" name="AutoShape 34">
              <a:extLst>
                <a:ext uri="{FF2B5EF4-FFF2-40B4-BE49-F238E27FC236}">
                  <a16:creationId xmlns:a16="http://schemas.microsoft.com/office/drawing/2014/main" id="{4750FA40-CBB8-462F-9444-446393D61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0522" name="WordArt 35">
              <a:extLst>
                <a:ext uri="{FF2B5EF4-FFF2-40B4-BE49-F238E27FC236}">
                  <a16:creationId xmlns:a16="http://schemas.microsoft.com/office/drawing/2014/main" id="{C45CC067-E6DA-4BC3-9467-B6D0A14A263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71091DCC-8F7E-4944-AFE8-D0FF49ADF9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5A71DD5A-FC94-4BF0-8D81-9428EA523F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9641DF0C-1B22-4F94-8A17-23BA8E743C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C37000CF-9188-4CBA-B83A-2AE895691C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462FA354-4297-4677-88FA-7B7C301309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B0765275-E5F6-4EC0-B214-BAEAD027C3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E8F8D3E6-8ACF-4298-B9C6-146CF73B13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E0FCB59E-8F02-4790-B96D-D7D677691A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0DB24A2D-E9D1-4732-8F0D-F20B9205D5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D1638C43-BF20-435F-AF40-3190D5BBEF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1560A0B2-4F49-4B21-A0D6-AE1E4DE604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A5AC00B5-ED41-48D8-9282-E649611A54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7D132863-C668-43BE-84C5-8AE9BB6C4F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7504FA53-B4AF-4226-8FDA-6942D44A03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95357882-88DD-49F3-A760-897579F39A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667076B0-B824-4B0A-98B3-47E224EE43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67850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5" name="Action Button: Home 2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69C94A52-9638-442A-8B90-BA46153B8640}"/>
              </a:ext>
            </a:extLst>
          </p:cNvPr>
          <p:cNvSpPr/>
          <p:nvPr/>
        </p:nvSpPr>
        <p:spPr>
          <a:xfrm>
            <a:off x="9196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[nhacaucuchay]win.mp3">
            <a:hlinkClick r:id="" action="ppaction://media"/>
            <a:extLst>
              <a:ext uri="{FF2B5EF4-FFF2-40B4-BE49-F238E27FC236}">
                <a16:creationId xmlns:a16="http://schemas.microsoft.com/office/drawing/2014/main" id="{F8094913-54C4-49ED-8BF8-4B6D2D8A75F5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6" y="63230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A9B94941-9042-441C-9290-33819693E087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63230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71CFEEA4-987B-4D11-9DD3-2BA05EBA1534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6311901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0" name="WordArt 12">
            <a:extLst>
              <a:ext uri="{FF2B5EF4-FFF2-40B4-BE49-F238E27FC236}">
                <a16:creationId xmlns:a16="http://schemas.microsoft.com/office/drawing/2014/main" id="{028DF2CC-CF66-429D-9771-6832714C53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152401"/>
            <a:ext cx="4724400" cy="944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 NHANH HƠN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 nodeType="clickPar">
                      <p:stCondLst>
                        <p:cond delay="0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animBg="1"/>
      <p:bldP spid="7" grpId="0" animBg="1"/>
      <p:bldP spid="6171" grpId="0" animBg="1"/>
      <p:bldP spid="617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>
            <a:extLst>
              <a:ext uri="{FF2B5EF4-FFF2-40B4-BE49-F238E27FC236}">
                <a16:creationId xmlns:a16="http://schemas.microsoft.com/office/drawing/2014/main" id="{5D51692C-8FD6-4B7E-AE8A-98A58ADFA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4" y="1393825"/>
            <a:ext cx="5768975" cy="954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vi-VN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vườn rau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m?</a:t>
            </a:r>
          </a:p>
        </p:txBody>
      </p:sp>
      <p:grpSp>
        <p:nvGrpSpPr>
          <p:cNvPr id="21507" name="Group 51">
            <a:extLst>
              <a:ext uri="{FF2B5EF4-FFF2-40B4-BE49-F238E27FC236}">
                <a16:creationId xmlns:a16="http://schemas.microsoft.com/office/drawing/2014/main" id="{13447044-193C-429E-9C1F-F5FF67A1BFD6}"/>
              </a:ext>
            </a:extLst>
          </p:cNvPr>
          <p:cNvGrpSpPr>
            <a:grpSpLocks/>
          </p:cNvGrpSpPr>
          <p:nvPr/>
        </p:nvGrpSpPr>
        <p:grpSpPr bwMode="auto">
          <a:xfrm>
            <a:off x="1782764" y="222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D1C7D6-39A4-466D-B119-71F256F3DD1C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48" name="Rectangle 10">
              <a:extLst>
                <a:ext uri="{FF2B5EF4-FFF2-40B4-BE49-F238E27FC236}">
                  <a16:creationId xmlns:a16="http://schemas.microsoft.com/office/drawing/2014/main" id="{D65139D3-963F-4658-9EF8-B3C49C9D5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4C1F41-83C2-418F-87FC-3802610C1360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03A1F2D-0F29-47A6-935E-3A84ACC24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2679700"/>
            <a:ext cx="55276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16</a:t>
            </a: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m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36E95830-6F1A-4FEE-A137-E8F325D15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C22EF77C-7EB9-41EF-BDC3-1826C7A1C8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AC455122-7DE5-440F-8DC5-7D5AC7984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192" y="3892550"/>
            <a:ext cx="5449888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32</a:t>
            </a: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A112038D-B3C8-4049-8BE3-21365B7A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4121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35351FA0-3D38-4659-962C-3EC1953A5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3949701"/>
            <a:ext cx="817562" cy="612775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A5C98DE8-B4DF-4182-81F4-F9148BF9C8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4024313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00F1B690-B6E5-41C6-8EEF-735C676E1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114" y="5012322"/>
            <a:ext cx="5565775" cy="7493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60</a:t>
            </a: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m</a:t>
            </a:r>
            <a:endParaRPr lang="en-US" altLang="vi-VN" sz="1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BD0713C4-41AC-4202-A3AD-161EA730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5278438"/>
            <a:ext cx="593725" cy="349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CE5C205A-817D-4DBE-9213-AC164D567B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0939" y="52514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A7D1CDDC-AFDE-4779-9550-7F1A1FBE42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559D72FA-1A47-416E-A5EE-19AF8A9C6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1295400"/>
            <a:ext cx="1543050" cy="13589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87E91B2B-6074-439F-9546-299A3CC785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1" y="1676400"/>
            <a:ext cx="773113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 3</a:t>
            </a:r>
          </a:p>
        </p:txBody>
      </p:sp>
      <p:pic>
        <p:nvPicPr>
          <p:cNvPr id="21521" name="Picture 31" descr="people008">
            <a:extLst>
              <a:ext uri="{FF2B5EF4-FFF2-40B4-BE49-F238E27FC236}">
                <a16:creationId xmlns:a16="http://schemas.microsoft.com/office/drawing/2014/main" id="{42331241-AF37-4047-98B3-99C97C99D4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B1DCFDD-5AE4-42D2-A6FB-A9D99D7A96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563BB229-C1B6-469A-A071-ECA1D1B203BC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1447800"/>
            <a:ext cx="1752600" cy="1752600"/>
            <a:chOff x="4320" y="2928"/>
            <a:chExt cx="1104" cy="1104"/>
          </a:xfrm>
        </p:grpSpPr>
        <p:sp>
          <p:nvSpPr>
            <p:cNvPr id="23" name="AutoShape 34">
              <a:extLst>
                <a:ext uri="{FF2B5EF4-FFF2-40B4-BE49-F238E27FC236}">
                  <a16:creationId xmlns:a16="http://schemas.microsoft.com/office/drawing/2014/main" id="{89B2469A-F698-43F9-979D-76E001CB5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1546" name="WordArt 35">
              <a:extLst>
                <a:ext uri="{FF2B5EF4-FFF2-40B4-BE49-F238E27FC236}">
                  <a16:creationId xmlns:a16="http://schemas.microsoft.com/office/drawing/2014/main" id="{3A6CF724-1748-4F13-8096-6103D281095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E576A542-5A7E-4CD3-9E56-A4F59C7049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10481DD3-8424-4B87-961A-D3BB4439D8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43FF9127-0CFD-4634-AF7B-4A1A9E1038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F0795A46-30D2-42CF-9B3F-2EDFA84C32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E9865F59-54CE-4AAA-A8CE-5FA67D741A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6B8CDC2D-9067-4091-B855-D7E5D85C15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24562F59-C0BD-4BA3-A64C-98876AA28F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CB5CD7DC-6274-465A-B655-E2EAD0943E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E3061F55-59B8-45E2-99F5-1CCF1DA8DE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38C99E96-5B34-4CC9-9456-1E07062E1F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CC342304-B61B-447D-B10F-854EEB0842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A7F7235A-FA1F-415D-86E9-CFDA1736A2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7D2C725E-218A-40CC-9A6C-861A5E171D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3AC3A3C5-2539-428E-9126-80A708A173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AA125E80-FD61-486E-AD35-4216A3DD7D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FBFDD509-2619-4B44-A0C1-F05534AC3A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5" name="Action Button: Home 2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0B49F498-14D4-4D37-96CF-7733E7A8896A}"/>
              </a:ext>
            </a:extLst>
          </p:cNvPr>
          <p:cNvSpPr/>
          <p:nvPr/>
        </p:nvSpPr>
        <p:spPr>
          <a:xfrm>
            <a:off x="9196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[nhacaucuchay]win.mp3">
            <a:hlinkClick r:id="" action="ppaction://media"/>
            <a:extLst>
              <a:ext uri="{FF2B5EF4-FFF2-40B4-BE49-F238E27FC236}">
                <a16:creationId xmlns:a16="http://schemas.microsoft.com/office/drawing/2014/main" id="{80D344C8-210D-4BB7-8490-2EB7BC248AAE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6" y="63230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679F1D07-85FC-4BB3-BEDA-A69C440C4EF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63230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  <a:extLst>
              <a:ext uri="{FF2B5EF4-FFF2-40B4-BE49-F238E27FC236}">
                <a16:creationId xmlns:a16="http://schemas.microsoft.com/office/drawing/2014/main" id="{EDB8847E-798D-4EB7-9EE5-30233A6A042D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6311901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4" name="WordArt 12">
            <a:extLst>
              <a:ext uri="{FF2B5EF4-FFF2-40B4-BE49-F238E27FC236}">
                <a16:creationId xmlns:a16="http://schemas.microsoft.com/office/drawing/2014/main" id="{A8ECDA0C-EDB5-43A0-867D-5DC18900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152401"/>
            <a:ext cx="4724400" cy="944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 NHANH HƠN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 nodeType="clickPar">
                      <p:stCondLst>
                        <p:cond delay="0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animBg="1"/>
      <p:bldP spid="7" grpId="0" animBg="1"/>
      <p:bldP spid="6171" grpId="0" animBg="1"/>
      <p:bldP spid="617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7" y="435191"/>
            <a:ext cx="9732047" cy="6422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805827-6A0F-49A0-BA0F-93925A49B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257" y="1890421"/>
            <a:ext cx="7669433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Rounded Rectangle 8">
            <a:extLst>
              <a:ext uri="{FF2B5EF4-FFF2-40B4-BE49-F238E27FC236}">
                <a16:creationId xmlns:a16="http://schemas.microsoft.com/office/drawing/2014/main" id="{4EF65B0A-48F2-4B77-8340-09DA10D870F6}"/>
              </a:ext>
            </a:extLst>
          </p:cNvPr>
          <p:cNvSpPr/>
          <p:nvPr/>
        </p:nvSpPr>
        <p:spPr>
          <a:xfrm>
            <a:off x="1928191" y="418833"/>
            <a:ext cx="8806070" cy="57091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 VI HÌNH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CHỮ NHẬT, HÌNH VUÔNG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11BD1A8-8C78-4523-87FE-90F364E59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62" y="3329609"/>
            <a:ext cx="8070366" cy="258251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BEA216E-574E-447B-8AAF-3C79B473AD15}"/>
              </a:ext>
            </a:extLst>
          </p:cNvPr>
          <p:cNvSpPr/>
          <p:nvPr/>
        </p:nvSpPr>
        <p:spPr>
          <a:xfrm>
            <a:off x="844826" y="2035451"/>
            <a:ext cx="3226905" cy="1104900"/>
          </a:xfrm>
          <a:prstGeom prst="wedgeRoundRectCallout">
            <a:avLst>
              <a:gd name="adj1" fmla="val 31988"/>
              <a:gd name="adj2" fmla="val 6418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4825983-42E2-4CF5-98EE-A6F35AD40093}"/>
              </a:ext>
            </a:extLst>
          </p:cNvPr>
          <p:cNvSpPr/>
          <p:nvPr/>
        </p:nvSpPr>
        <p:spPr>
          <a:xfrm>
            <a:off x="7822096" y="1958009"/>
            <a:ext cx="3226905" cy="1192282"/>
          </a:xfrm>
          <a:prstGeom prst="wedgeRoundRectCallout">
            <a:avLst>
              <a:gd name="adj1" fmla="val 3651"/>
              <a:gd name="adj2" fmla="val 74981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sợi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tuyến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chu vi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11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7549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1B52DD-AFDA-4F66-806B-E58B1F7050AD}"/>
              </a:ext>
            </a:extLst>
          </p:cNvPr>
          <p:cNvGrpSpPr/>
          <p:nvPr/>
        </p:nvGrpSpPr>
        <p:grpSpPr>
          <a:xfrm>
            <a:off x="367747" y="1043609"/>
            <a:ext cx="6301409" cy="3429000"/>
            <a:chOff x="367747" y="1798983"/>
            <a:chExt cx="6639339" cy="3669746"/>
          </a:xfrm>
        </p:grpSpPr>
        <p:pic>
          <p:nvPicPr>
            <p:cNvPr id="1026" name="Picture 2" descr="Trường học Toán Pitago – Hướng dẫn Giải toán – Hỏi toán - Học toán lớp  3,4,5,6,7,8,9 - Học toán trên mạng - Học toán online">
              <a:extLst>
                <a:ext uri="{FF2B5EF4-FFF2-40B4-BE49-F238E27FC236}">
                  <a16:creationId xmlns:a16="http://schemas.microsoft.com/office/drawing/2014/main" id="{C35431F3-46C0-4608-9A6E-76F945E66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52" y="1955109"/>
              <a:ext cx="5250552" cy="3302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51AC28-62C9-4D95-B9ED-5E38BEC7A61B}"/>
                </a:ext>
              </a:extLst>
            </p:cNvPr>
            <p:cNvSpPr txBox="1"/>
            <p:nvPr/>
          </p:nvSpPr>
          <p:spPr>
            <a:xfrm>
              <a:off x="2902226" y="1798983"/>
              <a:ext cx="141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 cm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2D219D1-6C85-4859-B186-258143DA288A}"/>
                </a:ext>
              </a:extLst>
            </p:cNvPr>
            <p:cNvSpPr txBox="1"/>
            <p:nvPr/>
          </p:nvSpPr>
          <p:spPr>
            <a:xfrm>
              <a:off x="5595730" y="3299791"/>
              <a:ext cx="141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3 cm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C4AD7EB-916A-44D8-A955-EA9F3F04ED48}"/>
                </a:ext>
              </a:extLst>
            </p:cNvPr>
            <p:cNvSpPr txBox="1"/>
            <p:nvPr/>
          </p:nvSpPr>
          <p:spPr>
            <a:xfrm>
              <a:off x="2922103" y="4760843"/>
              <a:ext cx="141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 cm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EB877C3-6A19-4D90-A5A3-669E2981DFA6}"/>
                </a:ext>
              </a:extLst>
            </p:cNvPr>
            <p:cNvSpPr txBox="1"/>
            <p:nvPr/>
          </p:nvSpPr>
          <p:spPr>
            <a:xfrm>
              <a:off x="367747" y="3190461"/>
              <a:ext cx="141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3 cm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6715539" y="1610138"/>
            <a:ext cx="5396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Chu vi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ABCD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marL="342900" indent="-342900">
              <a:buAutoNum type="arabicPlain" startAt="5"/>
            </a:pPr>
            <a:r>
              <a:rPr lang="en-US" sz="3200" dirty="0"/>
              <a:t>+ 3 + 5 + 3 = 16 (cm)</a:t>
            </a:r>
          </a:p>
          <a:p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>
                <a:highlight>
                  <a:srgbClr val="FFFF00"/>
                </a:highlight>
              </a:rPr>
              <a:t>(5 + 3) x 2 = 16 cm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2A7A315-71C2-4E70-A9FB-C952A2065A01}"/>
              </a:ext>
            </a:extLst>
          </p:cNvPr>
          <p:cNvSpPr/>
          <p:nvPr/>
        </p:nvSpPr>
        <p:spPr>
          <a:xfrm>
            <a:off x="1230381" y="4661452"/>
            <a:ext cx="10001250" cy="1019175"/>
          </a:xfrm>
          <a:prstGeom prst="roundRect">
            <a:avLst/>
          </a:prstGeom>
          <a:solidFill>
            <a:srgbClr val="EB61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chu vi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8221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7549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90C71-47CB-4076-B9B5-E4A0634444DF}"/>
              </a:ext>
            </a:extLst>
          </p:cNvPr>
          <p:cNvSpPr txBox="1"/>
          <p:nvPr/>
        </p:nvSpPr>
        <p:spPr>
          <a:xfrm>
            <a:off x="6715539" y="1610138"/>
            <a:ext cx="5396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vi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MNPQ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5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+ 5  + 5 + 5 = 20 (cm)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5 x 4 = 20 cm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2A7A315-71C2-4E70-A9FB-C952A2065A01}"/>
              </a:ext>
            </a:extLst>
          </p:cNvPr>
          <p:cNvSpPr/>
          <p:nvPr/>
        </p:nvSpPr>
        <p:spPr>
          <a:xfrm>
            <a:off x="1230381" y="5327374"/>
            <a:ext cx="10001250" cy="1019175"/>
          </a:xfrm>
          <a:prstGeom prst="roundRect">
            <a:avLst/>
          </a:prstGeom>
          <a:solidFill>
            <a:srgbClr val="EB61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50" name="Picture 2" descr="Cho hình vuông (MNPQ ), khẳng định nào sau đây đúng?">
            <a:extLst>
              <a:ext uri="{FF2B5EF4-FFF2-40B4-BE49-F238E27FC236}">
                <a16:creationId xmlns:a16="http://schemas.microsoft.com/office/drawing/2014/main" id="{B1CEADA0-D2F1-401A-A4A8-E43D1407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29" y="1348617"/>
            <a:ext cx="3702862" cy="33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C95FD9-2559-4490-8BCD-40AADE9C7B8B}"/>
              </a:ext>
            </a:extLst>
          </p:cNvPr>
          <p:cNvSpPr txBox="1"/>
          <p:nvPr/>
        </p:nvSpPr>
        <p:spPr>
          <a:xfrm>
            <a:off x="2127183" y="1133062"/>
            <a:ext cx="1339521" cy="66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FD8CD3-29D3-4775-9BF7-67BB607FDCAC}"/>
              </a:ext>
            </a:extLst>
          </p:cNvPr>
          <p:cNvSpPr txBox="1"/>
          <p:nvPr/>
        </p:nvSpPr>
        <p:spPr>
          <a:xfrm>
            <a:off x="2255377" y="4218666"/>
            <a:ext cx="1339521" cy="66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57580F-7029-46FC-AEF5-7015D1937F5D}"/>
              </a:ext>
            </a:extLst>
          </p:cNvPr>
          <p:cNvSpPr txBox="1"/>
          <p:nvPr/>
        </p:nvSpPr>
        <p:spPr>
          <a:xfrm>
            <a:off x="337930" y="2532645"/>
            <a:ext cx="1339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601B30-70EB-4E8F-ADD6-1D717E4372B5}"/>
              </a:ext>
            </a:extLst>
          </p:cNvPr>
          <p:cNvSpPr txBox="1"/>
          <p:nvPr/>
        </p:nvSpPr>
        <p:spPr>
          <a:xfrm>
            <a:off x="3984787" y="2767552"/>
            <a:ext cx="1339521" cy="66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11656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7" y="435191"/>
            <a:ext cx="9732047" cy="64228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80170-08CC-4346-812C-3E8B7818D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333" y="2406113"/>
            <a:ext cx="5956308" cy="1926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CCC3CA-6258-48DB-83F5-6D993241E695}"/>
              </a:ext>
            </a:extLst>
          </p:cNvPr>
          <p:cNvSpPr txBox="1"/>
          <p:nvPr/>
        </p:nvSpPr>
        <p:spPr>
          <a:xfrm>
            <a:off x="0" y="6403361"/>
            <a:ext cx="6868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0972115126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14846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F3375AD2-853D-4520-8709-8C47E2D38CFB}"/>
              </a:ext>
            </a:extLst>
          </p:cNvPr>
          <p:cNvSpPr/>
          <p:nvPr/>
        </p:nvSpPr>
        <p:spPr>
          <a:xfrm>
            <a:off x="595130" y="282756"/>
            <a:ext cx="816227" cy="71115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8D6DDB-0C28-4B4F-939F-C14BB551BA0F}"/>
              </a:ext>
            </a:extLst>
          </p:cNvPr>
          <p:cNvSpPr/>
          <p:nvPr/>
        </p:nvSpPr>
        <p:spPr>
          <a:xfrm>
            <a:off x="821499" y="370002"/>
            <a:ext cx="444352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文本框 5">
            <a:extLst>
              <a:ext uri="{FF2B5EF4-FFF2-40B4-BE49-F238E27FC236}">
                <a16:creationId xmlns:a16="http://schemas.microsoft.com/office/drawing/2014/main" id="{BBDA848F-1F0B-4D3D-AD0C-3A2AAD81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166" y="433459"/>
            <a:ext cx="947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包图小白体"/>
                <a:cs typeface="Arial" panose="020B0604020202020204" pitchFamily="34" charset="0"/>
              </a:rPr>
              <a:t>Số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包图小白体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B38B7-68C1-4060-A64E-92F0EB409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03" y="1595438"/>
            <a:ext cx="10775888" cy="129685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D80D05-66C2-4F21-9276-50512847413D}"/>
              </a:ext>
            </a:extLst>
          </p:cNvPr>
          <p:cNvSpPr/>
          <p:nvPr/>
        </p:nvSpPr>
        <p:spPr>
          <a:xfrm>
            <a:off x="6221896" y="2325757"/>
            <a:ext cx="646044" cy="3478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BBB2513-4C1E-484A-A501-9EE39CE1D450}"/>
              </a:ext>
            </a:extLst>
          </p:cNvPr>
          <p:cNvSpPr/>
          <p:nvPr/>
        </p:nvSpPr>
        <p:spPr>
          <a:xfrm>
            <a:off x="7851913" y="2315818"/>
            <a:ext cx="646044" cy="3478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8236BD-0427-4FDD-BBA8-5A7699137183}"/>
              </a:ext>
            </a:extLst>
          </p:cNvPr>
          <p:cNvSpPr/>
          <p:nvPr/>
        </p:nvSpPr>
        <p:spPr>
          <a:xfrm>
            <a:off x="9680713" y="2335696"/>
            <a:ext cx="646044" cy="3478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2617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14846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文本框 5">
            <a:extLst>
              <a:ext uri="{FF2B5EF4-FFF2-40B4-BE49-F238E27FC236}">
                <a16:creationId xmlns:a16="http://schemas.microsoft.com/office/drawing/2014/main" id="{BBDA848F-1F0B-4D3D-AD0C-3A2AAD81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712" y="614568"/>
            <a:ext cx="95320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包图小白体"/>
                <a:cs typeface="Arial" panose="020B0604020202020204" pitchFamily="34" charset="0"/>
              </a:rPr>
              <a:t>Tính chu vi hình chữ nhật có: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包图小白体"/>
                <a:cs typeface="Arial" panose="020B0604020202020204" pitchFamily="34" charset="0"/>
              </a:rPr>
              <a:t>a) Chiều dài 6 cm, chiều rộng 4 cm.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25531C-773B-411C-99F2-6E02494A56BF}"/>
              </a:ext>
            </a:extLst>
          </p:cNvPr>
          <p:cNvSpPr/>
          <p:nvPr/>
        </p:nvSpPr>
        <p:spPr>
          <a:xfrm>
            <a:off x="813177" y="693253"/>
            <a:ext cx="868395" cy="822115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1B80C-0689-40E1-B099-6DBC9807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00" y="2047046"/>
            <a:ext cx="6478265" cy="32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350777" y="165062"/>
            <a:ext cx="11594403" cy="6526289"/>
          </a:xfrm>
          <a:prstGeom prst="roundRect">
            <a:avLst>
              <a:gd name="adj" fmla="val 14846"/>
            </a:avLst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文本框 5">
            <a:extLst>
              <a:ext uri="{FF2B5EF4-FFF2-40B4-BE49-F238E27FC236}">
                <a16:creationId xmlns:a16="http://schemas.microsoft.com/office/drawing/2014/main" id="{BBDA848F-1F0B-4D3D-AD0C-3A2AAD81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712" y="614568"/>
            <a:ext cx="95320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包图小白体"/>
                <a:cs typeface="Arial" panose="020B0604020202020204" pitchFamily="34" charset="0"/>
              </a:rPr>
              <a:t>Tính chu vi hình chữ nhật có: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包图小白体"/>
                <a:cs typeface="Arial" panose="020B0604020202020204" pitchFamily="34" charset="0"/>
              </a:rPr>
              <a:t>b) Chiều dài 8m, chiều rộng 2m.</a:t>
            </a:r>
            <a:endParaRPr kumimoji="0" lang="vi-VN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包图小白体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25531C-773B-411C-99F2-6E02494A56BF}"/>
              </a:ext>
            </a:extLst>
          </p:cNvPr>
          <p:cNvSpPr/>
          <p:nvPr/>
        </p:nvSpPr>
        <p:spPr>
          <a:xfrm>
            <a:off x="813177" y="693253"/>
            <a:ext cx="868395" cy="822115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AAB28-7647-4489-8CAD-DE6092FD5159}"/>
              </a:ext>
            </a:extLst>
          </p:cNvPr>
          <p:cNvSpPr txBox="1"/>
          <p:nvPr/>
        </p:nvSpPr>
        <p:spPr>
          <a:xfrm>
            <a:off x="2004291" y="2189018"/>
            <a:ext cx="7998691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</a:p>
          <a:p>
            <a:pPr algn="ctr">
              <a:lnSpc>
                <a:spcPct val="150000"/>
              </a:lnSpc>
            </a:pP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(8 + 2) x 2 = 20 (cm)</a:t>
            </a:r>
          </a:p>
          <a:p>
            <a:pPr algn="r">
              <a:lnSpc>
                <a:spcPct val="150000"/>
              </a:lnSpc>
            </a:pP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cm</a:t>
            </a:r>
          </a:p>
        </p:txBody>
      </p:sp>
    </p:spTree>
    <p:extLst>
      <p:ext uri="{BB962C8B-B14F-4D97-AF65-F5344CB8AC3E}">
        <p14:creationId xmlns:p14="http://schemas.microsoft.com/office/powerpoint/2010/main" val="15927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503</Words>
  <Application>Microsoft Office PowerPoint</Application>
  <PresentationFormat>Widescreen</PresentationFormat>
  <Paragraphs>125</Paragraphs>
  <Slides>14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.VnHelvetInsH</vt:lpstr>
      <vt:lpstr>.VnTime</vt:lpstr>
      <vt:lpstr>Arial</vt:lpstr>
      <vt:lpstr>Calibri</vt:lpstr>
      <vt:lpstr>Cambria</vt:lpstr>
      <vt:lpstr>ITC Avant Garde Std Bk</vt:lpstr>
      <vt:lpstr>Times New Roman</vt:lpstr>
      <vt:lpstr>Wingdings 3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23</cp:revision>
  <dcterms:created xsi:type="dcterms:W3CDTF">2022-10-23T06:00:00Z</dcterms:created>
  <dcterms:modified xsi:type="dcterms:W3CDTF">2026-01-26T02:39:35Z</dcterms:modified>
</cp:coreProperties>
</file>