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14" r:id="rId2"/>
    <p:sldId id="282" r:id="rId3"/>
    <p:sldId id="283" r:id="rId4"/>
    <p:sldId id="7695" r:id="rId5"/>
    <p:sldId id="7696" r:id="rId6"/>
    <p:sldId id="7698" r:id="rId7"/>
    <p:sldId id="312" r:id="rId8"/>
    <p:sldId id="7714" r:id="rId9"/>
    <p:sldId id="7715" r:id="rId10"/>
    <p:sldId id="300" r:id="rId11"/>
    <p:sldId id="7716" r:id="rId12"/>
    <p:sldId id="77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35" y="2274383"/>
            <a:ext cx="2699689" cy="756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92624-3AF6-9274-BDBE-FD9AD2D45FA5}"/>
              </a:ext>
            </a:extLst>
          </p:cNvPr>
          <p:cNvSpPr txBox="1"/>
          <p:nvPr/>
        </p:nvSpPr>
        <p:spPr>
          <a:xfrm>
            <a:off x="1966912" y="3187974"/>
            <a:ext cx="8258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GIÁC,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 </a:t>
            </a:r>
            <a:endParaRPr lang="vi-VN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481</Words>
  <Application>Microsoft Office PowerPoint</Application>
  <PresentationFormat>Widescreen</PresentationFormat>
  <Paragraphs>81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Calibri</vt:lpstr>
      <vt:lpstr>Cambria</vt:lpstr>
      <vt:lpstr>Coiny</vt:lpstr>
      <vt:lpstr>Times New Roman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32</cp:revision>
  <dcterms:created xsi:type="dcterms:W3CDTF">2022-10-23T05:13:18Z</dcterms:created>
  <dcterms:modified xsi:type="dcterms:W3CDTF">2026-01-26T02:37:08Z</dcterms:modified>
</cp:coreProperties>
</file>