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5"/>
  </p:notesMasterIdLst>
  <p:sldIdLst>
    <p:sldId id="300" r:id="rId3"/>
    <p:sldId id="311" r:id="rId4"/>
    <p:sldId id="301" r:id="rId5"/>
    <p:sldId id="2633" r:id="rId6"/>
    <p:sldId id="302" r:id="rId7"/>
    <p:sldId id="306" r:id="rId8"/>
    <p:sldId id="2634" r:id="rId9"/>
    <p:sldId id="2635" r:id="rId10"/>
    <p:sldId id="2636" r:id="rId11"/>
    <p:sldId id="307" r:id="rId12"/>
    <p:sldId id="327" r:id="rId13"/>
    <p:sldId id="263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70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01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98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35769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81059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89500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2694940"/>
            <a:ext cx="9425940" cy="25874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89314" y="1444414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610142-8E06-41D1-9E41-B709EAE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57" y="2579023"/>
            <a:ext cx="8711939" cy="3023878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AB31BCC-F860-4F63-9CEC-A22EC5FA1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88" y="-1673"/>
            <a:ext cx="1250465" cy="1250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8 473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6227451" y="2633985"/>
            <a:ext cx="545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ki – lô – gam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960170" y="3710660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803604" y="4200586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462196"/>
            <a:ext cx="4656137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6" descr="image002">
            <a:extLst>
              <a:ext uri="{FF2B5EF4-FFF2-40B4-BE49-F238E27FC236}">
                <a16:creationId xmlns:a16="http://schemas.microsoft.com/office/drawing/2014/main" id="{42B712CD-B9D0-48E9-B7C2-20312CC0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542">
            <a:off x="3725540" y="2291572"/>
            <a:ext cx="2780389" cy="19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7" descr="image003">
            <a:extLst>
              <a:ext uri="{FF2B5EF4-FFF2-40B4-BE49-F238E27FC236}">
                <a16:creationId xmlns:a16="http://schemas.microsoft.com/office/drawing/2014/main" id="{13BCD511-FD0D-49A4-AEF5-C03879F7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15" y="369640"/>
            <a:ext cx="3553682" cy="274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8" descr="image004">
            <a:extLst>
              <a:ext uri="{FF2B5EF4-FFF2-40B4-BE49-F238E27FC236}">
                <a16:creationId xmlns:a16="http://schemas.microsoft.com/office/drawing/2014/main" id="{7AE2232F-7C9F-4C9F-A307-779A4DB1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18" y="1175012"/>
            <a:ext cx="4639282" cy="207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9" descr="image005">
            <a:extLst>
              <a:ext uri="{FF2B5EF4-FFF2-40B4-BE49-F238E27FC236}">
                <a16:creationId xmlns:a16="http://schemas.microsoft.com/office/drawing/2014/main" id="{5F21D399-900B-47F1-BAB4-C424966D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3822">
            <a:off x="5832364" y="1525322"/>
            <a:ext cx="4509502" cy="19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0" descr="image006">
            <a:extLst>
              <a:ext uri="{FF2B5EF4-FFF2-40B4-BE49-F238E27FC236}">
                <a16:creationId xmlns:a16="http://schemas.microsoft.com/office/drawing/2014/main" id="{1889A1F8-09A7-49C3-AAC4-32EA6F03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744">
            <a:off x="5892552" y="2037575"/>
            <a:ext cx="4371517" cy="270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1" descr="image007">
            <a:extLst>
              <a:ext uri="{FF2B5EF4-FFF2-40B4-BE49-F238E27FC236}">
                <a16:creationId xmlns:a16="http://schemas.microsoft.com/office/drawing/2014/main" id="{602792F7-C42D-4169-94B7-45CAE7C5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93" y="3597915"/>
            <a:ext cx="2968484" cy="178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2" descr="image008">
            <a:extLst>
              <a:ext uri="{FF2B5EF4-FFF2-40B4-BE49-F238E27FC236}">
                <a16:creationId xmlns:a16="http://schemas.microsoft.com/office/drawing/2014/main" id="{9115DC7E-7B70-4457-9A11-1F167914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0791">
            <a:off x="5957996" y="3910977"/>
            <a:ext cx="2940636" cy="208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4" descr="image009">
            <a:extLst>
              <a:ext uri="{FF2B5EF4-FFF2-40B4-BE49-F238E27FC236}">
                <a16:creationId xmlns:a16="http://schemas.microsoft.com/office/drawing/2014/main" id="{B34948FD-49C9-4326-A871-28F6FC1C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59177">
            <a:off x="6559241" y="3672317"/>
            <a:ext cx="2174729" cy="34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A33A51-E21A-42D7-9787-2B425B9C3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260" y="3533580"/>
            <a:ext cx="2904450" cy="52322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 CỘNG</a:t>
            </a:r>
          </a:p>
        </p:txBody>
      </p:sp>
    </p:spTree>
    <p:extLst>
      <p:ext uri="{BB962C8B-B14F-4D97-AF65-F5344CB8AC3E}">
        <p14:creationId xmlns:p14="http://schemas.microsoft.com/office/powerpoint/2010/main" val="20650726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B836B6D-3C04-4F2D-A9FC-7236919E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32" y="2075688"/>
            <a:ext cx="9809314" cy="256663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4689AD-7F6E-4C16-87B8-2F25C56B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2" y="5627855"/>
            <a:ext cx="1250465" cy="125046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58EA34-A83D-4B04-81A6-B52D9C9FD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86" y="2180438"/>
            <a:ext cx="95166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021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pic>
        <p:nvPicPr>
          <p:cNvPr id="44" name="Picture 4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1383F4-0E7B-44DB-9AD2-10473352C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656" y="-1673"/>
            <a:ext cx="1296498" cy="129649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6 428 + 3 481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6 428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3 481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+ 8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10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296350" y="276186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2 576 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+ 4 518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2 576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4 518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19027" y="1713283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+ 8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14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8166379" y="4327248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+ 5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6 307 + 826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660957" y="2664823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942549" y="39115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092602" y="174549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+ 6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13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8110410" y="4098385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+ 8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026796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11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837 + 524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865601" y="1435972"/>
            <a:ext cx="2518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16712" y="2672574"/>
            <a:ext cx="3056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524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154008" y="3901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92252" y="1731088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+ 4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108638" y="173108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11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49951" y="2910433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81268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7F43D59-F91F-470E-BB72-4C4B274CE783}"/>
              </a:ext>
            </a:extLst>
          </p:cNvPr>
          <p:cNvSpPr/>
          <p:nvPr/>
        </p:nvSpPr>
        <p:spPr>
          <a:xfrm>
            <a:off x="8284534" y="4268140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+ 5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0118648-2178-412C-B663-F3D082BF9534}"/>
              </a:ext>
            </a:extLst>
          </p:cNvPr>
          <p:cNvSpPr/>
          <p:nvPr/>
        </p:nvSpPr>
        <p:spPr>
          <a:xfrm>
            <a:off x="10200920" y="4268140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13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B2F302D4-7E4D-4F3B-B462-E92D45640E31}"/>
              </a:ext>
            </a:extLst>
          </p:cNvPr>
          <p:cNvSpPr/>
          <p:nvPr/>
        </p:nvSpPr>
        <p:spPr>
          <a:xfrm>
            <a:off x="8542233" y="5447485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5CFCAD-AB7D-43FB-AF52-B7C9E022EFEC}"/>
              </a:ext>
            </a:extLst>
          </p:cNvPr>
          <p:cNvSpPr/>
          <p:nvPr/>
        </p:nvSpPr>
        <p:spPr>
          <a:xfrm>
            <a:off x="3139763" y="287754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969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383</Words>
  <Application>Microsoft Office PowerPoint</Application>
  <PresentationFormat>Widescreen</PresentationFormat>
  <Paragraphs>111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微软雅黑</vt:lpstr>
      <vt:lpstr>Arial</vt:lpstr>
      <vt:lpstr>Bebas Neue</vt:lpstr>
      <vt:lpstr>Calibri</vt:lpstr>
      <vt:lpstr>Coiny</vt:lpstr>
      <vt:lpstr>Karla</vt:lpstr>
      <vt:lpstr>Love Ya Like A Sister</vt:lpstr>
      <vt:lpstr>Source Han Sans Regular</vt:lpstr>
      <vt:lpstr>Times New Roman</vt:lpstr>
      <vt:lpstr>UTM Cookies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32</cp:revision>
  <dcterms:created xsi:type="dcterms:W3CDTF">2022-08-01T00:24:30Z</dcterms:created>
  <dcterms:modified xsi:type="dcterms:W3CDTF">2026-02-15T02:10:20Z</dcterms:modified>
</cp:coreProperties>
</file>