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13"/>
  </p:notesMasterIdLst>
  <p:sldIdLst>
    <p:sldId id="257" r:id="rId4"/>
    <p:sldId id="2688" r:id="rId5"/>
    <p:sldId id="2674" r:id="rId6"/>
    <p:sldId id="2675" r:id="rId7"/>
    <p:sldId id="2685" r:id="rId8"/>
    <p:sldId id="2687" r:id="rId9"/>
    <p:sldId id="2689" r:id="rId10"/>
    <p:sldId id="2676" r:id="rId11"/>
    <p:sldId id="26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69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0CEAFB-617E-3432-5C23-9009B36A50C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2571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516" y="2073368"/>
            <a:ext cx="7431668" cy="76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5581650" y="2914650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7ADC31-8EBF-1E1F-FBD9-1F386907656D}"/>
              </a:ext>
            </a:extLst>
          </p:cNvPr>
          <p:cNvSpPr/>
          <p:nvPr/>
        </p:nvSpPr>
        <p:spPr>
          <a:xfrm>
            <a:off x="866775" y="838200"/>
            <a:ext cx="10182225" cy="508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83FF9B8-4B42-8402-3DD1-9C7E976E1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4214142"/>
            <a:ext cx="2923550" cy="292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E4A05-0C20-11E4-62EC-598526D15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5FEB3-D01F-80DD-F65A-48D478F69D88}"/>
              </a:ext>
            </a:extLst>
          </p:cNvPr>
          <p:cNvSpPr txBox="1"/>
          <p:nvPr/>
        </p:nvSpPr>
        <p:spPr>
          <a:xfrm>
            <a:off x="1001268" y="1753871"/>
            <a:ext cx="961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</a:t>
            </a:r>
          </a:p>
        </p:txBody>
      </p:sp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id="{62DE2499-7B00-7B0F-AA2C-FE22AD12F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3EA990-E671-2461-C1CB-88D8A3B3F294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1FBED4-9853-24B6-97BF-01466182F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3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onnsiteX0" fmla="*/ 0 w 5844754"/>
                <a:gd name="connsiteY0" fmla="*/ 212595 h 1275542"/>
                <a:gd name="connsiteX1" fmla="*/ 212595 w 5844754"/>
                <a:gd name="connsiteY1" fmla="*/ 0 h 1275542"/>
                <a:gd name="connsiteX2" fmla="*/ 5632159 w 5844754"/>
                <a:gd name="connsiteY2" fmla="*/ 0 h 1275542"/>
                <a:gd name="connsiteX3" fmla="*/ 5844754 w 5844754"/>
                <a:gd name="connsiteY3" fmla="*/ 212595 h 1275542"/>
                <a:gd name="connsiteX4" fmla="*/ 5844754 w 5844754"/>
                <a:gd name="connsiteY4" fmla="*/ 1062947 h 1275542"/>
                <a:gd name="connsiteX5" fmla="*/ 5632159 w 5844754"/>
                <a:gd name="connsiteY5" fmla="*/ 1275542 h 1275542"/>
                <a:gd name="connsiteX6" fmla="*/ 212595 w 5844754"/>
                <a:gd name="connsiteY6" fmla="*/ 1275542 h 1275542"/>
                <a:gd name="connsiteX7" fmla="*/ 0 w 5844754"/>
                <a:gd name="connsiteY7" fmla="*/ 1062947 h 1275542"/>
                <a:gd name="connsiteX8" fmla="*/ 0 w 5844754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25" y="376237"/>
            <a:ext cx="61531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433</Words>
  <Application>Microsoft Office PowerPoint</Application>
  <PresentationFormat>Widescreen</PresentationFormat>
  <Paragraphs>50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Arial</vt:lpstr>
      <vt:lpstr>Calibri</vt:lpstr>
      <vt:lpstr>Cambria</vt:lpstr>
      <vt:lpstr>iCiel Crocante</vt:lpstr>
      <vt:lpstr>字魂59号-创粗黑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11</cp:revision>
  <dcterms:created xsi:type="dcterms:W3CDTF">2023-02-04T22:50:15Z</dcterms:created>
  <dcterms:modified xsi:type="dcterms:W3CDTF">2026-03-22T04:19:17Z</dcterms:modified>
</cp:coreProperties>
</file>